
<file path=[Content_Types].xml><?xml version="1.0" encoding="utf-8"?>
<Types xmlns="http://schemas.openxmlformats.org/package/2006/content-types">
  <Default ContentType="image/jpeg" Extension="jpg"/>
  <Default ContentType="application/x-fontdata" Extension="fntdata"/>
  <Default ContentType="image/gif" Extension="gif"/>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67.xml"/>
  <Override ContentType="application/vnd.openxmlformats-officedocument.presentationml.notesSlide+xml" PartName="/ppt/notesSlides/notesSlide59.xml"/>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76.xml"/>
  <Override ContentType="application/vnd.openxmlformats-officedocument.presentationml.notesSlide+xml" PartName="/ppt/notesSlides/notesSlide33.xml"/>
  <Override ContentType="application/vnd.openxmlformats-officedocument.presentationml.notesSlide+xml" PartName="/ppt/notesSlides/notesSlide41.xml"/>
  <Override ContentType="application/vnd.openxmlformats-officedocument.presentationml.notesSlide+xml" PartName="/ppt/notesSlides/notesSlide15.xml"/>
  <Override ContentType="application/vnd.openxmlformats-officedocument.presentationml.notesSlide+xml" PartName="/ppt/notesSlides/notesSlide24.xml"/>
  <Override ContentType="application/vnd.openxmlformats-officedocument.presentationml.notesSlide+xml" PartName="/ppt/notesSlides/notesSlide50.xml"/>
  <Override ContentType="application/vnd.openxmlformats-officedocument.presentationml.notesSlide+xml" PartName="/ppt/notesSlides/notesSlide68.xml"/>
  <Override ContentType="application/vnd.openxmlformats-officedocument.presentationml.notesSlide+xml" PartName="/ppt/notesSlides/notesSlide17.xml"/>
  <Override ContentType="application/vnd.openxmlformats-officedocument.presentationml.notesSlide+xml" PartName="/ppt/notesSlides/notesSlide42.xml"/>
  <Override ContentType="application/vnd.openxmlformats-officedocument.presentationml.notesSlide+xml" PartName="/ppt/notesSlides/notesSlide82.xml"/>
  <Override ContentType="application/vnd.openxmlformats-officedocument.presentationml.notesSlide+xml" PartName="/ppt/notesSlides/notesSlide16.xml"/>
  <Override ContentType="application/vnd.openxmlformats-officedocument.presentationml.notesSlide+xml" PartName="/ppt/notesSlides/notesSlide34.xml"/>
  <Override ContentType="application/vnd.openxmlformats-officedocument.presentationml.notesSlide+xml" PartName="/ppt/notesSlides/notesSlide51.xml"/>
  <Override ContentType="application/vnd.openxmlformats-officedocument.presentationml.notesSlide+xml" PartName="/ppt/notesSlides/notesSlide77.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43.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73.xml"/>
  <Override ContentType="application/vnd.openxmlformats-officedocument.presentationml.notesSlide+xml" PartName="/ppt/notesSlides/notesSlide56.xml"/>
  <Override ContentType="application/vnd.openxmlformats-officedocument.presentationml.notesSlide+xml" PartName="/ppt/notesSlides/notesSlide81.xml"/>
  <Override ContentType="application/vnd.openxmlformats-officedocument.presentationml.notesSlide+xml" PartName="/ppt/notesSlides/notesSlide30.xml"/>
  <Override ContentType="application/vnd.openxmlformats-officedocument.presentationml.notesSlide+xml" PartName="/ppt/notesSlides/notesSlide69.xml"/>
  <Override ContentType="application/vnd.openxmlformats-officedocument.presentationml.notesSlide+xml" PartName="/ppt/notesSlides/notesSlide26.xml"/>
  <Override ContentType="application/vnd.openxmlformats-officedocument.presentationml.notesSlide+xml" PartName="/ppt/notesSlides/notesSlide39.xml"/>
  <Override ContentType="application/vnd.openxmlformats-officedocument.presentationml.notesSlide+xml" PartName="/ppt/notesSlides/notesSlide31.xml"/>
  <Override ContentType="application/vnd.openxmlformats-officedocument.presentationml.notesSlide+xml" PartName="/ppt/notesSlides/notesSlide80.xml"/>
  <Override ContentType="application/vnd.openxmlformats-officedocument.presentationml.notesSlide+xml" PartName="/ppt/notesSlides/notesSlide61.xml"/>
  <Override ContentType="application/vnd.openxmlformats-officedocument.presentationml.notesSlide+xml" PartName="/ppt/notesSlides/notesSlide74.xml"/>
  <Override ContentType="application/vnd.openxmlformats-officedocument.presentationml.notesSlide+xml" PartName="/ppt/notesSlides/notesSlide57.xml"/>
  <Override ContentType="application/vnd.openxmlformats-officedocument.presentationml.notesSlide+xml" PartName="/ppt/notesSlides/notesSlide44.xml"/>
  <Override ContentType="application/vnd.openxmlformats-officedocument.presentationml.notesSlide+xml" PartName="/ppt/notesSlides/notesSlide58.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75.xml"/>
  <Override ContentType="application/vnd.openxmlformats-officedocument.presentationml.notesSlide+xml" PartName="/ppt/notesSlides/notesSlide2.xml"/>
  <Override ContentType="application/vnd.openxmlformats-officedocument.presentationml.notesSlide+xml" PartName="/ppt/notesSlides/notesSlide37.xml"/>
  <Override ContentType="application/vnd.openxmlformats-officedocument.presentationml.notesSlide+xml" PartName="/ppt/notesSlides/notesSlide62.xml"/>
  <Override ContentType="application/vnd.openxmlformats-officedocument.presentationml.notesSlide+xml" PartName="/ppt/notesSlides/notesSlide29.xml"/>
  <Override ContentType="application/vnd.openxmlformats-officedocument.presentationml.notesSlide+xml" PartName="/ppt/notesSlides/notesSlide54.xml"/>
  <Override ContentType="application/vnd.openxmlformats-officedocument.presentationml.notesSlide+xml" PartName="/ppt/notesSlides/notesSlide45.xml"/>
  <Override ContentType="application/vnd.openxmlformats-officedocument.presentationml.notesSlide+xml" PartName="/ppt/notesSlides/notesSlide70.xml"/>
  <Override ContentType="application/vnd.openxmlformats-officedocument.presentationml.notesSlide+xml" PartName="/ppt/notesSlides/notesSlide46.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11.xml"/>
  <Override ContentType="application/vnd.openxmlformats-officedocument.presentationml.notesSlide+xml" PartName="/ppt/notesSlides/notesSlide63.xml"/>
  <Override ContentType="application/vnd.openxmlformats-officedocument.presentationml.notesSlide+xml" PartName="/ppt/notesSlides/notesSlide5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47.xml"/>
  <Override ContentType="application/vnd.openxmlformats-officedocument.presentationml.notesSlide+xml" PartName="/ppt/notesSlides/notesSlide72.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60.xml"/>
  <Override ContentType="application/vnd.openxmlformats-officedocument.presentationml.notesSlide+xml" PartName="/ppt/notesSlides/notesSlide38.xml"/>
  <Override ContentType="application/vnd.openxmlformats-officedocument.presentationml.notesSlide+xml" PartName="/ppt/notesSlides/notesSlide64.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48.xml"/>
  <Override ContentType="application/vnd.openxmlformats-officedocument.presentationml.notesSlide+xml" PartName="/ppt/notesSlides/notesSlide22.xml"/>
  <Override ContentType="application/vnd.openxmlformats-officedocument.presentationml.notesSlide+xml" PartName="/ppt/notesSlides/notesSlide52.xml"/>
  <Override ContentType="application/vnd.openxmlformats-officedocument.presentationml.notesSlide+xml" PartName="/ppt/notesSlides/notesSlide7.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65.xml"/>
  <Override ContentType="application/vnd.openxmlformats-officedocument.presentationml.notesSlide+xml" PartName="/ppt/notesSlides/notesSlide78.xml"/>
  <Override ContentType="application/vnd.openxmlformats-officedocument.presentationml.notesSlide+xml" PartName="/ppt/notesSlides/notesSlide79.xml"/>
  <Override ContentType="application/vnd.openxmlformats-officedocument.presentationml.notesSlide+xml" PartName="/ppt/notesSlides/notesSlide36.xml"/>
  <Override ContentType="application/vnd.openxmlformats-officedocument.presentationml.notesSlide+xml" PartName="/ppt/notesSlides/notesSlide49.xml"/>
  <Override ContentType="application/vnd.openxmlformats-officedocument.presentationml.notesSlide+xml" PartName="/ppt/notesSlides/notesSlide19.xml"/>
  <Override ContentType="application/vnd.openxmlformats-officedocument.presentationml.notesSlide+xml" PartName="/ppt/notesSlides/notesSlide71.xml"/>
  <Override ContentType="application/vnd.openxmlformats-officedocument.presentationml.notesSlide+xml" PartName="/ppt/notesSlides/notesSlide53.xml"/>
  <Override ContentType="application/vnd.openxmlformats-officedocument.presentationml.notesSlide+xml" PartName="/ppt/notesSlides/notesSlide40.xml"/>
  <Override ContentType="application/vnd.openxmlformats-officedocument.presentationml.notesSlide+xml" PartName="/ppt/notesSlides/notesSlide23.xml"/>
  <Override ContentType="application/vnd.openxmlformats-officedocument.presentationml.notesSlide+xml" PartName="/ppt/notesSlides/notesSlide66.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37.xml"/>
  <Override ContentType="application/vnd.openxmlformats-officedocument.presentationml.slideLayout+xml" PartName="/ppt/slideLayouts/slideLayout129.xml"/>
  <Override ContentType="application/vnd.openxmlformats-officedocument.presentationml.slideLayout+xml" PartName="/ppt/slideLayouts/slideLayout29.xml"/>
  <Override ContentType="application/vnd.openxmlformats-officedocument.presentationml.slideLayout+xml" PartName="/ppt/slideLayouts/slideLayout137.xml"/>
  <Override ContentType="application/vnd.openxmlformats-officedocument.presentationml.slideLayout+xml" PartName="/ppt/slideLayouts/slideLayout120.xml"/>
  <Override ContentType="application/vnd.openxmlformats-officedocument.presentationml.slideLayout+xml" PartName="/ppt/slideLayouts/slideLayout96.xml"/>
  <Override ContentType="application/vnd.openxmlformats-officedocument.presentationml.slideLayout+xml" PartName="/ppt/slideLayouts/slideLayout163.xml"/>
  <Override ContentType="application/vnd.openxmlformats-officedocument.presentationml.slideLayout+xml" PartName="/ppt/slideLayouts/slideLayout20.xml"/>
  <Override ContentType="application/vnd.openxmlformats-officedocument.presentationml.slideLayout+xml" PartName="/ppt/slideLayouts/slideLayout55.xml"/>
  <Override ContentType="application/vnd.openxmlformats-officedocument.presentationml.slideLayout+xml" PartName="/ppt/slideLayouts/slideLayout98.xml"/>
  <Override ContentType="application/vnd.openxmlformats-officedocument.presentationml.slideLayout+xml" PartName="/ppt/slideLayouts/slideLayout110.xml"/>
  <Override ContentType="application/vnd.openxmlformats-officedocument.presentationml.slideLayout+xml" PartName="/ppt/slideLayouts/slideLayout153.xml"/>
  <Override ContentType="application/vnd.openxmlformats-officedocument.presentationml.slideLayout+xml" PartName="/ppt/slideLayouts/slideLayout61.xml"/>
  <Override ContentType="application/vnd.openxmlformats-officedocument.presentationml.slideLayout+xml" PartName="/ppt/slideLayouts/slideLayout145.xml"/>
  <Override ContentType="application/vnd.openxmlformats-officedocument.presentationml.slideLayout+xml" PartName="/ppt/slideLayouts/slideLayout12.xml"/>
  <Override ContentType="application/vnd.openxmlformats-officedocument.presentationml.slideLayout+xml" PartName="/ppt/slideLayouts/slideLayout102.xml"/>
  <Override ContentType="application/vnd.openxmlformats-officedocument.presentationml.slideLayout+xml" PartName="/ppt/slideLayouts/slideLayout119.xml"/>
  <Override ContentType="application/vnd.openxmlformats-officedocument.presentationml.slideLayout+xml" PartName="/ppt/slideLayouts/slideLayout47.xml"/>
  <Override ContentType="application/vnd.openxmlformats-officedocument.presentationml.slideLayout+xml" PartName="/ppt/slideLayouts/slideLayout165.xml"/>
  <Override ContentType="application/vnd.openxmlformats-officedocument.presentationml.slideLayout+xml" PartName="/ppt/slideLayouts/slideLayout5.xml"/>
  <Override ContentType="application/vnd.openxmlformats-officedocument.presentationml.slideLayout+xml" PartName="/ppt/slideLayouts/slideLayout78.xml"/>
  <Override ContentType="application/vnd.openxmlformats-officedocument.presentationml.slideLayout+xml" PartName="/ppt/slideLayouts/slideLayout65.xml"/>
  <Override ContentType="application/vnd.openxmlformats-officedocument.presentationml.slideLayout+xml" PartName="/ppt/slideLayouts/slideLayout22.xml"/>
  <Override ContentType="application/vnd.openxmlformats-officedocument.presentationml.slideLayout+xml" PartName="/ppt/slideLayouts/slideLayout35.xml"/>
  <Override ContentType="application/vnd.openxmlformats-officedocument.presentationml.slideLayout+xml" PartName="/ppt/slideLayouts/slideLayout135.xml"/>
  <Override ContentType="application/vnd.openxmlformats-officedocument.presentationml.slideLayout+xml" PartName="/ppt/slideLayouts/slideLayout122.xml"/>
  <Override ContentType="application/vnd.openxmlformats-officedocument.presentationml.slideLayout+xml" PartName="/ppt/slideLayouts/slideLayout49.xml"/>
  <Override ContentType="application/vnd.openxmlformats-officedocument.presentationml.slideLayout+xml" PartName="/ppt/slideLayouts/slideLayout104.xml"/>
  <Override ContentType="application/vnd.openxmlformats-officedocument.presentationml.slideLayout+xml" PartName="/ppt/slideLayouts/slideLayout19.xml"/>
  <Override ContentType="application/vnd.openxmlformats-officedocument.presentationml.slideLayout+xml" PartName="/ppt/slideLayouts/slideLayout147.xml"/>
  <Override ContentType="application/vnd.openxmlformats-officedocument.presentationml.slideLayout+xml" PartName="/ppt/slideLayouts/slideLayout117.xml"/>
  <Override ContentType="application/vnd.openxmlformats-officedocument.presentationml.slideLayout+xml" PartName="/ppt/slideLayouts/slideLayout53.xml"/>
  <Override ContentType="application/vnd.openxmlformats-officedocument.presentationml.slideLayout+xml" PartName="/ppt/slideLayouts/slideLayout10.xml"/>
  <Override ContentType="application/vnd.openxmlformats-officedocument.presentationml.slideLayout+xml" PartName="/ppt/slideLayouts/slideLayout71.xml"/>
  <Override ContentType="application/vnd.openxmlformats-officedocument.presentationml.slideLayout+xml" PartName="/ppt/slideLayouts/slideLayout41.xml"/>
  <Override ContentType="application/vnd.openxmlformats-officedocument.presentationml.slideLayout+xml" PartName="/ppt/slideLayouts/slideLayout151.xml"/>
  <Override ContentType="application/vnd.openxmlformats-officedocument.presentationml.slideLayout+xml" PartName="/ppt/slideLayouts/slideLayout84.xml"/>
  <Override ContentType="application/vnd.openxmlformats-officedocument.presentationml.slideLayout+xml" PartName="/ppt/slideLayouts/slideLayout24.xml"/>
  <Override ContentType="application/vnd.openxmlformats-officedocument.presentationml.slideLayout+xml" PartName="/ppt/slideLayouts/slideLayout159.xml"/>
  <Override ContentType="application/vnd.openxmlformats-officedocument.presentationml.slideLayout+xml" PartName="/ppt/slideLayouts/slideLayout67.xml"/>
  <Override ContentType="application/vnd.openxmlformats-officedocument.presentationml.slideLayout+xml" PartName="/ppt/slideLayouts/slideLayout92.xml"/>
  <Override ContentType="application/vnd.openxmlformats-officedocument.presentationml.slideLayout+xml" PartName="/ppt/slideLayouts/slideLayout116.xml"/>
  <Override ContentType="application/vnd.openxmlformats-officedocument.presentationml.slideLayout+xml" PartName="/ppt/slideLayouts/slideLayout83.xml"/>
  <Override ContentType="application/vnd.openxmlformats-officedocument.presentationml.slideLayout+xml" PartName="/ppt/slideLayouts/slideLayout150.xml"/>
  <Override ContentType="application/vnd.openxmlformats-officedocument.presentationml.slideLayout+xml" PartName="/ppt/slideLayouts/slideLayout40.xml"/>
  <Override ContentType="application/vnd.openxmlformats-officedocument.presentationml.slideLayout+xml" PartName="/ppt/slideLayouts/slideLayout133.xml"/>
  <Override ContentType="application/vnd.openxmlformats-officedocument.presentationml.slideLayout+xml" PartName="/ppt/slideLayouts/slideLayout17.xml"/>
  <Override ContentType="application/vnd.openxmlformats-officedocument.presentationml.slideLayout+xml" PartName="/ppt/slideLayouts/slideLayout166.xml"/>
  <Override ContentType="application/vnd.openxmlformats-officedocument.presentationml.slideLayout+xml" PartName="/ppt/slideLayouts/slideLayout140.xml"/>
  <Override ContentType="application/vnd.openxmlformats-officedocument.presentationml.slideLayout+xml" PartName="/ppt/slideLayouts/slideLayout34.xml"/>
  <Override ContentType="application/vnd.openxmlformats-officedocument.presentationml.slideLayout+xml" PartName="/ppt/slideLayouts/slideLayout149.xml"/>
  <Override ContentType="application/vnd.openxmlformats-officedocument.presentationml.slideLayout+xml" PartName="/ppt/slideLayouts/slideLayout90.xml"/>
  <Override ContentType="application/vnd.openxmlformats-officedocument.presentationml.slideLayout+xml" PartName="/ppt/slideLayouts/slideLayout6.xml"/>
  <Override ContentType="application/vnd.openxmlformats-officedocument.presentationml.slideLayout+xml" PartName="/ppt/slideLayouts/slideLayout106.xml"/>
  <Override ContentType="application/vnd.openxmlformats-officedocument.presentationml.slideLayout+xml" PartName="/ppt/slideLayouts/slideLayout77.xml"/>
  <Override ContentType="application/vnd.openxmlformats-officedocument.presentationml.slideLayout+xml" PartName="/ppt/slideLayouts/slideLayout30.xml"/>
  <Override ContentType="application/vnd.openxmlformats-officedocument.presentationml.slideLayout+xml" PartName="/ppt/slideLayouts/slideLayout73.xml"/>
  <Override ContentType="application/vnd.openxmlformats-officedocument.presentationml.slideLayout+xml" PartName="/ppt/slideLayouts/slideLayout123.xml"/>
  <Override ContentType="application/vnd.openxmlformats-officedocument.presentationml.slideLayout+xml" PartName="/ppt/slideLayouts/slideLayout86.xml"/>
  <Override ContentType="application/vnd.openxmlformats-officedocument.presentationml.slideLayout+xml" PartName="/ppt/slideLayouts/slideLayout56.xml"/>
  <Override ContentType="application/vnd.openxmlformats-officedocument.presentationml.slideLayout+xml" PartName="/ppt/slideLayouts/slideLayout81.xml"/>
  <Override ContentType="application/vnd.openxmlformats-officedocument.presentationml.slideLayout+xml" PartName="/ppt/slideLayouts/slideLayout127.xml"/>
  <Override ContentType="application/vnd.openxmlformats-officedocument.presentationml.slideLayout+xml" PartName="/ppt/slideLayouts/slideLayout43.xml"/>
  <Override ContentType="application/vnd.openxmlformats-officedocument.presentationml.slideLayout+xml" PartName="/ppt/slideLayouts/slideLayout26.xml"/>
  <Override ContentType="application/vnd.openxmlformats-officedocument.presentationml.slideLayout+xml" PartName="/ppt/slideLayouts/slideLayout51.xml"/>
  <Override ContentType="application/vnd.openxmlformats-officedocument.presentationml.slideLayout+xml" PartName="/ppt/slideLayouts/slideLayout157.xml"/>
  <Override ContentType="application/vnd.openxmlformats-officedocument.presentationml.slideLayout+xml" PartName="/ppt/slideLayouts/slideLayout69.xml"/>
  <Override ContentType="application/vnd.openxmlformats-officedocument.presentationml.slideLayout+xml" PartName="/ppt/slideLayouts/slideLayout94.xml"/>
  <Override ContentType="application/vnd.openxmlformats-officedocument.presentationml.slideLayout+xml" PartName="/ppt/slideLayouts/slideLayout114.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39.xml"/>
  <Override ContentType="application/vnd.openxmlformats-officedocument.presentationml.slideLayout+xml" PartName="/ppt/slideLayouts/slideLayout144.xml"/>
  <Override ContentType="application/vnd.openxmlformats-officedocument.presentationml.slideLayout+xml" PartName="/ppt/slideLayouts/slideLayout131.xml"/>
  <Override ContentType="application/vnd.openxmlformats-officedocument.presentationml.slideLayout+xml" PartName="/ppt/slideLayouts/slideLayout161.xml"/>
  <Override ContentType="application/vnd.openxmlformats-officedocument.presentationml.slideLayout+xml" PartName="/ppt/slideLayouts/slideLayout28.xml"/>
  <Override ContentType="application/vnd.openxmlformats-officedocument.presentationml.slideLayout+xml" PartName="/ppt/slideLayouts/slideLayout155.xml"/>
  <Override ContentType="application/vnd.openxmlformats-officedocument.presentationml.slideLayout+xml" PartName="/ppt/slideLayouts/slideLayout142.xml"/>
  <Override ContentType="application/vnd.openxmlformats-officedocument.presentationml.slideLayout+xml" PartName="/ppt/slideLayouts/slideLayout58.xml"/>
  <Override ContentType="application/vnd.openxmlformats-officedocument.presentationml.slideLayout+xml" PartName="/ppt/slideLayouts/slideLayout125.xml"/>
  <Override ContentType="application/vnd.openxmlformats-officedocument.presentationml.slideLayout+xml" PartName="/ppt/slideLayouts/slideLayout15.xml"/>
  <Override ContentType="application/vnd.openxmlformats-officedocument.presentationml.slideLayout+xml" PartName="/ppt/slideLayouts/slideLayout88.xml"/>
  <Override ContentType="application/vnd.openxmlformats-officedocument.presentationml.slideLayout+xml" PartName="/ppt/slideLayouts/slideLayout168.xml"/>
  <Override ContentType="application/vnd.openxmlformats-officedocument.presentationml.slideLayout+xml" PartName="/ppt/slideLayouts/slideLayout112.xml"/>
  <Override ContentType="application/vnd.openxmlformats-officedocument.presentationml.slideLayout+xml" PartName="/ppt/slideLayouts/slideLayout8.xml"/>
  <Override ContentType="application/vnd.openxmlformats-officedocument.presentationml.slideLayout+xml" PartName="/ppt/slideLayouts/slideLayout75.xml"/>
  <Override ContentType="application/vnd.openxmlformats-officedocument.presentationml.slideLayout+xml" PartName="/ppt/slideLayouts/slideLayout108.xml"/>
  <Override ContentType="application/vnd.openxmlformats-officedocument.presentationml.slideLayout+xml" PartName="/ppt/slideLayouts/slideLayout45.xml"/>
  <Override ContentType="application/vnd.openxmlformats-officedocument.presentationml.slideLayout+xml" PartName="/ppt/slideLayouts/slideLayout138.xml"/>
  <Override ContentType="application/vnd.openxmlformats-officedocument.presentationml.slideLayout+xml" PartName="/ppt/slideLayouts/slideLayout32.xml"/>
  <Override ContentType="application/vnd.openxmlformats-officedocument.presentationml.slideLayout+xml" PartName="/ppt/slideLayouts/slideLayout97.xml"/>
  <Override ContentType="application/vnd.openxmlformats-officedocument.presentationml.slideLayout+xml" PartName="/ppt/slideLayouts/slideLayout111.xml"/>
  <Override ContentType="application/vnd.openxmlformats-officedocument.presentationml.slideLayout+xml" PartName="/ppt/slideLayouts/slideLayout62.xml"/>
  <Override ContentType="application/vnd.openxmlformats-officedocument.presentationml.slideLayout+xml" PartName="/ppt/slideLayouts/slideLayout146.xml"/>
  <Override ContentType="application/vnd.openxmlformats-officedocument.presentationml.slideLayout+xml" PartName="/ppt/slideLayouts/slideLayout54.xml"/>
  <Override ContentType="application/vnd.openxmlformats-officedocument.presentationml.slideLayout+xml" PartName="/ppt/slideLayouts/slideLayout11.xml"/>
  <Override ContentType="application/vnd.openxmlformats-officedocument.presentationml.slideLayout+xml" PartName="/ppt/slideLayouts/slideLayout154.xml"/>
  <Override ContentType="application/vnd.openxmlformats-officedocument.presentationml.slideLayout+xml" PartName="/ppt/slideLayouts/slideLayout103.xml"/>
  <Override ContentType="application/vnd.openxmlformats-officedocument.presentationml.slideLayout+xml" PartName="/ppt/slideLayouts/slideLayout46.xml"/>
  <Override ContentType="application/vnd.openxmlformats-officedocument.presentationml.slideLayout+xml" PartName="/ppt/slideLayouts/slideLayout89.xml"/>
  <Override ContentType="application/vnd.openxmlformats-officedocument.presentationml.slideLayout+xml" PartName="/ppt/slideLayouts/slideLayout70.xml"/>
  <Override ContentType="application/vnd.openxmlformats-officedocument.presentationml.slideLayout+xml" PartName="/ppt/slideLayouts/slideLayout128.xml"/>
  <Override ContentType="application/vnd.openxmlformats-officedocument.presentationml.slideLayout+xml" PartName="/ppt/slideLayouts/slideLayout38.xml"/>
  <Override ContentType="application/vnd.openxmlformats-officedocument.presentationml.slideLayout+xml" PartName="/ppt/slideLayouts/slideLayout2.xml"/>
  <Override ContentType="application/vnd.openxmlformats-officedocument.presentationml.slideLayout+xml" PartName="/ppt/slideLayouts/slideLayout52.xml"/>
  <Override ContentType="application/vnd.openxmlformats-officedocument.presentationml.slideLayout+xml" PartName="/ppt/slideLayouts/slideLayout95.xml"/>
  <Override ContentType="application/vnd.openxmlformats-officedocument.presentationml.slideLayout+xml" PartName="/ppt/slideLayouts/slideLayout101.xml"/>
  <Override ContentType="application/vnd.openxmlformats-officedocument.presentationml.slideLayout+xml" PartName="/ppt/slideLayouts/slideLayout162.xml"/>
  <Override ContentType="application/vnd.openxmlformats-officedocument.presentationml.slideLayout+xml" PartName="/ppt/slideLayouts/slideLayout64.xml"/>
  <Override ContentType="application/vnd.openxmlformats-officedocument.presentationml.slideLayout+xml" PartName="/ppt/slideLayouts/slideLayout99.xml"/>
  <Override ContentType="application/vnd.openxmlformats-officedocument.presentationml.slideLayout+xml" PartName="/ppt/slideLayouts/slideLayout21.xml"/>
  <Override ContentType="application/vnd.openxmlformats-officedocument.presentationml.slideLayout+xml" PartName="/ppt/slideLayouts/slideLayout60.xml"/>
  <Override ContentType="application/vnd.openxmlformats-officedocument.presentationml.slideLayout+xml" PartName="/ppt/slideLayouts/slideLayout136.xml"/>
  <Override ContentType="application/vnd.openxmlformats-officedocument.presentationml.slideLayout+xml" PartName="/ppt/slideLayouts/slideLayout152.xml"/>
  <Override ContentType="application/vnd.openxmlformats-officedocument.presentationml.slideLayout+xml" PartName="/ppt/slideLayouts/slideLayout18.xml"/>
  <Override ContentType="application/vnd.openxmlformats-officedocument.presentationml.slideLayout+xml" PartName="/ppt/slideLayouts/slideLayout105.xml"/>
  <Override ContentType="application/vnd.openxmlformats-officedocument.presentationml.slideLayout+xml" PartName="/ppt/slideLayouts/slideLayout118.xml"/>
  <Override ContentType="application/vnd.openxmlformats-officedocument.presentationml.slideLayout+xml" PartName="/ppt/slideLayouts/slideLayout148.xml"/>
  <Override ContentType="application/vnd.openxmlformats-officedocument.presentationml.slideLayout+xml" PartName="/ppt/slideLayouts/slideLayout48.xml"/>
  <Override ContentType="application/vnd.openxmlformats-officedocument.presentationml.slideLayout+xml" PartName="/ppt/slideLayouts/slideLayout85.xml"/>
  <Override ContentType="application/vnd.openxmlformats-officedocument.presentationml.slideLayout+xml" PartName="/ppt/slideLayouts/slideLayout72.xml"/>
  <Override ContentType="application/vnd.openxmlformats-officedocument.presentationml.slideLayout+xml" PartName="/ppt/slideLayouts/slideLayout79.xml"/>
  <Override ContentType="application/vnd.openxmlformats-officedocument.presentationml.slideLayout+xml" PartName="/ppt/slideLayouts/slideLayout134.xml"/>
  <Override ContentType="application/vnd.openxmlformats-officedocument.presentationml.slideLayout+xml" PartName="/ppt/slideLayouts/slideLayout36.xml"/>
  <Override ContentType="application/vnd.openxmlformats-officedocument.presentationml.slideLayout+xml" PartName="/ppt/slideLayouts/slideLayout164.xml"/>
  <Override ContentType="application/vnd.openxmlformats-officedocument.presentationml.slideLayout+xml" PartName="/ppt/slideLayouts/slideLayout4.xml"/>
  <Override ContentType="application/vnd.openxmlformats-officedocument.presentationml.slideLayout+xml" PartName="/ppt/slideLayouts/slideLayout66.xml"/>
  <Override ContentType="application/vnd.openxmlformats-officedocument.presentationml.slideLayout+xml" PartName="/ppt/slideLayouts/slideLayout23.xml"/>
  <Override ContentType="application/vnd.openxmlformats-officedocument.presentationml.slideLayout+xml" PartName="/ppt/slideLayouts/slideLayout121.xml"/>
  <Override ContentType="application/vnd.openxmlformats-officedocument.presentationml.slideLayout+xml" PartName="/ppt/slideLayouts/slideLayout141.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167.xml"/>
  <Override ContentType="application/vnd.openxmlformats-officedocument.presentationml.slideLayout+xml" PartName="/ppt/slideLayouts/slideLayout76.xml"/>
  <Override ContentType="application/vnd.openxmlformats-officedocument.presentationml.slideLayout+xml" PartName="/ppt/slideLayouts/slideLayout107.xml"/>
  <Override ContentType="application/vnd.openxmlformats-officedocument.presentationml.slideLayout+xml" PartName="/ppt/slideLayouts/slideLayout59.xml"/>
  <Override ContentType="application/vnd.openxmlformats-officedocument.presentationml.slideLayout+xml" PartName="/ppt/slideLayouts/slideLayout124.xml"/>
  <Override ContentType="application/vnd.openxmlformats-officedocument.presentationml.slideLayout+xml" PartName="/ppt/slideLayouts/slideLayout33.xml"/>
  <Override ContentType="application/vnd.openxmlformats-officedocument.presentationml.slideLayout+xml" PartName="/ppt/slideLayouts/slideLayout25.xml"/>
  <Override ContentType="application/vnd.openxmlformats-officedocument.presentationml.slideLayout+xml" PartName="/ppt/slideLayouts/slideLayout74.xml"/>
  <Override ContentType="application/vnd.openxmlformats-officedocument.presentationml.slideLayout+xml" PartName="/ppt/slideLayouts/slideLayout109.xml"/>
  <Override ContentType="application/vnd.openxmlformats-officedocument.presentationml.slideLayout+xml" PartName="/ppt/slideLayouts/slideLayout158.xml"/>
  <Override ContentType="application/vnd.openxmlformats-officedocument.presentationml.slideLayout+xml" PartName="/ppt/slideLayouts/slideLayout42.xml"/>
  <Override ContentType="application/vnd.openxmlformats-officedocument.presentationml.slideLayout+xml" PartName="/ppt/slideLayouts/slideLayout91.xml"/>
  <Override ContentType="application/vnd.openxmlformats-officedocument.presentationml.slideLayout+xml" PartName="/ppt/slideLayouts/slideLayout68.xml"/>
  <Override ContentType="application/vnd.openxmlformats-officedocument.presentationml.slideLayout+xml" PartName="/ppt/slideLayouts/slideLayout115.xml"/>
  <Override ContentType="application/vnd.openxmlformats-officedocument.presentationml.slideLayout+xml" PartName="/ppt/slideLayouts/slideLayout82.xml"/>
  <Override ContentType="application/vnd.openxmlformats-officedocument.presentationml.slideLayout+xml" PartName="/ppt/slideLayouts/slideLayout132.xml"/>
  <Override ContentType="application/vnd.openxmlformats-officedocument.presentationml.slideLayout+xml" PartName="/ppt/slideLayouts/slideLayout100.xml"/>
  <Override ContentType="application/vnd.openxmlformats-officedocument.presentationml.slideLayout+xml" PartName="/ppt/slideLayouts/slideLayout130.xml"/>
  <Override ContentType="application/vnd.openxmlformats-officedocument.presentationml.slideLayout+xml" PartName="/ppt/slideLayouts/slideLayout143.xml"/>
  <Override ContentType="application/vnd.openxmlformats-officedocument.presentationml.slideLayout+xml" PartName="/ppt/slideLayouts/slideLayout113.xml"/>
  <Override ContentType="application/vnd.openxmlformats-officedocument.presentationml.slideLayout+xml" PartName="/ppt/slideLayouts/slideLayout57.xml"/>
  <Override ContentType="application/vnd.openxmlformats-officedocument.presentationml.slideLayout+xml" PartName="/ppt/slideLayouts/slideLayout126.xml"/>
  <Override ContentType="application/vnd.openxmlformats-officedocument.presentationml.slideLayout+xml" PartName="/ppt/slideLayouts/slideLayout87.xml"/>
  <Override ContentType="application/vnd.openxmlformats-officedocument.presentationml.slideLayout+xml" PartName="/ppt/slideLayouts/slideLayout9.xml"/>
  <Override ContentType="application/vnd.openxmlformats-officedocument.presentationml.slideLayout+xml" PartName="/ppt/slideLayouts/slideLayout31.xml"/>
  <Override ContentType="application/vnd.openxmlformats-officedocument.presentationml.slideLayout+xml" PartName="/ppt/slideLayouts/slideLayout50.xml"/>
  <Override ContentType="application/vnd.openxmlformats-officedocument.presentationml.slideLayout+xml" PartName="/ppt/slideLayouts/slideLayout80.xml"/>
  <Override ContentType="application/vnd.openxmlformats-officedocument.presentationml.slideLayout+xml" PartName="/ppt/slideLayouts/slideLayout44.xml"/>
  <Override ContentType="application/vnd.openxmlformats-officedocument.presentationml.slideLayout+xml" PartName="/ppt/slideLayouts/slideLayout139.xml"/>
  <Override ContentType="application/vnd.openxmlformats-officedocument.presentationml.slideLayout+xml" PartName="/ppt/slideLayouts/slideLayout14.xml"/>
  <Override ContentType="application/vnd.openxmlformats-officedocument.presentationml.slideLayout+xml" PartName="/ppt/slideLayouts/slideLayout63.xml"/>
  <Override ContentType="application/vnd.openxmlformats-officedocument.presentationml.slideLayout+xml" PartName="/ppt/slideLayouts/slideLayout93.xml"/>
  <Override ContentType="application/vnd.openxmlformats-officedocument.presentationml.slideLayout+xml" PartName="/ppt/slideLayouts/slideLayout27.xml"/>
  <Override ContentType="application/vnd.openxmlformats-officedocument.presentationml.slideLayout+xml" PartName="/ppt/slideLayouts/slideLayout156.xml"/>
  <Override ContentType="application/vnd.openxmlformats-officedocument.presentationml.slideLayout+xml" PartName="/ppt/slideLayouts/slideLayout160.xml"/>
  <Override ContentType="application/vnd.openxmlformats-officedocument.presentationml.slideMaster+xml" PartName="/ppt/slideMasters/slideMaster3.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Master+xml" PartName="/ppt/slideMasters/slideMaster4.xml"/>
  <Override ContentType="application/vnd.openxmlformats-officedocument.presentationml.slideMaster+xml" PartName="/ppt/slideMasters/slideMaster7.xml"/>
  <Override ContentType="application/vnd.openxmlformats-officedocument.presentationml.slideMaster+xml" PartName="/ppt/slideMasters/slideMaster6.xml"/>
  <Override ContentType="application/vnd.openxmlformats-officedocument.presentationml.slideMaster+xml" PartName="/ppt/slideMasters/slideMaster5.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43.xml"/>
  <Override ContentType="application/vnd.openxmlformats-officedocument.presentationml.slide+xml" PartName="/ppt/slides/slide78.xml"/>
  <Override ContentType="application/vnd.openxmlformats-officedocument.presentationml.slide+xml" PartName="/ppt/slides/slide35.xml"/>
  <Override ContentType="application/vnd.openxmlformats-officedocument.presentationml.slide+xml" PartName="/ppt/slides/slide60.xml"/>
  <Override ContentType="application/vnd.openxmlformats-officedocument.presentationml.slide+xml" PartName="/ppt/slides/slide5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5.xml"/>
  <Override ContentType="application/vnd.openxmlformats-officedocument.presentationml.slide+xml" PartName="/ppt/slides/slide69.xml"/>
  <Override ContentType="application/vnd.openxmlformats-officedocument.presentationml.slide+xml" PartName="/ppt/slides/slide17.xml"/>
  <Override ContentType="application/vnd.openxmlformats-officedocument.presentationml.slide+xml" PartName="/ppt/slides/slide42.xml"/>
  <Override ContentType="application/vnd.openxmlformats-officedocument.presentationml.slide+xml" PartName="/ppt/slides/slide25.xml"/>
  <Override ContentType="application/vnd.openxmlformats-officedocument.presentationml.slide+xml" PartName="/ppt/slides/slide50.xml"/>
  <Override ContentType="application/vnd.openxmlformats-officedocument.presentationml.slide+xml" PartName="/ppt/slides/slide77.xml"/>
  <Override ContentType="application/vnd.openxmlformats-officedocument.presentationml.slide+xml" PartName="/ppt/slides/slide34.xml"/>
  <Override ContentType="application/vnd.openxmlformats-officedocument.presentationml.slide+xml" PartName="/ppt/slides/slide33.xml"/>
  <Override ContentType="application/vnd.openxmlformats-officedocument.presentationml.slide+xml" PartName="/ppt/slides/slide51.xml"/>
  <Override ContentType="application/vnd.openxmlformats-officedocument.presentationml.slide+xml" PartName="/ppt/slides/slide16.xml"/>
  <Override ContentType="application/vnd.openxmlformats-officedocument.presentationml.slide+xml" PartName="/ppt/slides/slide68.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7.xml"/>
  <Override ContentType="application/vnd.openxmlformats-officedocument.presentationml.slide+xml" PartName="/ppt/slides/slide71.xml"/>
  <Override ContentType="application/vnd.openxmlformats-officedocument.presentationml.slide+xml" PartName="/ppt/slides/slide41.xml"/>
  <Override ContentType="application/vnd.openxmlformats-officedocument.presentationml.slide+xml" PartName="/ppt/slides/slide67.xml"/>
  <Override ContentType="application/vnd.openxmlformats-officedocument.presentationml.slide+xml" PartName="/ppt/slides/slide7.xml"/>
  <Override ContentType="application/vnd.openxmlformats-officedocument.presentationml.slide+xml" PartName="/ppt/slides/slide54.xml"/>
  <Override ContentType="application/vnd.openxmlformats-officedocument.presentationml.slide+xml" PartName="/ppt/slides/slide36.xml"/>
  <Override ContentType="application/vnd.openxmlformats-officedocument.presentationml.slide+xml" PartName="/ppt/slides/slide66.xml"/>
  <Override ContentType="application/vnd.openxmlformats-officedocument.presentationml.slide+xml" PartName="/ppt/slides/slide79.xml"/>
  <Override ContentType="application/vnd.openxmlformats-officedocument.presentationml.slide+xml" PartName="/ppt/slides/slide23.xml"/>
  <Override ContentType="application/vnd.openxmlformats-officedocument.presentationml.slide+xml" PartName="/ppt/slides/slide49.xml"/>
  <Override ContentType="application/vnd.openxmlformats-officedocument.presentationml.slide+xml" PartName="/ppt/slides/slide10.xml"/>
  <Override ContentType="application/vnd.openxmlformats-officedocument.presentationml.slide+xml" PartName="/ppt/slides/slide70.xml"/>
  <Override ContentType="application/vnd.openxmlformats-officedocument.presentationml.slide+xml" PartName="/ppt/slides/slide6.xml"/>
  <Override ContentType="application/vnd.openxmlformats-officedocument.presentationml.slide+xml" PartName="/ppt/slides/slide53.xml"/>
  <Override ContentType="application/vnd.openxmlformats-officedocument.presentationml.slide+xml" PartName="/ppt/slides/slide40.xml"/>
  <Override ContentType="application/vnd.openxmlformats-officedocument.presentationml.slide+xml" PartName="/ppt/slides/slide48.xml"/>
  <Override ContentType="application/vnd.openxmlformats-officedocument.presentationml.slide+xml" PartName="/ppt/slides/slide73.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82.xml"/>
  <Override ContentType="application/vnd.openxmlformats-officedocument.presentationml.slide+xml" PartName="/ppt/slides/slide39.xml"/>
  <Override ContentType="application/vnd.openxmlformats-officedocument.presentationml.slide+xml" PartName="/ppt/slides/slide65.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6.xml"/>
  <Override ContentType="application/vnd.openxmlformats-officedocument.presentationml.slide+xml" PartName="/ppt/slides/slide12.xml"/>
  <Override ContentType="application/vnd.openxmlformats-officedocument.presentationml.slide+xml" PartName="/ppt/slides/slide47.xml"/>
  <Override ContentType="application/vnd.openxmlformats-officedocument.presentationml.slide+xml" PartName="/ppt/slides/slide72.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8.xml"/>
  <Override ContentType="application/vnd.openxmlformats-officedocument.presentationml.slide+xml" PartName="/ppt/slides/slide46.xml"/>
  <Override ContentType="application/vnd.openxmlformats-officedocument.presentationml.slide+xml" PartName="/ppt/slides/slide64.xml"/>
  <Override ContentType="application/vnd.openxmlformats-officedocument.presentationml.slide+xml" PartName="/ppt/slides/slide81.xml"/>
  <Override ContentType="application/vnd.openxmlformats-officedocument.presentationml.slide+xml" PartName="/ppt/slides/slide8.xml"/>
  <Override ContentType="application/vnd.openxmlformats-officedocument.presentationml.slide+xml" PartName="/ppt/slides/slide55.xml"/>
  <Override ContentType="application/vnd.openxmlformats-officedocument.presentationml.slide+xml" PartName="/ppt/slides/slide29.xml"/>
  <Override ContentType="application/vnd.openxmlformats-officedocument.presentationml.slide+xml" PartName="/ppt/slides/slide59.xml"/>
  <Override ContentType="application/vnd.openxmlformats-officedocument.presentationml.slide+xml" PartName="/ppt/slides/slide32.xml"/>
  <Override ContentType="application/vnd.openxmlformats-officedocument.presentationml.slide+xml" PartName="/ppt/slides/slide62.xml"/>
  <Override ContentType="application/vnd.openxmlformats-officedocument.presentationml.slide+xml" PartName="/ppt/slides/slide75.xml"/>
  <Override ContentType="application/vnd.openxmlformats-officedocument.presentationml.slide+xml" PartName="/ppt/slides/slide76.xml"/>
  <Override ContentType="application/vnd.openxmlformats-officedocument.presentationml.slide+xml" PartName="/ppt/slides/slide1.xml"/>
  <Override ContentType="application/vnd.openxmlformats-officedocument.presentationml.slide+xml" PartName="/ppt/slides/slide58.xml"/>
  <Override ContentType="application/vnd.openxmlformats-officedocument.presentationml.slide+xml" PartName="/ppt/slides/slide63.xml"/>
  <Override ContentType="application/vnd.openxmlformats-officedocument.presentationml.slide+xml" PartName="/ppt/slides/slide45.xml"/>
  <Override ContentType="application/vnd.openxmlformats-officedocument.presentationml.slide+xml" PartName="/ppt/slides/slide28.xml"/>
  <Override ContentType="application/vnd.openxmlformats-officedocument.presentationml.slide+xml" PartName="/ppt/slides/slide80.xml"/>
  <Override ContentType="application/vnd.openxmlformats-officedocument.presentationml.slide+xml" PartName="/ppt/slides/slide15.xml"/>
  <Override ContentType="application/vnd.openxmlformats-officedocument.presentationml.slide+xml" PartName="/ppt/slides/slide61.xml"/>
  <Override ContentType="application/vnd.openxmlformats-officedocument.presentationml.slide+xml" PartName="/ppt/slides/slide31.xml"/>
  <Override ContentType="application/vnd.openxmlformats-officedocument.presentationml.slide+xml" PartName="/ppt/slides/slide74.xml"/>
  <Override ContentType="application/vnd.openxmlformats-officedocument.presentationml.slide+xml" PartName="/ppt/slides/slide27.xml"/>
  <Override ContentType="application/vnd.openxmlformats-officedocument.presentationml.slide+xml" PartName="/ppt/slides/slide57.xml"/>
  <Override ContentType="application/vnd.openxmlformats-officedocument.presentationml.slide+xml" PartName="/ppt/slides/slide2.xml"/>
  <Override ContentType="application/vnd.openxmlformats-officedocument.presentationml.slide+xml" PartName="/ppt/slides/slide44.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7.xml"/>
  <Override ContentType="application/vnd.openxmlformats-officedocument.theme+xml" PartName="/ppt/theme/theme6.xml"/>
  <Override ContentType="application/vnd.openxmlformats-officedocument.theme+xml" PartName="/ppt/theme/theme2.xml"/>
  <Override ContentType="application/vnd.openxmlformats-officedocument.theme+xml" PartName="/ppt/theme/theme3.xml"/>
  <Override ContentType="application/vnd.openxmlformats-officedocument.theme+xml" PartName="/ppt/theme/theme4.xml"/>
  <Override ContentType="application/vnd.openxmlformats-officedocument.theme+xml" PartName="/ppt/theme/theme5.xml"/>
  <Override ContentType="application/vnd.openxmlformats-officedocument.theme+xml" PartName="/ppt/theme/theme8.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816" r:id="rId5"/>
    <p:sldMasterId id="2147483817" r:id="rId6"/>
    <p:sldMasterId id="2147483818" r:id="rId7"/>
    <p:sldMasterId id="2147483819" r:id="rId8"/>
    <p:sldMasterId id="2147483820" r:id="rId9"/>
    <p:sldMasterId id="2147483821" r:id="rId10"/>
    <p:sldMasterId id="2147483822" r:id="rId11"/>
  </p:sldMasterIdLst>
  <p:notesMasterIdLst>
    <p:notesMasterId r:id="rId12"/>
  </p:notesMasterIdLst>
  <p:sldIdLst>
    <p:sldId id="256" r:id="rId13"/>
    <p:sldId id="257" r:id="rId14"/>
    <p:sldId id="258" r:id="rId15"/>
    <p:sldId id="259" r:id="rId16"/>
    <p:sldId id="260" r:id="rId17"/>
    <p:sldId id="261" r:id="rId18"/>
    <p:sldId id="262" r:id="rId19"/>
    <p:sldId id="263" r:id="rId20"/>
    <p:sldId id="264" r:id="rId21"/>
    <p:sldId id="265" r:id="rId22"/>
    <p:sldId id="266" r:id="rId23"/>
    <p:sldId id="267" r:id="rId24"/>
    <p:sldId id="268" r:id="rId25"/>
    <p:sldId id="269" r:id="rId26"/>
    <p:sldId id="270" r:id="rId27"/>
    <p:sldId id="271" r:id="rId28"/>
    <p:sldId id="272" r:id="rId29"/>
    <p:sldId id="273" r:id="rId30"/>
    <p:sldId id="274" r:id="rId31"/>
    <p:sldId id="275" r:id="rId32"/>
    <p:sldId id="276" r:id="rId33"/>
    <p:sldId id="277" r:id="rId34"/>
    <p:sldId id="278" r:id="rId35"/>
    <p:sldId id="279" r:id="rId36"/>
    <p:sldId id="280" r:id="rId37"/>
    <p:sldId id="281" r:id="rId38"/>
    <p:sldId id="282" r:id="rId39"/>
    <p:sldId id="283" r:id="rId40"/>
    <p:sldId id="284" r:id="rId41"/>
    <p:sldId id="285" r:id="rId42"/>
    <p:sldId id="286" r:id="rId43"/>
    <p:sldId id="287" r:id="rId44"/>
    <p:sldId id="288" r:id="rId45"/>
    <p:sldId id="289" r:id="rId46"/>
    <p:sldId id="290" r:id="rId47"/>
    <p:sldId id="291" r:id="rId48"/>
    <p:sldId id="292" r:id="rId49"/>
    <p:sldId id="293" r:id="rId50"/>
    <p:sldId id="294" r:id="rId51"/>
    <p:sldId id="295" r:id="rId52"/>
    <p:sldId id="296" r:id="rId53"/>
    <p:sldId id="297" r:id="rId54"/>
    <p:sldId id="298" r:id="rId55"/>
    <p:sldId id="299" r:id="rId56"/>
    <p:sldId id="300" r:id="rId57"/>
    <p:sldId id="301" r:id="rId58"/>
    <p:sldId id="302" r:id="rId59"/>
    <p:sldId id="303" r:id="rId60"/>
    <p:sldId id="304" r:id="rId61"/>
    <p:sldId id="305" r:id="rId62"/>
    <p:sldId id="306" r:id="rId63"/>
    <p:sldId id="307" r:id="rId64"/>
    <p:sldId id="308" r:id="rId65"/>
    <p:sldId id="309" r:id="rId66"/>
    <p:sldId id="310" r:id="rId67"/>
    <p:sldId id="311" r:id="rId68"/>
    <p:sldId id="312" r:id="rId69"/>
    <p:sldId id="313" r:id="rId70"/>
    <p:sldId id="314" r:id="rId71"/>
    <p:sldId id="315" r:id="rId72"/>
    <p:sldId id="316" r:id="rId73"/>
    <p:sldId id="317" r:id="rId74"/>
    <p:sldId id="318" r:id="rId75"/>
    <p:sldId id="319" r:id="rId76"/>
    <p:sldId id="320" r:id="rId77"/>
    <p:sldId id="321" r:id="rId78"/>
    <p:sldId id="322" r:id="rId79"/>
    <p:sldId id="323" r:id="rId80"/>
    <p:sldId id="324" r:id="rId81"/>
    <p:sldId id="325" r:id="rId82"/>
    <p:sldId id="326" r:id="rId83"/>
    <p:sldId id="327" r:id="rId84"/>
    <p:sldId id="328" r:id="rId85"/>
    <p:sldId id="329" r:id="rId86"/>
    <p:sldId id="330" r:id="rId87"/>
    <p:sldId id="331" r:id="rId88"/>
    <p:sldId id="332" r:id="rId89"/>
    <p:sldId id="333" r:id="rId90"/>
    <p:sldId id="334" r:id="rId91"/>
    <p:sldId id="335" r:id="rId92"/>
    <p:sldId id="336" r:id="rId93"/>
    <p:sldId id="337" r:id="rId94"/>
  </p:sldIdLst>
  <p:sldSz cy="5143500" cx="9144000"/>
  <p:notesSz cx="6858000" cy="9144000"/>
  <p:embeddedFontLst>
    <p:embeddedFont>
      <p:font typeface="Montserrat SemiBold"/>
      <p:regular r:id="rId95"/>
      <p:bold r:id="rId96"/>
      <p:italic r:id="rId97"/>
      <p:boldItalic r:id="rId98"/>
    </p:embeddedFont>
    <p:embeddedFont>
      <p:font typeface="Montserrat"/>
      <p:regular r:id="rId99"/>
      <p:bold r:id="rId100"/>
      <p:italic r:id="rId101"/>
      <p:boldItalic r:id="rId102"/>
    </p:embeddedFont>
    <p:embeddedFont>
      <p:font typeface="Montserrat Medium"/>
      <p:regular r:id="rId103"/>
      <p:bold r:id="rId104"/>
      <p:italic r:id="rId105"/>
      <p:boldItalic r:id="rId106"/>
    </p:embeddedFont>
    <p:embeddedFont>
      <p:font typeface="Montserrat Light"/>
      <p:regular r:id="rId107"/>
      <p:bold r:id="rId108"/>
      <p:italic r:id="rId109"/>
      <p:boldItalic r:id="rId110"/>
    </p:embeddedFont>
    <p:embeddedFont>
      <p:font typeface="Helvetica Neue"/>
      <p:regular r:id="rId111"/>
      <p:bold r:id="rId112"/>
      <p:italic r:id="rId113"/>
      <p:boldItalic r:id="rId114"/>
    </p:embeddedFont>
    <p:embeddedFont>
      <p:font typeface="Helvetica Neue Light"/>
      <p:regular r:id="rId115"/>
      <p:bold r:id="rId116"/>
      <p:italic r:id="rId117"/>
      <p:boldItalic r:id="rId118"/>
    </p:embeddedFont>
    <p:embeddedFont>
      <p:font typeface="Montserrat Thin"/>
      <p:regular r:id="rId119"/>
      <p:bold r:id="rId120"/>
      <p:italic r:id="rId121"/>
      <p:boldItalic r:id="rId122"/>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A4A3A4"/>
          </p15:clr>
        </p15:guide>
        <p15:guide id="2" pos="4337">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7F9F1985-17A1-463E-844F-82A3221DEE88}">
  <a:tblStyle styleId="{7F9F1985-17A1-463E-844F-82A3221DEE88}" styleName="Table_0">
    <a:wholeTbl>
      <a:tcTxStyle>
        <a:font>
          <a:latin typeface="Arial"/>
          <a:ea typeface="Arial"/>
          <a:cs typeface="Arial"/>
        </a:font>
        <a:srgbClr val="000000"/>
      </a:tcTxStyle>
      <a:tcStyle>
        <a:tcBdr>
          <a:left>
            <a:ln cap="flat" cmpd="sng" w="9525">
              <a:solidFill>
                <a:srgbClr val="9E9E9E"/>
              </a:solidFill>
              <a:prstDash val="solid"/>
              <a:round/>
              <a:headEnd len="sm" w="sm" type="none"/>
              <a:tailEnd len="sm" w="sm" type="none"/>
            </a:ln>
          </a:left>
          <a:right>
            <a:ln cap="flat" cmpd="sng" w="9525">
              <a:solidFill>
                <a:srgbClr val="9E9E9E"/>
              </a:solidFill>
              <a:prstDash val="solid"/>
              <a:round/>
              <a:headEnd len="sm" w="sm" type="none"/>
              <a:tailEnd len="sm" w="sm" type="none"/>
            </a:ln>
          </a:right>
          <a:top>
            <a:ln cap="flat" cmpd="sng" w="9525">
              <a:solidFill>
                <a:srgbClr val="9E9E9E"/>
              </a:solidFill>
              <a:prstDash val="solid"/>
              <a:round/>
              <a:headEnd len="sm" w="sm" type="none"/>
              <a:tailEnd len="sm" w="sm" type="none"/>
            </a:ln>
          </a:top>
          <a:bottom>
            <a:ln cap="flat" cmpd="sng" w="9525">
              <a:solidFill>
                <a:srgbClr val="9E9E9E"/>
              </a:solidFill>
              <a:prstDash val="solid"/>
              <a:round/>
              <a:headEnd len="sm" w="sm" type="none"/>
              <a:tailEnd len="sm" w="sm" type="none"/>
            </a:ln>
          </a:bottom>
          <a:insideH>
            <a:ln cap="flat" cmpd="sng" w="9525">
              <a:solidFill>
                <a:srgbClr val="9E9E9E"/>
              </a:solidFill>
              <a:prstDash val="solid"/>
              <a:round/>
              <a:headEnd len="sm" w="sm" type="none"/>
              <a:tailEnd len="sm" w="sm" type="none"/>
            </a:ln>
          </a:insideH>
          <a:insideV>
            <a:ln cap="flat" cmpd="sng" w="9525">
              <a:solidFill>
                <a:srgbClr val="9E9E9E"/>
              </a:solidFill>
              <a:prstDash val="solid"/>
              <a:round/>
              <a:headEnd len="sm" w="sm" type="none"/>
              <a:tailEnd len="sm" w="sm" type="none"/>
            </a:ln>
          </a:insideV>
        </a:tcBdr>
      </a:tc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4337"/>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slide" Target="slides/slide28.xml"/><Relationship Id="rId42" Type="http://schemas.openxmlformats.org/officeDocument/2006/relationships/slide" Target="slides/slide30.xml"/><Relationship Id="rId41" Type="http://schemas.openxmlformats.org/officeDocument/2006/relationships/slide" Target="slides/slide29.xml"/><Relationship Id="rId44" Type="http://schemas.openxmlformats.org/officeDocument/2006/relationships/slide" Target="slides/slide32.xml"/><Relationship Id="rId43" Type="http://schemas.openxmlformats.org/officeDocument/2006/relationships/slide" Target="slides/slide31.xml"/><Relationship Id="rId46" Type="http://schemas.openxmlformats.org/officeDocument/2006/relationships/slide" Target="slides/slide34.xml"/><Relationship Id="rId45" Type="http://schemas.openxmlformats.org/officeDocument/2006/relationships/slide" Target="slides/slide33.xml"/><Relationship Id="rId107" Type="http://schemas.openxmlformats.org/officeDocument/2006/relationships/font" Target="fonts/MontserratLight-regular.fntdata"/><Relationship Id="rId106" Type="http://schemas.openxmlformats.org/officeDocument/2006/relationships/font" Target="fonts/MontserratMedium-boldItalic.fntdata"/><Relationship Id="rId105" Type="http://schemas.openxmlformats.org/officeDocument/2006/relationships/font" Target="fonts/MontserratMedium-italic.fntdata"/><Relationship Id="rId104" Type="http://schemas.openxmlformats.org/officeDocument/2006/relationships/font" Target="fonts/MontserratMedium-bold.fntdata"/><Relationship Id="rId109" Type="http://schemas.openxmlformats.org/officeDocument/2006/relationships/font" Target="fonts/MontserratLight-italic.fntdata"/><Relationship Id="rId108" Type="http://schemas.openxmlformats.org/officeDocument/2006/relationships/font" Target="fonts/MontserratLight-bold.fntdata"/><Relationship Id="rId48" Type="http://schemas.openxmlformats.org/officeDocument/2006/relationships/slide" Target="slides/slide36.xml"/><Relationship Id="rId47" Type="http://schemas.openxmlformats.org/officeDocument/2006/relationships/slide" Target="slides/slide35.xml"/><Relationship Id="rId49" Type="http://schemas.openxmlformats.org/officeDocument/2006/relationships/slide" Target="slides/slide37.xml"/><Relationship Id="rId103" Type="http://schemas.openxmlformats.org/officeDocument/2006/relationships/font" Target="fonts/MontserratMedium-regular.fntdata"/><Relationship Id="rId102" Type="http://schemas.openxmlformats.org/officeDocument/2006/relationships/font" Target="fonts/Montserrat-boldItalic.fntdata"/><Relationship Id="rId101" Type="http://schemas.openxmlformats.org/officeDocument/2006/relationships/font" Target="fonts/Montserrat-italic.fntdata"/><Relationship Id="rId100" Type="http://schemas.openxmlformats.org/officeDocument/2006/relationships/font" Target="fonts/Montserrat-bold.fntdata"/><Relationship Id="rId31" Type="http://schemas.openxmlformats.org/officeDocument/2006/relationships/slide" Target="slides/slide19.xml"/><Relationship Id="rId30" Type="http://schemas.openxmlformats.org/officeDocument/2006/relationships/slide" Target="slides/slide18.xml"/><Relationship Id="rId33" Type="http://schemas.openxmlformats.org/officeDocument/2006/relationships/slide" Target="slides/slide21.xml"/><Relationship Id="rId32" Type="http://schemas.openxmlformats.org/officeDocument/2006/relationships/slide" Target="slides/slide20.xml"/><Relationship Id="rId35" Type="http://schemas.openxmlformats.org/officeDocument/2006/relationships/slide" Target="slides/slide23.xml"/><Relationship Id="rId34" Type="http://schemas.openxmlformats.org/officeDocument/2006/relationships/slide" Target="slides/slide22.xml"/><Relationship Id="rId37" Type="http://schemas.openxmlformats.org/officeDocument/2006/relationships/slide" Target="slides/slide25.xml"/><Relationship Id="rId36" Type="http://schemas.openxmlformats.org/officeDocument/2006/relationships/slide" Target="slides/slide24.xml"/><Relationship Id="rId39" Type="http://schemas.openxmlformats.org/officeDocument/2006/relationships/slide" Target="slides/slide27.xml"/><Relationship Id="rId38" Type="http://schemas.openxmlformats.org/officeDocument/2006/relationships/slide" Target="slides/slide26.xml"/><Relationship Id="rId20" Type="http://schemas.openxmlformats.org/officeDocument/2006/relationships/slide" Target="slides/slide8.xml"/><Relationship Id="rId22" Type="http://schemas.openxmlformats.org/officeDocument/2006/relationships/slide" Target="slides/slide10.xml"/><Relationship Id="rId21" Type="http://schemas.openxmlformats.org/officeDocument/2006/relationships/slide" Target="slides/slide9.xml"/><Relationship Id="rId24" Type="http://schemas.openxmlformats.org/officeDocument/2006/relationships/slide" Target="slides/slide12.xml"/><Relationship Id="rId23" Type="http://schemas.openxmlformats.org/officeDocument/2006/relationships/slide" Target="slides/slide11.xml"/><Relationship Id="rId26" Type="http://schemas.openxmlformats.org/officeDocument/2006/relationships/slide" Target="slides/slide14.xml"/><Relationship Id="rId121" Type="http://schemas.openxmlformats.org/officeDocument/2006/relationships/font" Target="fonts/MontserratThin-italic.fntdata"/><Relationship Id="rId25" Type="http://schemas.openxmlformats.org/officeDocument/2006/relationships/slide" Target="slides/slide13.xml"/><Relationship Id="rId120" Type="http://schemas.openxmlformats.org/officeDocument/2006/relationships/font" Target="fonts/MontserratThin-bold.fntdata"/><Relationship Id="rId28" Type="http://schemas.openxmlformats.org/officeDocument/2006/relationships/slide" Target="slides/slide16.xml"/><Relationship Id="rId27" Type="http://schemas.openxmlformats.org/officeDocument/2006/relationships/slide" Target="slides/slide15.xml"/><Relationship Id="rId29" Type="http://schemas.openxmlformats.org/officeDocument/2006/relationships/slide" Target="slides/slide17.xml"/><Relationship Id="rId122" Type="http://schemas.openxmlformats.org/officeDocument/2006/relationships/font" Target="fonts/MontserratThin-boldItalic.fntdata"/><Relationship Id="rId95" Type="http://schemas.openxmlformats.org/officeDocument/2006/relationships/font" Target="fonts/MontserratSemiBold-regular.fntdata"/><Relationship Id="rId94" Type="http://schemas.openxmlformats.org/officeDocument/2006/relationships/slide" Target="slides/slide82.xml"/><Relationship Id="rId97" Type="http://schemas.openxmlformats.org/officeDocument/2006/relationships/font" Target="fonts/MontserratSemiBold-italic.fntdata"/><Relationship Id="rId96" Type="http://schemas.openxmlformats.org/officeDocument/2006/relationships/font" Target="fonts/MontserratSemiBold-bold.fntdata"/><Relationship Id="rId11" Type="http://schemas.openxmlformats.org/officeDocument/2006/relationships/slideMaster" Target="slideMasters/slideMaster7.xml"/><Relationship Id="rId99" Type="http://schemas.openxmlformats.org/officeDocument/2006/relationships/font" Target="fonts/Montserrat-regular.fntdata"/><Relationship Id="rId10" Type="http://schemas.openxmlformats.org/officeDocument/2006/relationships/slideMaster" Target="slideMasters/slideMaster6.xml"/><Relationship Id="rId98" Type="http://schemas.openxmlformats.org/officeDocument/2006/relationships/font" Target="fonts/MontserratSemiBold-boldItalic.fntdata"/><Relationship Id="rId13" Type="http://schemas.openxmlformats.org/officeDocument/2006/relationships/slide" Target="slides/slide1.xml"/><Relationship Id="rId12" Type="http://schemas.openxmlformats.org/officeDocument/2006/relationships/notesMaster" Target="notesMasters/notesMaster1.xml"/><Relationship Id="rId91" Type="http://schemas.openxmlformats.org/officeDocument/2006/relationships/slide" Target="slides/slide79.xml"/><Relationship Id="rId90" Type="http://schemas.openxmlformats.org/officeDocument/2006/relationships/slide" Target="slides/slide78.xml"/><Relationship Id="rId93" Type="http://schemas.openxmlformats.org/officeDocument/2006/relationships/slide" Target="slides/slide81.xml"/><Relationship Id="rId92" Type="http://schemas.openxmlformats.org/officeDocument/2006/relationships/slide" Target="slides/slide80.xml"/><Relationship Id="rId118" Type="http://schemas.openxmlformats.org/officeDocument/2006/relationships/font" Target="fonts/HelveticaNeueLight-boldItalic.fntdata"/><Relationship Id="rId117" Type="http://schemas.openxmlformats.org/officeDocument/2006/relationships/font" Target="fonts/HelveticaNeueLight-italic.fntdata"/><Relationship Id="rId116" Type="http://schemas.openxmlformats.org/officeDocument/2006/relationships/font" Target="fonts/HelveticaNeueLight-bold.fntdata"/><Relationship Id="rId115" Type="http://schemas.openxmlformats.org/officeDocument/2006/relationships/font" Target="fonts/HelveticaNeueLight-regular.fntdata"/><Relationship Id="rId119" Type="http://schemas.openxmlformats.org/officeDocument/2006/relationships/font" Target="fonts/MontserratThin-regular.fntdata"/><Relationship Id="rId15" Type="http://schemas.openxmlformats.org/officeDocument/2006/relationships/slide" Target="slides/slide3.xml"/><Relationship Id="rId110" Type="http://schemas.openxmlformats.org/officeDocument/2006/relationships/font" Target="fonts/MontserratLight-boldItalic.fntdata"/><Relationship Id="rId14" Type="http://schemas.openxmlformats.org/officeDocument/2006/relationships/slide" Target="slides/slide2.xml"/><Relationship Id="rId17" Type="http://schemas.openxmlformats.org/officeDocument/2006/relationships/slide" Target="slides/slide5.xml"/><Relationship Id="rId16" Type="http://schemas.openxmlformats.org/officeDocument/2006/relationships/slide" Target="slides/slide4.xml"/><Relationship Id="rId19" Type="http://schemas.openxmlformats.org/officeDocument/2006/relationships/slide" Target="slides/slide7.xml"/><Relationship Id="rId114" Type="http://schemas.openxmlformats.org/officeDocument/2006/relationships/font" Target="fonts/HelveticaNeue-boldItalic.fntdata"/><Relationship Id="rId18" Type="http://schemas.openxmlformats.org/officeDocument/2006/relationships/slide" Target="slides/slide6.xml"/><Relationship Id="rId113" Type="http://schemas.openxmlformats.org/officeDocument/2006/relationships/font" Target="fonts/HelveticaNeue-italic.fntdata"/><Relationship Id="rId112" Type="http://schemas.openxmlformats.org/officeDocument/2006/relationships/font" Target="fonts/HelveticaNeue-bold.fntdata"/><Relationship Id="rId111" Type="http://schemas.openxmlformats.org/officeDocument/2006/relationships/font" Target="fonts/HelveticaNeue-regular.fntdata"/><Relationship Id="rId84" Type="http://schemas.openxmlformats.org/officeDocument/2006/relationships/slide" Target="slides/slide72.xml"/><Relationship Id="rId83" Type="http://schemas.openxmlformats.org/officeDocument/2006/relationships/slide" Target="slides/slide71.xml"/><Relationship Id="rId86" Type="http://schemas.openxmlformats.org/officeDocument/2006/relationships/slide" Target="slides/slide74.xml"/><Relationship Id="rId85" Type="http://schemas.openxmlformats.org/officeDocument/2006/relationships/slide" Target="slides/slide73.xml"/><Relationship Id="rId88" Type="http://schemas.openxmlformats.org/officeDocument/2006/relationships/slide" Target="slides/slide76.xml"/><Relationship Id="rId87" Type="http://schemas.openxmlformats.org/officeDocument/2006/relationships/slide" Target="slides/slide75.xml"/><Relationship Id="rId89" Type="http://schemas.openxmlformats.org/officeDocument/2006/relationships/slide" Target="slides/slide77.xml"/><Relationship Id="rId80" Type="http://schemas.openxmlformats.org/officeDocument/2006/relationships/slide" Target="slides/slide68.xml"/><Relationship Id="rId82" Type="http://schemas.openxmlformats.org/officeDocument/2006/relationships/slide" Target="slides/slide70.xml"/><Relationship Id="rId81" Type="http://schemas.openxmlformats.org/officeDocument/2006/relationships/slide" Target="slides/slide69.xml"/><Relationship Id="rId1" Type="http://schemas.openxmlformats.org/officeDocument/2006/relationships/theme" Target="theme/theme4.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tableStyles" Target="tableStyles.xml"/><Relationship Id="rId9" Type="http://schemas.openxmlformats.org/officeDocument/2006/relationships/slideMaster" Target="slideMasters/slideMaster5.xml"/><Relationship Id="rId5" Type="http://schemas.openxmlformats.org/officeDocument/2006/relationships/slideMaster" Target="slideMasters/slideMaster1.xml"/><Relationship Id="rId6" Type="http://schemas.openxmlformats.org/officeDocument/2006/relationships/slideMaster" Target="slideMasters/slideMaster2.xml"/><Relationship Id="rId7" Type="http://schemas.openxmlformats.org/officeDocument/2006/relationships/slideMaster" Target="slideMasters/slideMaster3.xml"/><Relationship Id="rId8" Type="http://schemas.openxmlformats.org/officeDocument/2006/relationships/slideMaster" Target="slideMasters/slideMaster4.xml"/><Relationship Id="rId73" Type="http://schemas.openxmlformats.org/officeDocument/2006/relationships/slide" Target="slides/slide61.xml"/><Relationship Id="rId72" Type="http://schemas.openxmlformats.org/officeDocument/2006/relationships/slide" Target="slides/slide60.xml"/><Relationship Id="rId75" Type="http://schemas.openxmlformats.org/officeDocument/2006/relationships/slide" Target="slides/slide63.xml"/><Relationship Id="rId74" Type="http://schemas.openxmlformats.org/officeDocument/2006/relationships/slide" Target="slides/slide62.xml"/><Relationship Id="rId77" Type="http://schemas.openxmlformats.org/officeDocument/2006/relationships/slide" Target="slides/slide65.xml"/><Relationship Id="rId76" Type="http://schemas.openxmlformats.org/officeDocument/2006/relationships/slide" Target="slides/slide64.xml"/><Relationship Id="rId79" Type="http://schemas.openxmlformats.org/officeDocument/2006/relationships/slide" Target="slides/slide67.xml"/><Relationship Id="rId78" Type="http://schemas.openxmlformats.org/officeDocument/2006/relationships/slide" Target="slides/slide66.xml"/><Relationship Id="rId71" Type="http://schemas.openxmlformats.org/officeDocument/2006/relationships/slide" Target="slides/slide59.xml"/><Relationship Id="rId70" Type="http://schemas.openxmlformats.org/officeDocument/2006/relationships/slide" Target="slides/slide58.xml"/><Relationship Id="rId62" Type="http://schemas.openxmlformats.org/officeDocument/2006/relationships/slide" Target="slides/slide50.xml"/><Relationship Id="rId61" Type="http://schemas.openxmlformats.org/officeDocument/2006/relationships/slide" Target="slides/slide49.xml"/><Relationship Id="rId64" Type="http://schemas.openxmlformats.org/officeDocument/2006/relationships/slide" Target="slides/slide52.xml"/><Relationship Id="rId63" Type="http://schemas.openxmlformats.org/officeDocument/2006/relationships/slide" Target="slides/slide51.xml"/><Relationship Id="rId66" Type="http://schemas.openxmlformats.org/officeDocument/2006/relationships/slide" Target="slides/slide54.xml"/><Relationship Id="rId65" Type="http://schemas.openxmlformats.org/officeDocument/2006/relationships/slide" Target="slides/slide53.xml"/><Relationship Id="rId68" Type="http://schemas.openxmlformats.org/officeDocument/2006/relationships/slide" Target="slides/slide56.xml"/><Relationship Id="rId67" Type="http://schemas.openxmlformats.org/officeDocument/2006/relationships/slide" Target="slides/slide55.xml"/><Relationship Id="rId60" Type="http://schemas.openxmlformats.org/officeDocument/2006/relationships/slide" Target="slides/slide48.xml"/><Relationship Id="rId69" Type="http://schemas.openxmlformats.org/officeDocument/2006/relationships/slide" Target="slides/slide57.xml"/><Relationship Id="rId51" Type="http://schemas.openxmlformats.org/officeDocument/2006/relationships/slide" Target="slides/slide39.xml"/><Relationship Id="rId50" Type="http://schemas.openxmlformats.org/officeDocument/2006/relationships/slide" Target="slides/slide38.xml"/><Relationship Id="rId53" Type="http://schemas.openxmlformats.org/officeDocument/2006/relationships/slide" Target="slides/slide41.xml"/><Relationship Id="rId52" Type="http://schemas.openxmlformats.org/officeDocument/2006/relationships/slide" Target="slides/slide40.xml"/><Relationship Id="rId55" Type="http://schemas.openxmlformats.org/officeDocument/2006/relationships/slide" Target="slides/slide43.xml"/><Relationship Id="rId54" Type="http://schemas.openxmlformats.org/officeDocument/2006/relationships/slide" Target="slides/slide42.xml"/><Relationship Id="rId57" Type="http://schemas.openxmlformats.org/officeDocument/2006/relationships/slide" Target="slides/slide45.xml"/><Relationship Id="rId56" Type="http://schemas.openxmlformats.org/officeDocument/2006/relationships/slide" Target="slides/slide44.xml"/><Relationship Id="rId59" Type="http://schemas.openxmlformats.org/officeDocument/2006/relationships/slide" Target="slides/slide47.xml"/><Relationship Id="rId58" Type="http://schemas.openxmlformats.org/officeDocument/2006/relationships/slide" Target="slides/slide46.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support.skydio.com/hc/en-us/articles/46604965429787-Third-Party-Attachments-on-Skydio-X10D" TargetMode="Externa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02" name="Shape 1402"/>
        <p:cNvGrpSpPr/>
        <p:nvPr/>
      </p:nvGrpSpPr>
      <p:grpSpPr>
        <a:xfrm>
          <a:off x="0" y="0"/>
          <a:ext cx="0" cy="0"/>
          <a:chOff x="0" y="0"/>
          <a:chExt cx="0" cy="0"/>
        </a:xfrm>
      </p:grpSpPr>
      <p:sp>
        <p:nvSpPr>
          <p:cNvPr id="1403" name="Google Shape;1403;g23bed44b838_1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04" name="Google Shape;1404;g23bed44b838_1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b="1" lang="en"/>
              <a:t>Trainer Script:</a:t>
            </a:r>
            <a:r>
              <a:rPr lang="en"/>
              <a:t>  [Trainer to improvise]</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03" name="Shape 1503"/>
        <p:cNvGrpSpPr/>
        <p:nvPr/>
      </p:nvGrpSpPr>
      <p:grpSpPr>
        <a:xfrm>
          <a:off x="0" y="0"/>
          <a:ext cx="0" cy="0"/>
          <a:chOff x="0" y="0"/>
          <a:chExt cx="0" cy="0"/>
        </a:xfrm>
      </p:grpSpPr>
      <p:sp>
        <p:nvSpPr>
          <p:cNvPr id="1504" name="Google Shape;1504;g357941d83b9_0_190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05" name="Google Shape;1505;g357941d83b9_0_190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b="1" lang="en" sz="1200">
                <a:solidFill>
                  <a:schemeClr val="dk1"/>
                </a:solidFill>
              </a:rPr>
              <a:t>Trainer Script:  </a:t>
            </a:r>
            <a:r>
              <a:rPr lang="en" sz="1200">
                <a:solidFill>
                  <a:schemeClr val="dk1"/>
                </a:solidFill>
              </a:rPr>
              <a:t>Here you define what the X10D does during a return or link loss event</a:t>
            </a:r>
            <a:endParaRPr sz="1200">
              <a:solidFill>
                <a:schemeClr val="dk1"/>
              </a:solidFill>
            </a:endParaRPr>
          </a:p>
          <a:p>
            <a:pPr indent="-304800" lvl="0" marL="457200" rtl="0" algn="l">
              <a:lnSpc>
                <a:spcPct val="115000"/>
              </a:lnSpc>
              <a:spcBef>
                <a:spcPts val="1000"/>
              </a:spcBef>
              <a:spcAft>
                <a:spcPts val="0"/>
              </a:spcAft>
              <a:buClr>
                <a:schemeClr val="dk1"/>
              </a:buClr>
              <a:buSzPts val="1200"/>
              <a:buChar char="●"/>
            </a:pPr>
            <a:r>
              <a:rPr lang="en" sz="1200">
                <a:solidFill>
                  <a:schemeClr val="dk1"/>
                </a:solidFill>
              </a:rPr>
              <a:t>Choose behaviors like return altitude, orientation, and speed</a:t>
            </a:r>
            <a:endParaRPr sz="1200">
              <a:solidFill>
                <a:schemeClr val="dk1"/>
              </a:solidFill>
            </a:endParaRPr>
          </a:p>
          <a:p>
            <a:pPr indent="-304800" lvl="0" marL="457200" rtl="0" algn="l">
              <a:lnSpc>
                <a:spcPct val="115000"/>
              </a:lnSpc>
              <a:spcBef>
                <a:spcPts val="1000"/>
              </a:spcBef>
              <a:spcAft>
                <a:spcPts val="0"/>
              </a:spcAft>
              <a:buClr>
                <a:schemeClr val="dk1"/>
              </a:buClr>
              <a:buSzPts val="1200"/>
              <a:buChar char="●"/>
            </a:pPr>
            <a:r>
              <a:rPr lang="en" sz="1200">
                <a:solidFill>
                  <a:schemeClr val="dk1"/>
                </a:solidFill>
              </a:rPr>
              <a:t>Backtrack retraces the outbound path to return</a:t>
            </a:r>
            <a:endParaRPr sz="1200">
              <a:solidFill>
                <a:schemeClr val="dk1"/>
              </a:solidFill>
            </a:endParaRPr>
          </a:p>
          <a:p>
            <a:pPr indent="-304800" lvl="0" marL="457200" rtl="0" algn="l">
              <a:lnSpc>
                <a:spcPct val="115000"/>
              </a:lnSpc>
              <a:spcBef>
                <a:spcPts val="1000"/>
              </a:spcBef>
              <a:spcAft>
                <a:spcPts val="0"/>
              </a:spcAft>
              <a:buClr>
                <a:schemeClr val="dk1"/>
              </a:buClr>
              <a:buSzPts val="1200"/>
              <a:buChar char="●"/>
            </a:pPr>
            <a:r>
              <a:rPr lang="en" sz="1200">
                <a:solidFill>
                  <a:schemeClr val="dk1"/>
                </a:solidFill>
              </a:rPr>
              <a:t>Customize what happens during low battery or lost comms: hover, return, or land</a:t>
            </a:r>
            <a:endParaRPr sz="1200">
              <a:solidFill>
                <a:schemeClr val="dk1"/>
              </a:solidFill>
            </a:endParaRPr>
          </a:p>
          <a:p>
            <a:pPr indent="-304800" lvl="0" marL="457200" rtl="0" algn="l">
              <a:lnSpc>
                <a:spcPct val="115000"/>
              </a:lnSpc>
              <a:spcBef>
                <a:spcPts val="1000"/>
              </a:spcBef>
              <a:spcAft>
                <a:spcPts val="1000"/>
              </a:spcAft>
              <a:buClr>
                <a:schemeClr val="dk1"/>
              </a:buClr>
              <a:buSzPts val="1200"/>
              <a:buChar char="●"/>
            </a:pPr>
            <a:r>
              <a:rPr lang="en" sz="1200">
                <a:solidFill>
                  <a:schemeClr val="dk1"/>
                </a:solidFill>
              </a:rPr>
              <a:t>These settings should be part of your pre-mission checklist, especially in urban or congested terrain</a:t>
            </a:r>
            <a:endParaRPr b="1" sz="1200">
              <a:solidFill>
                <a:schemeClr val="dk1"/>
              </a:solidFill>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17" name="Shape 1517"/>
        <p:cNvGrpSpPr/>
        <p:nvPr/>
      </p:nvGrpSpPr>
      <p:grpSpPr>
        <a:xfrm>
          <a:off x="0" y="0"/>
          <a:ext cx="0" cy="0"/>
          <a:chOff x="0" y="0"/>
          <a:chExt cx="0" cy="0"/>
        </a:xfrm>
      </p:grpSpPr>
      <p:sp>
        <p:nvSpPr>
          <p:cNvPr id="1518" name="Google Shape;1518;g366d0cf8c44_0_1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19" name="Google Shape;1519;g366d0cf8c44_0_1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marR="381000" rtl="0" algn="l">
              <a:lnSpc>
                <a:spcPct val="115000"/>
              </a:lnSpc>
              <a:spcBef>
                <a:spcPts val="0"/>
              </a:spcBef>
              <a:spcAft>
                <a:spcPts val="0"/>
              </a:spcAft>
              <a:buNone/>
            </a:pPr>
            <a:r>
              <a:rPr b="1" lang="en" sz="1200">
                <a:solidFill>
                  <a:schemeClr val="dk1"/>
                </a:solidFill>
              </a:rPr>
              <a:t>Trainer Script:  </a:t>
            </a:r>
            <a:r>
              <a:rPr lang="en" sz="1200">
                <a:solidFill>
                  <a:schemeClr val="dk1"/>
                </a:solidFill>
              </a:rPr>
              <a:t>Heading Return is a backup return mode for </a:t>
            </a:r>
            <a:r>
              <a:rPr b="1" lang="en" sz="1200">
                <a:solidFill>
                  <a:schemeClr val="dk1"/>
                </a:solidFill>
              </a:rPr>
              <a:t>GPS and VIO loss in a comms-denied environment</a:t>
            </a:r>
            <a:endParaRPr sz="1200">
              <a:solidFill>
                <a:schemeClr val="dk1"/>
              </a:solidFill>
            </a:endParaRPr>
          </a:p>
          <a:p>
            <a:pPr indent="-304800" lvl="0" marL="457200" rtl="0" algn="l">
              <a:lnSpc>
                <a:spcPct val="115000"/>
              </a:lnSpc>
              <a:spcBef>
                <a:spcPts val="1200"/>
              </a:spcBef>
              <a:spcAft>
                <a:spcPts val="0"/>
              </a:spcAft>
              <a:buClr>
                <a:schemeClr val="dk1"/>
              </a:buClr>
              <a:buSzPts val="1200"/>
              <a:buChar char="●"/>
            </a:pPr>
            <a:r>
              <a:rPr lang="en" sz="1200">
                <a:solidFill>
                  <a:schemeClr val="dk1"/>
                </a:solidFill>
              </a:rPr>
              <a:t>Found under </a:t>
            </a:r>
            <a:r>
              <a:rPr b="1" lang="en" sz="1200">
                <a:solidFill>
                  <a:schemeClr val="dk1"/>
                </a:solidFill>
              </a:rPr>
              <a:t>Global Settings &gt; Return &gt; Lost Connection &gt; Advanced Settings</a:t>
            </a:r>
            <a:endParaRPr sz="1200">
              <a:solidFill>
                <a:schemeClr val="dk1"/>
              </a:solidFill>
            </a:endParaRPr>
          </a:p>
          <a:p>
            <a:pPr indent="-304800" lvl="0" marL="457200" rtl="0" algn="l">
              <a:lnSpc>
                <a:spcPct val="115000"/>
              </a:lnSpc>
              <a:spcBef>
                <a:spcPts val="1200"/>
              </a:spcBef>
              <a:spcAft>
                <a:spcPts val="0"/>
              </a:spcAft>
              <a:buClr>
                <a:schemeClr val="dk1"/>
              </a:buClr>
              <a:buSzPts val="1200"/>
              <a:buChar char="●"/>
            </a:pPr>
            <a:r>
              <a:rPr lang="en" sz="1200">
                <a:solidFill>
                  <a:schemeClr val="dk1"/>
                </a:solidFill>
              </a:rPr>
              <a:t>Pilots can configure the aircraft to land or return in the event of link loss in attitude mode</a:t>
            </a:r>
            <a:endParaRPr sz="1200">
              <a:solidFill>
                <a:schemeClr val="dk1"/>
              </a:solidFill>
            </a:endParaRPr>
          </a:p>
          <a:p>
            <a:pPr indent="-304800" lvl="0" marL="457200" rtl="0" algn="l">
              <a:lnSpc>
                <a:spcPct val="115000"/>
              </a:lnSpc>
              <a:spcBef>
                <a:spcPts val="1000"/>
              </a:spcBef>
              <a:spcAft>
                <a:spcPts val="0"/>
              </a:spcAft>
              <a:buClr>
                <a:schemeClr val="dk1"/>
              </a:buClr>
              <a:buSzPts val="1200"/>
              <a:buChar char="●"/>
            </a:pPr>
            <a:r>
              <a:rPr lang="en" sz="1200">
                <a:solidFill>
                  <a:schemeClr val="dk1"/>
                </a:solidFill>
              </a:rPr>
              <a:t>If return is selected, you must </a:t>
            </a:r>
            <a:r>
              <a:rPr b="1" lang="en" sz="1200">
                <a:solidFill>
                  <a:schemeClr val="dk1"/>
                </a:solidFill>
              </a:rPr>
              <a:t>pre-set the return heading and altitude</a:t>
            </a:r>
            <a:r>
              <a:rPr lang="en" sz="1200">
                <a:solidFill>
                  <a:schemeClr val="dk1"/>
                </a:solidFill>
              </a:rPr>
              <a:t> in AGL</a:t>
            </a:r>
            <a:endParaRPr sz="1200">
              <a:solidFill>
                <a:schemeClr val="dk1"/>
              </a:solidFill>
            </a:endParaRPr>
          </a:p>
          <a:p>
            <a:pPr indent="-304800" lvl="1" marL="914400" rtl="0" algn="l">
              <a:lnSpc>
                <a:spcPct val="115000"/>
              </a:lnSpc>
              <a:spcBef>
                <a:spcPts val="1000"/>
              </a:spcBef>
              <a:spcAft>
                <a:spcPts val="0"/>
              </a:spcAft>
              <a:buClr>
                <a:schemeClr val="dk1"/>
              </a:buClr>
              <a:buSzPts val="1200"/>
              <a:buChar char="○"/>
            </a:pPr>
            <a:r>
              <a:rPr lang="en" sz="1200">
                <a:solidFill>
                  <a:schemeClr val="dk1"/>
                </a:solidFill>
              </a:rPr>
              <a:t>The X10D flies this heading and altitude upon link loss in Attitude mode until link is reestablished or low battery is reached</a:t>
            </a:r>
            <a:endParaRPr sz="1200">
              <a:solidFill>
                <a:schemeClr val="dk1"/>
              </a:solidFill>
            </a:endParaRPr>
          </a:p>
          <a:p>
            <a:pPr indent="-304800" lvl="0" marL="457200" rtl="0" algn="l">
              <a:lnSpc>
                <a:spcPct val="115000"/>
              </a:lnSpc>
              <a:spcBef>
                <a:spcPts val="1200"/>
              </a:spcBef>
              <a:spcAft>
                <a:spcPts val="1000"/>
              </a:spcAft>
              <a:buClr>
                <a:schemeClr val="dk1"/>
              </a:buClr>
              <a:buSzPts val="1200"/>
              <a:buChar char="●"/>
            </a:pPr>
            <a:r>
              <a:rPr lang="en" sz="1200">
                <a:solidFill>
                  <a:schemeClr val="dk1"/>
                </a:solidFill>
              </a:rPr>
              <a:t>You must calibrate the magnetometer beforehand</a:t>
            </a:r>
            <a:endParaRPr b="1" sz="1200">
              <a:solidFill>
                <a:schemeClr val="dk1"/>
              </a:solidFill>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26" name="Shape 1526"/>
        <p:cNvGrpSpPr/>
        <p:nvPr/>
      </p:nvGrpSpPr>
      <p:grpSpPr>
        <a:xfrm>
          <a:off x="0" y="0"/>
          <a:ext cx="0" cy="0"/>
          <a:chOff x="0" y="0"/>
          <a:chExt cx="0" cy="0"/>
        </a:xfrm>
      </p:grpSpPr>
      <p:sp>
        <p:nvSpPr>
          <p:cNvPr id="1527" name="Google Shape;1527;g357941d83b9_0_191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28" name="Google Shape;1528;g357941d83b9_0_19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b="1" lang="en" sz="1200">
                <a:solidFill>
                  <a:schemeClr val="dk1"/>
                </a:solidFill>
              </a:rPr>
              <a:t>Trainer Script:  </a:t>
            </a:r>
            <a:r>
              <a:rPr lang="en" sz="1200">
                <a:solidFill>
                  <a:schemeClr val="dk1"/>
                </a:solidFill>
              </a:rPr>
              <a:t>Here is where you can control the aircraft lighting behavior</a:t>
            </a:r>
            <a:endParaRPr sz="1200">
              <a:solidFill>
                <a:schemeClr val="dk1"/>
              </a:solidFill>
            </a:endParaRPr>
          </a:p>
          <a:p>
            <a:pPr indent="-304800" lvl="0" marL="457200" rtl="0" algn="l">
              <a:lnSpc>
                <a:spcPct val="115000"/>
              </a:lnSpc>
              <a:spcBef>
                <a:spcPts val="1000"/>
              </a:spcBef>
              <a:spcAft>
                <a:spcPts val="0"/>
              </a:spcAft>
              <a:buClr>
                <a:schemeClr val="dk1"/>
              </a:buClr>
              <a:buSzPts val="1200"/>
              <a:buChar char="●"/>
            </a:pPr>
            <a:r>
              <a:rPr lang="en" sz="1200">
                <a:solidFill>
                  <a:schemeClr val="dk1"/>
                </a:solidFill>
              </a:rPr>
              <a:t>Under the RGB menu, you’ll see Navigation, Police, and Emergency</a:t>
            </a:r>
            <a:endParaRPr sz="1200">
              <a:solidFill>
                <a:schemeClr val="dk1"/>
              </a:solidFill>
            </a:endParaRPr>
          </a:p>
          <a:p>
            <a:pPr indent="-304800" lvl="1" marL="914400" rtl="0" algn="l">
              <a:lnSpc>
                <a:spcPct val="115000"/>
              </a:lnSpc>
              <a:spcBef>
                <a:spcPts val="1000"/>
              </a:spcBef>
              <a:spcAft>
                <a:spcPts val="0"/>
              </a:spcAft>
              <a:buClr>
                <a:schemeClr val="dk1"/>
              </a:buClr>
              <a:buSzPts val="1200"/>
              <a:buAutoNum type="alphaLcPeriod"/>
            </a:pPr>
            <a:r>
              <a:rPr lang="en" sz="1200">
                <a:solidFill>
                  <a:schemeClr val="dk1"/>
                </a:solidFill>
              </a:rPr>
              <a:t>When the navigation lights are selected, you’ll see red lights on the front arms and green lights on the rear</a:t>
            </a:r>
            <a:endParaRPr sz="1200">
              <a:solidFill>
                <a:schemeClr val="dk1"/>
              </a:solidFill>
            </a:endParaRPr>
          </a:p>
          <a:p>
            <a:pPr indent="-304800" lvl="1" marL="914400" rtl="0" algn="l">
              <a:lnSpc>
                <a:spcPct val="115000"/>
              </a:lnSpc>
              <a:spcBef>
                <a:spcPts val="1000"/>
              </a:spcBef>
              <a:spcAft>
                <a:spcPts val="0"/>
              </a:spcAft>
              <a:buClr>
                <a:schemeClr val="dk1"/>
              </a:buClr>
              <a:buSzPts val="1200"/>
              <a:buAutoNum type="alphaLcPeriod"/>
            </a:pPr>
            <a:r>
              <a:rPr lang="en" sz="1200">
                <a:solidFill>
                  <a:schemeClr val="dk1"/>
                </a:solidFill>
              </a:rPr>
              <a:t>When Police lights are selected, you’ll see flashing red and blue lights</a:t>
            </a:r>
            <a:endParaRPr sz="1200">
              <a:solidFill>
                <a:schemeClr val="dk1"/>
              </a:solidFill>
            </a:endParaRPr>
          </a:p>
          <a:p>
            <a:pPr indent="-304800" lvl="1" marL="914400" rtl="0" algn="l">
              <a:lnSpc>
                <a:spcPct val="115000"/>
              </a:lnSpc>
              <a:spcBef>
                <a:spcPts val="1000"/>
              </a:spcBef>
              <a:spcAft>
                <a:spcPts val="0"/>
              </a:spcAft>
              <a:buClr>
                <a:schemeClr val="dk1"/>
              </a:buClr>
              <a:buSzPts val="1200"/>
              <a:buAutoNum type="alphaLcPeriod"/>
            </a:pPr>
            <a:r>
              <a:rPr lang="en" sz="1200">
                <a:solidFill>
                  <a:schemeClr val="dk1"/>
                </a:solidFill>
              </a:rPr>
              <a:t>If Emergency lights are enabled, you’ll see red and white flashing lights</a:t>
            </a:r>
            <a:endParaRPr sz="1200">
              <a:solidFill>
                <a:schemeClr val="dk1"/>
              </a:solidFill>
            </a:endParaRPr>
          </a:p>
          <a:p>
            <a:pPr indent="-304800" lvl="0" marL="457200" rtl="0" algn="l">
              <a:lnSpc>
                <a:spcPct val="115000"/>
              </a:lnSpc>
              <a:spcBef>
                <a:spcPts val="1000"/>
              </a:spcBef>
              <a:spcAft>
                <a:spcPts val="0"/>
              </a:spcAft>
              <a:buClr>
                <a:schemeClr val="dk1"/>
              </a:buClr>
              <a:buSzPts val="1200"/>
              <a:buChar char="●"/>
            </a:pPr>
            <a:r>
              <a:rPr lang="en" sz="1200">
                <a:solidFill>
                  <a:schemeClr val="dk1"/>
                </a:solidFill>
              </a:rPr>
              <a:t>The X10 also contains a white strobe light.  Also known as an anti-collision light.  This is designed to alert other aircraft to the X10’s position.</a:t>
            </a:r>
            <a:endParaRPr sz="1200">
              <a:solidFill>
                <a:schemeClr val="dk1"/>
              </a:solidFill>
            </a:endParaRPr>
          </a:p>
          <a:p>
            <a:pPr indent="-304800" lvl="0" marL="457200" rtl="0" algn="l">
              <a:lnSpc>
                <a:spcPct val="115000"/>
              </a:lnSpc>
              <a:spcBef>
                <a:spcPts val="1000"/>
              </a:spcBef>
              <a:spcAft>
                <a:spcPts val="0"/>
              </a:spcAft>
              <a:buClr>
                <a:schemeClr val="dk1"/>
              </a:buClr>
              <a:buSzPts val="1200"/>
              <a:buChar char="●"/>
            </a:pPr>
            <a:r>
              <a:rPr lang="en" sz="1200">
                <a:solidFill>
                  <a:schemeClr val="dk1"/>
                </a:solidFill>
              </a:rPr>
              <a:t>For more covert operations, the X10 also contains an Infrared strobe light.  To activate it, toggle the strobe light on, then select Infrared.</a:t>
            </a:r>
            <a:endParaRPr sz="1200">
              <a:solidFill>
                <a:schemeClr val="dk1"/>
              </a:solidFill>
            </a:endParaRPr>
          </a:p>
          <a:p>
            <a:pPr indent="-304800" lvl="1" marL="914400" rtl="0" algn="l">
              <a:lnSpc>
                <a:spcPct val="115000"/>
              </a:lnSpc>
              <a:spcBef>
                <a:spcPts val="1000"/>
              </a:spcBef>
              <a:spcAft>
                <a:spcPts val="0"/>
              </a:spcAft>
              <a:buClr>
                <a:schemeClr val="dk1"/>
              </a:buClr>
              <a:buSzPts val="1200"/>
              <a:buAutoNum type="alphaLcPeriod"/>
            </a:pPr>
            <a:r>
              <a:rPr lang="en" sz="1200">
                <a:solidFill>
                  <a:schemeClr val="dk1"/>
                </a:solidFill>
              </a:rPr>
              <a:t>The only restriction here is that the visible white strobe and IR strobe cannot be toggled on together.</a:t>
            </a:r>
            <a:endParaRPr sz="1200">
              <a:solidFill>
                <a:schemeClr val="dk1"/>
              </a:solidFill>
            </a:endParaRPr>
          </a:p>
          <a:p>
            <a:pPr indent="-304800" lvl="0" marL="457200" rtl="0" algn="l">
              <a:lnSpc>
                <a:spcPct val="115000"/>
              </a:lnSpc>
              <a:spcBef>
                <a:spcPts val="1000"/>
              </a:spcBef>
              <a:spcAft>
                <a:spcPts val="0"/>
              </a:spcAft>
              <a:buClr>
                <a:schemeClr val="dk1"/>
              </a:buClr>
              <a:buSzPts val="1200"/>
              <a:buChar char="●"/>
            </a:pPr>
            <a:r>
              <a:rPr lang="en" sz="1200">
                <a:solidFill>
                  <a:schemeClr val="dk1"/>
                </a:solidFill>
              </a:rPr>
              <a:t>Dim controller LEDs will do just that…  The controller LEDs will dim.</a:t>
            </a:r>
            <a:endParaRPr sz="1200">
              <a:solidFill>
                <a:schemeClr val="dk1"/>
              </a:solidFill>
            </a:endParaRPr>
          </a:p>
          <a:p>
            <a:pPr indent="-304800" lvl="0" marL="457200" rtl="0" algn="l">
              <a:lnSpc>
                <a:spcPct val="115000"/>
              </a:lnSpc>
              <a:spcBef>
                <a:spcPts val="1000"/>
              </a:spcBef>
              <a:spcAft>
                <a:spcPts val="0"/>
              </a:spcAft>
              <a:buClr>
                <a:schemeClr val="dk1"/>
              </a:buClr>
              <a:buSzPts val="1200"/>
              <a:buChar char="●"/>
            </a:pPr>
            <a:r>
              <a:rPr lang="en" sz="1200">
                <a:solidFill>
                  <a:schemeClr val="dk1"/>
                </a:solidFill>
              </a:rPr>
              <a:t>Finally, Blackout Mode will shut off </a:t>
            </a:r>
            <a:r>
              <a:rPr lang="en" sz="1200">
                <a:solidFill>
                  <a:schemeClr val="dk1"/>
                </a:solidFill>
              </a:rPr>
              <a:t>every</a:t>
            </a:r>
            <a:r>
              <a:rPr lang="en" sz="1200">
                <a:solidFill>
                  <a:schemeClr val="dk1"/>
                </a:solidFill>
              </a:rPr>
              <a:t> light on the </a:t>
            </a:r>
            <a:r>
              <a:rPr lang="en" sz="1200">
                <a:solidFill>
                  <a:schemeClr val="dk1"/>
                </a:solidFill>
              </a:rPr>
              <a:t>aircraft</a:t>
            </a:r>
            <a:r>
              <a:rPr lang="en" sz="1200">
                <a:solidFill>
                  <a:schemeClr val="dk1"/>
                </a:solidFill>
              </a:rPr>
              <a:t> (visible and IR) and will dim the controller LEDs</a:t>
            </a:r>
            <a:endParaRPr sz="1200">
              <a:solidFill>
                <a:schemeClr val="dk1"/>
              </a:solidFill>
            </a:endParaRPr>
          </a:p>
          <a:p>
            <a:pPr indent="0" lvl="0" marL="0" rtl="0" algn="l">
              <a:lnSpc>
                <a:spcPct val="115000"/>
              </a:lnSpc>
              <a:spcBef>
                <a:spcPts val="1000"/>
              </a:spcBef>
              <a:spcAft>
                <a:spcPts val="1000"/>
              </a:spcAft>
              <a:buNone/>
            </a:pPr>
            <a:r>
              <a:t/>
            </a:r>
            <a:endParaRPr sz="1200">
              <a:solidFill>
                <a:schemeClr val="dk1"/>
              </a:solidFill>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34" name="Shape 1534"/>
        <p:cNvGrpSpPr/>
        <p:nvPr/>
      </p:nvGrpSpPr>
      <p:grpSpPr>
        <a:xfrm>
          <a:off x="0" y="0"/>
          <a:ext cx="0" cy="0"/>
          <a:chOff x="0" y="0"/>
          <a:chExt cx="0" cy="0"/>
        </a:xfrm>
      </p:grpSpPr>
      <p:sp>
        <p:nvSpPr>
          <p:cNvPr id="1535" name="Google Shape;1535;g357941d83b9_0_192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36" name="Google Shape;1536;g357941d83b9_0_192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b="1" lang="en" sz="1200">
                <a:solidFill>
                  <a:schemeClr val="dk1"/>
                </a:solidFill>
              </a:rPr>
              <a:t>Trainer Script:  </a:t>
            </a:r>
            <a:r>
              <a:rPr lang="en" sz="1200">
                <a:solidFill>
                  <a:schemeClr val="dk1"/>
                </a:solidFill>
              </a:rPr>
              <a:t>ATAK integration allows for real-time situational awareness</a:t>
            </a:r>
            <a:endParaRPr sz="1200">
              <a:solidFill>
                <a:schemeClr val="dk1"/>
              </a:solidFill>
            </a:endParaRPr>
          </a:p>
          <a:p>
            <a:pPr indent="-304800" lvl="0" marL="457200" rtl="0" algn="l">
              <a:lnSpc>
                <a:spcPct val="115000"/>
              </a:lnSpc>
              <a:spcBef>
                <a:spcPts val="1000"/>
              </a:spcBef>
              <a:spcAft>
                <a:spcPts val="0"/>
              </a:spcAft>
              <a:buClr>
                <a:schemeClr val="dk1"/>
              </a:buClr>
              <a:buSzPts val="1200"/>
              <a:buChar char="●"/>
            </a:pPr>
            <a:r>
              <a:rPr lang="en" sz="1200">
                <a:solidFill>
                  <a:schemeClr val="dk1"/>
                </a:solidFill>
              </a:rPr>
              <a:t>Set up network connections with your server</a:t>
            </a:r>
            <a:endParaRPr sz="1200">
              <a:solidFill>
                <a:schemeClr val="dk1"/>
              </a:solidFill>
            </a:endParaRPr>
          </a:p>
          <a:p>
            <a:pPr indent="-304800" lvl="0" marL="457200" rtl="0" algn="l">
              <a:lnSpc>
                <a:spcPct val="115000"/>
              </a:lnSpc>
              <a:spcBef>
                <a:spcPts val="1000"/>
              </a:spcBef>
              <a:spcAft>
                <a:spcPts val="0"/>
              </a:spcAft>
              <a:buClr>
                <a:schemeClr val="dk1"/>
              </a:buClr>
              <a:buSzPts val="1200"/>
              <a:buChar char="●"/>
            </a:pPr>
            <a:r>
              <a:rPr lang="en" sz="1200">
                <a:solidFill>
                  <a:schemeClr val="dk1"/>
                </a:solidFill>
              </a:rPr>
              <a:t>Use SSL for secure operations or TCP for broader access</a:t>
            </a:r>
            <a:endParaRPr sz="1200">
              <a:solidFill>
                <a:schemeClr val="dk1"/>
              </a:solidFill>
            </a:endParaRPr>
          </a:p>
          <a:p>
            <a:pPr indent="-304800" lvl="0" marL="457200" rtl="0" algn="l">
              <a:lnSpc>
                <a:spcPct val="115000"/>
              </a:lnSpc>
              <a:spcBef>
                <a:spcPts val="1000"/>
              </a:spcBef>
              <a:spcAft>
                <a:spcPts val="0"/>
              </a:spcAft>
              <a:buClr>
                <a:schemeClr val="dk1"/>
              </a:buClr>
              <a:buSzPts val="1200"/>
              <a:buChar char="●"/>
            </a:pPr>
            <a:r>
              <a:rPr lang="en" sz="1200">
                <a:solidFill>
                  <a:schemeClr val="dk1"/>
                </a:solidFill>
              </a:rPr>
              <a:t>Assign call signs and toggle telemetry broadcast</a:t>
            </a:r>
            <a:endParaRPr sz="1200">
              <a:solidFill>
                <a:schemeClr val="dk1"/>
              </a:solidFill>
            </a:endParaRPr>
          </a:p>
          <a:p>
            <a:pPr indent="-304800" lvl="0" marL="457200" rtl="0" algn="l">
              <a:lnSpc>
                <a:spcPct val="115000"/>
              </a:lnSpc>
              <a:spcBef>
                <a:spcPts val="1000"/>
              </a:spcBef>
              <a:spcAft>
                <a:spcPts val="1000"/>
              </a:spcAft>
              <a:buClr>
                <a:schemeClr val="dk1"/>
              </a:buClr>
              <a:buSzPts val="1200"/>
              <a:buChar char="●"/>
            </a:pPr>
            <a:r>
              <a:rPr lang="en" sz="1200">
                <a:solidFill>
                  <a:schemeClr val="dk1"/>
                </a:solidFill>
              </a:rPr>
              <a:t>If you’re operating with ground teams, this allows them to track your aircraft live without radio callouts</a:t>
            </a:r>
            <a:endParaRPr sz="1200">
              <a:solidFill>
                <a:schemeClr val="dk1"/>
              </a:solidFill>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45" name="Shape 1545"/>
        <p:cNvGrpSpPr/>
        <p:nvPr/>
      </p:nvGrpSpPr>
      <p:grpSpPr>
        <a:xfrm>
          <a:off x="0" y="0"/>
          <a:ext cx="0" cy="0"/>
          <a:chOff x="0" y="0"/>
          <a:chExt cx="0" cy="0"/>
        </a:xfrm>
      </p:grpSpPr>
      <p:sp>
        <p:nvSpPr>
          <p:cNvPr id="1546" name="Google Shape;1546;g35d1a1e5f97_0_31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47" name="Google Shape;1547;g35d1a1e5f97_0_3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rPr b="1" lang="en" sz="1200">
                <a:solidFill>
                  <a:schemeClr val="dk1"/>
                </a:solidFill>
              </a:rPr>
              <a:t>Trainer Script:  </a:t>
            </a:r>
            <a:r>
              <a:rPr lang="en" sz="1200">
                <a:solidFill>
                  <a:schemeClr val="dk1"/>
                </a:solidFill>
              </a:rPr>
              <a:t>RTSP lets you stream live video from the X10D using an internal or external server</a:t>
            </a:r>
            <a:endParaRPr sz="1200">
              <a:solidFill>
                <a:schemeClr val="dk1"/>
              </a:solidFill>
            </a:endParaRPr>
          </a:p>
          <a:p>
            <a:pPr indent="-304800" lvl="0" marL="457200" rtl="0" algn="l">
              <a:lnSpc>
                <a:spcPct val="115000"/>
              </a:lnSpc>
              <a:spcBef>
                <a:spcPts val="1000"/>
              </a:spcBef>
              <a:spcAft>
                <a:spcPts val="0"/>
              </a:spcAft>
              <a:buClr>
                <a:schemeClr val="dk1"/>
              </a:buClr>
              <a:buSzPts val="1200"/>
              <a:buChar char="●"/>
            </a:pPr>
            <a:r>
              <a:rPr lang="en" sz="1200">
                <a:solidFill>
                  <a:schemeClr val="dk1"/>
                </a:solidFill>
              </a:rPr>
              <a:t>Choose Internal to host your own RTSP server on the controller allowing users to connect over wifi</a:t>
            </a:r>
            <a:endParaRPr sz="1200">
              <a:solidFill>
                <a:schemeClr val="dk1"/>
              </a:solidFill>
            </a:endParaRPr>
          </a:p>
          <a:p>
            <a:pPr indent="-304800" lvl="0" marL="457200" rtl="0" algn="l">
              <a:lnSpc>
                <a:spcPct val="115000"/>
              </a:lnSpc>
              <a:spcBef>
                <a:spcPts val="1000"/>
              </a:spcBef>
              <a:spcAft>
                <a:spcPts val="0"/>
              </a:spcAft>
              <a:buClr>
                <a:schemeClr val="dk1"/>
              </a:buClr>
              <a:buSzPts val="1200"/>
              <a:buChar char="●"/>
            </a:pPr>
            <a:r>
              <a:rPr lang="en" sz="1200">
                <a:solidFill>
                  <a:schemeClr val="dk1"/>
                </a:solidFill>
              </a:rPr>
              <a:t>Choose External to share over your mesh network radios (trellisware, sylvus, persistent systems)</a:t>
            </a:r>
            <a:endParaRPr sz="1200">
              <a:solidFill>
                <a:schemeClr val="dk1"/>
              </a:solidFill>
            </a:endParaRPr>
          </a:p>
          <a:p>
            <a:pPr indent="-304800" lvl="1" marL="914400" rtl="0" algn="l">
              <a:lnSpc>
                <a:spcPct val="115000"/>
              </a:lnSpc>
              <a:spcBef>
                <a:spcPts val="1000"/>
              </a:spcBef>
              <a:spcAft>
                <a:spcPts val="0"/>
              </a:spcAft>
              <a:buClr>
                <a:schemeClr val="dk1"/>
              </a:buClr>
              <a:buSzPts val="1200"/>
              <a:buAutoNum type="alphaLcPeriod"/>
            </a:pPr>
            <a:r>
              <a:rPr lang="en" sz="1200">
                <a:solidFill>
                  <a:schemeClr val="dk1"/>
                </a:solidFill>
              </a:rPr>
              <a:t>Configure the IP address, stream name, and Port number</a:t>
            </a:r>
            <a:endParaRPr sz="1200">
              <a:solidFill>
                <a:schemeClr val="dk1"/>
              </a:solidFill>
            </a:endParaRPr>
          </a:p>
          <a:p>
            <a:pPr indent="-304800" lvl="0" marL="457200" rtl="0" algn="l">
              <a:lnSpc>
                <a:spcPct val="115000"/>
              </a:lnSpc>
              <a:spcBef>
                <a:spcPts val="1000"/>
              </a:spcBef>
              <a:spcAft>
                <a:spcPts val="0"/>
              </a:spcAft>
              <a:buClr>
                <a:schemeClr val="dk1"/>
              </a:buClr>
              <a:buSzPts val="1200"/>
              <a:buChar char="●"/>
            </a:pPr>
            <a:r>
              <a:rPr lang="en" sz="1200">
                <a:solidFill>
                  <a:schemeClr val="dk1"/>
                </a:solidFill>
              </a:rPr>
              <a:t>This is valuable for command elements or overwatch teams needing live feed without being co-located</a:t>
            </a:r>
            <a:endParaRPr sz="1200">
              <a:solidFill>
                <a:schemeClr val="dk1"/>
              </a:solidFill>
            </a:endParaRPr>
          </a:p>
          <a:p>
            <a:pPr indent="0" lvl="0" marL="0" rtl="0" algn="l">
              <a:lnSpc>
                <a:spcPct val="115000"/>
              </a:lnSpc>
              <a:spcBef>
                <a:spcPts val="1000"/>
              </a:spcBef>
              <a:spcAft>
                <a:spcPts val="1000"/>
              </a:spcAft>
              <a:buNone/>
            </a:pPr>
            <a:r>
              <a:t/>
            </a:r>
            <a:endParaRPr sz="1200">
              <a:solidFill>
                <a:schemeClr val="dk1"/>
              </a:solidFill>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56" name="Shape 1556"/>
        <p:cNvGrpSpPr/>
        <p:nvPr/>
      </p:nvGrpSpPr>
      <p:grpSpPr>
        <a:xfrm>
          <a:off x="0" y="0"/>
          <a:ext cx="0" cy="0"/>
          <a:chOff x="0" y="0"/>
          <a:chExt cx="0" cy="0"/>
        </a:xfrm>
      </p:grpSpPr>
      <p:sp>
        <p:nvSpPr>
          <p:cNvPr id="1557" name="Google Shape;1557;g3bd55e5e8d7_0_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58" name="Google Shape;1558;g3bd55e5e8d7_0_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rPr b="1" lang="en" sz="1200">
                <a:solidFill>
                  <a:schemeClr val="dk1"/>
                </a:solidFill>
              </a:rPr>
              <a:t>Trainer Script:  </a:t>
            </a:r>
            <a:r>
              <a:rPr lang="en" sz="1200">
                <a:solidFill>
                  <a:schemeClr val="dk1"/>
                </a:solidFill>
              </a:rPr>
              <a:t>The USB Networking sub menu under the Sharing menu allows users to manually configure some controller networking settings</a:t>
            </a:r>
            <a:endParaRPr sz="1200">
              <a:solidFill>
                <a:schemeClr val="dk1"/>
              </a:solidFill>
            </a:endParaRPr>
          </a:p>
          <a:p>
            <a:pPr indent="-304800" lvl="0" marL="457200" rtl="0" algn="l">
              <a:lnSpc>
                <a:spcPct val="115000"/>
              </a:lnSpc>
              <a:spcBef>
                <a:spcPts val="1000"/>
              </a:spcBef>
              <a:spcAft>
                <a:spcPts val="0"/>
              </a:spcAft>
              <a:buClr>
                <a:schemeClr val="dk1"/>
              </a:buClr>
              <a:buSzPts val="1200"/>
              <a:buChar char="●"/>
            </a:pPr>
            <a:r>
              <a:rPr lang="en" sz="1200">
                <a:solidFill>
                  <a:schemeClr val="dk1"/>
                </a:solidFill>
              </a:rPr>
              <a:t>Under USB-C Mode, users to adjust the controller’s USB-C port behavior</a:t>
            </a:r>
            <a:endParaRPr sz="1200">
              <a:solidFill>
                <a:schemeClr val="dk1"/>
              </a:solidFill>
            </a:endParaRPr>
          </a:p>
          <a:p>
            <a:pPr indent="-304800" lvl="0" marL="457200" rtl="0" algn="l">
              <a:lnSpc>
                <a:spcPct val="115000"/>
              </a:lnSpc>
              <a:spcBef>
                <a:spcPts val="1000"/>
              </a:spcBef>
              <a:spcAft>
                <a:spcPts val="0"/>
              </a:spcAft>
              <a:buClr>
                <a:schemeClr val="dk1"/>
              </a:buClr>
              <a:buSzPts val="1200"/>
              <a:buChar char="●"/>
            </a:pPr>
            <a:r>
              <a:rPr lang="en" sz="1200">
                <a:solidFill>
                  <a:schemeClr val="dk1"/>
                </a:solidFill>
              </a:rPr>
              <a:t>The USB Hub option allows power and data transfer between the controller and USB Hubs likethat of the Nett Warrior System</a:t>
            </a:r>
            <a:endParaRPr sz="1200">
              <a:solidFill>
                <a:schemeClr val="dk1"/>
              </a:solidFill>
            </a:endParaRPr>
          </a:p>
          <a:p>
            <a:pPr indent="-304800" lvl="0" marL="457200" rtl="0" algn="l">
              <a:lnSpc>
                <a:spcPct val="115000"/>
              </a:lnSpc>
              <a:spcBef>
                <a:spcPts val="1000"/>
              </a:spcBef>
              <a:spcAft>
                <a:spcPts val="0"/>
              </a:spcAft>
              <a:buClr>
                <a:schemeClr val="dk1"/>
              </a:buClr>
              <a:buSzPts val="1200"/>
              <a:buChar char="●"/>
            </a:pPr>
            <a:r>
              <a:rPr lang="en" sz="1200">
                <a:solidFill>
                  <a:schemeClr val="dk1"/>
                </a:solidFill>
              </a:rPr>
              <a:t>The Standard option returns the USB port to its original state, allowing pairing between controller and aircraft</a:t>
            </a:r>
            <a:endParaRPr sz="1200">
              <a:solidFill>
                <a:schemeClr val="dk1"/>
              </a:solidFill>
            </a:endParaRPr>
          </a:p>
          <a:p>
            <a:pPr indent="-304800" lvl="0" marL="457200" rtl="0" algn="l">
              <a:lnSpc>
                <a:spcPct val="115000"/>
              </a:lnSpc>
              <a:spcBef>
                <a:spcPts val="1000"/>
              </a:spcBef>
              <a:spcAft>
                <a:spcPts val="0"/>
              </a:spcAft>
              <a:buClr>
                <a:schemeClr val="dk1"/>
              </a:buClr>
              <a:buSzPts val="1200"/>
              <a:buChar char="●"/>
            </a:pPr>
            <a:r>
              <a:rPr lang="en" sz="1200">
                <a:solidFill>
                  <a:schemeClr val="dk1"/>
                </a:solidFill>
              </a:rPr>
              <a:t>The DHCP toggle allows you the option to either automatically assign an IP address, subnet mask, gateway, and DNS when toggled on</a:t>
            </a:r>
            <a:endParaRPr sz="1200">
              <a:solidFill>
                <a:schemeClr val="dk1"/>
              </a:solidFill>
            </a:endParaRPr>
          </a:p>
          <a:p>
            <a:pPr indent="-304800" lvl="1" marL="914400" rtl="0" algn="l">
              <a:lnSpc>
                <a:spcPct val="115000"/>
              </a:lnSpc>
              <a:spcBef>
                <a:spcPts val="1000"/>
              </a:spcBef>
              <a:spcAft>
                <a:spcPts val="0"/>
              </a:spcAft>
              <a:buClr>
                <a:schemeClr val="dk1"/>
              </a:buClr>
              <a:buSzPts val="1200"/>
              <a:buChar char="○"/>
            </a:pPr>
            <a:r>
              <a:rPr lang="en" sz="1200">
                <a:solidFill>
                  <a:schemeClr val="dk1"/>
                </a:solidFill>
              </a:rPr>
              <a:t>When it’s off, you can set this information manually</a:t>
            </a:r>
            <a:endParaRPr sz="1200">
              <a:solidFill>
                <a:schemeClr val="dk1"/>
              </a:solidFill>
            </a:endParaRPr>
          </a:p>
          <a:p>
            <a:pPr indent="-304800" lvl="1" marL="914400" rtl="0" algn="l">
              <a:lnSpc>
                <a:spcPct val="115000"/>
              </a:lnSpc>
              <a:spcBef>
                <a:spcPts val="1000"/>
              </a:spcBef>
              <a:spcAft>
                <a:spcPts val="1000"/>
              </a:spcAft>
              <a:buClr>
                <a:schemeClr val="dk1"/>
              </a:buClr>
              <a:buSzPts val="1200"/>
              <a:buChar char="○"/>
            </a:pPr>
            <a:r>
              <a:rPr lang="en" sz="1200">
                <a:solidFill>
                  <a:schemeClr val="dk1"/>
                </a:solidFill>
              </a:rPr>
              <a:t>This allows integration with a wider range of tactical radios and networks that disable DHCP</a:t>
            </a:r>
            <a:endParaRPr sz="1200">
              <a:solidFill>
                <a:schemeClr val="dk1"/>
              </a:solidFill>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64" name="Shape 1564"/>
        <p:cNvGrpSpPr/>
        <p:nvPr/>
      </p:nvGrpSpPr>
      <p:grpSpPr>
        <a:xfrm>
          <a:off x="0" y="0"/>
          <a:ext cx="0" cy="0"/>
          <a:chOff x="0" y="0"/>
          <a:chExt cx="0" cy="0"/>
        </a:xfrm>
      </p:grpSpPr>
      <p:sp>
        <p:nvSpPr>
          <p:cNvPr id="1565" name="Google Shape;1565;g3c7b4ac133f_0_30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66" name="Google Shape;1566;g3c7b4ac133f_0_30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rPr b="1" lang="en" sz="1200">
                <a:solidFill>
                  <a:schemeClr val="dk1"/>
                </a:solidFill>
              </a:rPr>
              <a:t>Trainer Script:  </a:t>
            </a:r>
            <a:r>
              <a:rPr lang="en" sz="1200">
                <a:solidFill>
                  <a:schemeClr val="dk1"/>
                </a:solidFill>
              </a:rPr>
              <a:t>You can choose which telemetry data is displayed during flight</a:t>
            </a:r>
            <a:endParaRPr sz="1200">
              <a:solidFill>
                <a:schemeClr val="dk1"/>
              </a:solidFill>
            </a:endParaRPr>
          </a:p>
          <a:p>
            <a:pPr indent="-304800" lvl="0" marL="457200" rtl="0" algn="l">
              <a:lnSpc>
                <a:spcPct val="115000"/>
              </a:lnSpc>
              <a:spcBef>
                <a:spcPts val="1000"/>
              </a:spcBef>
              <a:spcAft>
                <a:spcPts val="0"/>
              </a:spcAft>
              <a:buClr>
                <a:schemeClr val="dk1"/>
              </a:buClr>
              <a:buSzPts val="1200"/>
              <a:buChar char="●"/>
            </a:pPr>
            <a:r>
              <a:rPr lang="en" sz="1200">
                <a:solidFill>
                  <a:schemeClr val="dk1"/>
                </a:solidFill>
              </a:rPr>
              <a:t>Display up to 6 items</a:t>
            </a:r>
            <a:endParaRPr sz="1200">
              <a:solidFill>
                <a:schemeClr val="dk1"/>
              </a:solidFill>
            </a:endParaRPr>
          </a:p>
          <a:p>
            <a:pPr indent="-304800" lvl="0" marL="457200" rtl="0" algn="l">
              <a:lnSpc>
                <a:spcPct val="115000"/>
              </a:lnSpc>
              <a:spcBef>
                <a:spcPts val="1000"/>
              </a:spcBef>
              <a:spcAft>
                <a:spcPts val="0"/>
              </a:spcAft>
              <a:buClr>
                <a:schemeClr val="dk1"/>
              </a:buClr>
              <a:buSzPts val="1200"/>
              <a:buChar char="●"/>
            </a:pPr>
            <a:r>
              <a:rPr lang="en" sz="1200">
                <a:solidFill>
                  <a:schemeClr val="dk1"/>
                </a:solidFill>
              </a:rPr>
              <a:t>Altitude is always shown</a:t>
            </a:r>
            <a:endParaRPr sz="1200">
              <a:solidFill>
                <a:schemeClr val="dk1"/>
              </a:solidFill>
            </a:endParaRPr>
          </a:p>
          <a:p>
            <a:pPr indent="-304800" lvl="0" marL="457200" rtl="0" algn="l">
              <a:lnSpc>
                <a:spcPct val="115000"/>
              </a:lnSpc>
              <a:spcBef>
                <a:spcPts val="1000"/>
              </a:spcBef>
              <a:spcAft>
                <a:spcPts val="0"/>
              </a:spcAft>
              <a:buClr>
                <a:schemeClr val="dk1"/>
              </a:buClr>
              <a:buSzPts val="1200"/>
              <a:buChar char="●"/>
            </a:pPr>
            <a:r>
              <a:rPr lang="en" sz="1200">
                <a:solidFill>
                  <a:schemeClr val="dk1"/>
                </a:solidFill>
              </a:rPr>
              <a:t>Recommended: Altitude, Heading, Ground Speed, Gimbal Pitch, Distance from Controller, and Radio Frequency</a:t>
            </a:r>
            <a:endParaRPr sz="1200">
              <a:solidFill>
                <a:schemeClr val="dk1"/>
              </a:solidFill>
            </a:endParaRPr>
          </a:p>
          <a:p>
            <a:pPr indent="0" lvl="0" marL="0" rtl="0" algn="l">
              <a:lnSpc>
                <a:spcPct val="115000"/>
              </a:lnSpc>
              <a:spcBef>
                <a:spcPts val="1000"/>
              </a:spcBef>
              <a:spcAft>
                <a:spcPts val="0"/>
              </a:spcAft>
              <a:buClr>
                <a:schemeClr val="dk1"/>
              </a:buClr>
              <a:buSzPts val="1100"/>
              <a:buFont typeface="Arial"/>
              <a:buNone/>
            </a:pPr>
            <a:r>
              <a:rPr lang="en" sz="1200">
                <a:solidFill>
                  <a:schemeClr val="dk1"/>
                </a:solidFill>
              </a:rPr>
              <a:t>Selecting the right telemetry allows you to stay ahead of emerging issues like signal loss or low battery.</a:t>
            </a:r>
            <a:endParaRPr sz="1200">
              <a:solidFill>
                <a:schemeClr val="dk1"/>
              </a:solidFill>
            </a:endParaRPr>
          </a:p>
          <a:p>
            <a:pPr indent="0" lvl="0" marL="0" rtl="0" algn="l">
              <a:lnSpc>
                <a:spcPct val="115000"/>
              </a:lnSpc>
              <a:spcBef>
                <a:spcPts val="1000"/>
              </a:spcBef>
              <a:spcAft>
                <a:spcPts val="0"/>
              </a:spcAft>
              <a:buClr>
                <a:schemeClr val="dk1"/>
              </a:buClr>
              <a:buSzPts val="1100"/>
              <a:buFont typeface="Arial"/>
              <a:buNone/>
            </a:pPr>
            <a:r>
              <a:t/>
            </a:r>
            <a:endParaRPr sz="1200">
              <a:solidFill>
                <a:schemeClr val="dk1"/>
              </a:solidFill>
            </a:endParaRPr>
          </a:p>
          <a:p>
            <a:pPr indent="0" lvl="0" marL="0" rtl="0" algn="l">
              <a:spcBef>
                <a:spcPts val="1000"/>
              </a:spcBef>
              <a:spcAft>
                <a:spcPts val="0"/>
              </a:spcAft>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75" name="Shape 1575"/>
        <p:cNvGrpSpPr/>
        <p:nvPr/>
      </p:nvGrpSpPr>
      <p:grpSpPr>
        <a:xfrm>
          <a:off x="0" y="0"/>
          <a:ext cx="0" cy="0"/>
          <a:chOff x="0" y="0"/>
          <a:chExt cx="0" cy="0"/>
        </a:xfrm>
      </p:grpSpPr>
      <p:sp>
        <p:nvSpPr>
          <p:cNvPr id="1576" name="Google Shape;1576;g3c7b4ac133f_0_61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77" name="Google Shape;1577;g3c7b4ac133f_0_6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b="1" lang="en" sz="1200">
                <a:solidFill>
                  <a:schemeClr val="dk1"/>
                </a:solidFill>
              </a:rPr>
              <a:t>Trainer Script:  </a:t>
            </a:r>
            <a:r>
              <a:rPr lang="en" sz="1200">
                <a:solidFill>
                  <a:schemeClr val="dk1"/>
                </a:solidFill>
              </a:rPr>
              <a:t>The Air Traffic sub menu allows you to configure when you receive air traffic alerts.</a:t>
            </a:r>
            <a:endParaRPr sz="1200">
              <a:solidFill>
                <a:schemeClr val="dk1"/>
              </a:solidFill>
            </a:endParaRPr>
          </a:p>
          <a:p>
            <a:pPr indent="-304800" lvl="0" marL="457200" rtl="0" algn="l">
              <a:lnSpc>
                <a:spcPct val="115000"/>
              </a:lnSpc>
              <a:spcBef>
                <a:spcPts val="1000"/>
              </a:spcBef>
              <a:spcAft>
                <a:spcPts val="0"/>
              </a:spcAft>
              <a:buClr>
                <a:schemeClr val="dk1"/>
              </a:buClr>
              <a:buSzPts val="1200"/>
              <a:buChar char="●"/>
            </a:pPr>
            <a:r>
              <a:rPr lang="en" sz="1200">
                <a:solidFill>
                  <a:schemeClr val="dk1"/>
                </a:solidFill>
              </a:rPr>
              <a:t>First of all… ADS-B stands for Automatic Dependent Surveillance - Broadcast</a:t>
            </a:r>
            <a:endParaRPr sz="1200">
              <a:solidFill>
                <a:schemeClr val="dk1"/>
              </a:solidFill>
            </a:endParaRPr>
          </a:p>
          <a:p>
            <a:pPr indent="-304800" lvl="0" marL="457200" rtl="0" algn="l">
              <a:lnSpc>
                <a:spcPct val="115000"/>
              </a:lnSpc>
              <a:spcBef>
                <a:spcPts val="1000"/>
              </a:spcBef>
              <a:spcAft>
                <a:spcPts val="0"/>
              </a:spcAft>
              <a:buClr>
                <a:schemeClr val="dk1"/>
              </a:buClr>
              <a:buSzPts val="1200"/>
              <a:buChar char="●"/>
            </a:pPr>
            <a:r>
              <a:rPr lang="en" sz="1200">
                <a:solidFill>
                  <a:schemeClr val="dk1"/>
                </a:solidFill>
              </a:rPr>
              <a:t>This is location and travel information broadcasted from manned aircraft</a:t>
            </a:r>
            <a:endParaRPr sz="1200">
              <a:solidFill>
                <a:schemeClr val="dk1"/>
              </a:solidFill>
            </a:endParaRPr>
          </a:p>
          <a:p>
            <a:pPr indent="-304800" lvl="0" marL="457200" rtl="0" algn="l">
              <a:lnSpc>
                <a:spcPct val="115000"/>
              </a:lnSpc>
              <a:spcBef>
                <a:spcPts val="1000"/>
              </a:spcBef>
              <a:spcAft>
                <a:spcPts val="0"/>
              </a:spcAft>
              <a:buClr>
                <a:schemeClr val="dk1"/>
              </a:buClr>
              <a:buSzPts val="1200"/>
              <a:buChar char="●"/>
            </a:pPr>
            <a:r>
              <a:rPr lang="en" sz="1200">
                <a:solidFill>
                  <a:schemeClr val="dk1"/>
                </a:solidFill>
              </a:rPr>
              <a:t>The X10D only receives ADS-B information…  It does not broadcast this info</a:t>
            </a:r>
            <a:endParaRPr sz="1200">
              <a:solidFill>
                <a:schemeClr val="dk1"/>
              </a:solidFill>
            </a:endParaRPr>
          </a:p>
          <a:p>
            <a:pPr indent="-304800" lvl="0" marL="457200" rtl="0" algn="l">
              <a:lnSpc>
                <a:spcPct val="115000"/>
              </a:lnSpc>
              <a:spcBef>
                <a:spcPts val="1000"/>
              </a:spcBef>
              <a:spcAft>
                <a:spcPts val="0"/>
              </a:spcAft>
              <a:buClr>
                <a:schemeClr val="dk1"/>
              </a:buClr>
              <a:buSzPts val="1200"/>
              <a:buChar char="●"/>
            </a:pPr>
            <a:r>
              <a:rPr lang="en" sz="1200">
                <a:solidFill>
                  <a:schemeClr val="dk1"/>
                </a:solidFill>
              </a:rPr>
              <a:t>The ADS-B alert range determines the distance and at what altitude above or below the aircraft you’ll receive the alert</a:t>
            </a:r>
            <a:endParaRPr sz="1200">
              <a:solidFill>
                <a:schemeClr val="dk1"/>
              </a:solidFill>
            </a:endParaRPr>
          </a:p>
          <a:p>
            <a:pPr indent="-304800" lvl="0" marL="457200" rtl="0" algn="l">
              <a:lnSpc>
                <a:spcPct val="115000"/>
              </a:lnSpc>
              <a:spcBef>
                <a:spcPts val="1000"/>
              </a:spcBef>
              <a:spcAft>
                <a:spcPts val="1000"/>
              </a:spcAft>
              <a:buClr>
                <a:schemeClr val="dk1"/>
              </a:buClr>
              <a:buSzPts val="1200"/>
              <a:buChar char="●"/>
            </a:pPr>
            <a:r>
              <a:rPr lang="en" sz="1200">
                <a:solidFill>
                  <a:schemeClr val="dk1"/>
                </a:solidFill>
              </a:rPr>
              <a:t>The ADS-B exclusion range determines when the air traffic appears on the screen.  You won’t necessarily receive an alert for these.</a:t>
            </a:r>
            <a:endParaRPr sz="1200">
              <a:solidFill>
                <a:schemeClr val="dk1"/>
              </a:solidFill>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83" name="Shape 1583"/>
        <p:cNvGrpSpPr/>
        <p:nvPr/>
      </p:nvGrpSpPr>
      <p:grpSpPr>
        <a:xfrm>
          <a:off x="0" y="0"/>
          <a:ext cx="0" cy="0"/>
          <a:chOff x="0" y="0"/>
          <a:chExt cx="0" cy="0"/>
        </a:xfrm>
      </p:grpSpPr>
      <p:sp>
        <p:nvSpPr>
          <p:cNvPr id="1584" name="Google Shape;1584;g3c7b4ac133f_0_92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85" name="Google Shape;1585;g3c7b4ac133f_0_92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marR="381000" rtl="0" algn="l">
              <a:lnSpc>
                <a:spcPct val="115000"/>
              </a:lnSpc>
              <a:spcBef>
                <a:spcPts val="0"/>
              </a:spcBef>
              <a:spcAft>
                <a:spcPts val="0"/>
              </a:spcAft>
              <a:buClr>
                <a:schemeClr val="dk1"/>
              </a:buClr>
              <a:buSzPts val="1100"/>
              <a:buFont typeface="Arial"/>
              <a:buNone/>
            </a:pPr>
            <a:r>
              <a:rPr b="1" lang="en" sz="1200">
                <a:solidFill>
                  <a:schemeClr val="dk1"/>
                </a:solidFill>
              </a:rPr>
              <a:t>Trainer Script:  </a:t>
            </a:r>
            <a:r>
              <a:rPr lang="en" sz="1200">
                <a:solidFill>
                  <a:schemeClr val="dk1"/>
                </a:solidFill>
              </a:rPr>
              <a:t>The augmented reality sub menu allows you to display overlays over obstacles detected by the X10D</a:t>
            </a:r>
            <a:endParaRPr sz="1200">
              <a:solidFill>
                <a:schemeClr val="dk1"/>
              </a:solidFill>
            </a:endParaRPr>
          </a:p>
          <a:p>
            <a:pPr indent="-304800" lvl="0" marL="457200" marR="381000" rtl="0" algn="l">
              <a:lnSpc>
                <a:spcPct val="115000"/>
              </a:lnSpc>
              <a:spcBef>
                <a:spcPts val="1000"/>
              </a:spcBef>
              <a:spcAft>
                <a:spcPts val="0"/>
              </a:spcAft>
              <a:buClr>
                <a:schemeClr val="dk1"/>
              </a:buClr>
              <a:buSzPts val="1200"/>
              <a:buChar char="●"/>
            </a:pPr>
            <a:r>
              <a:rPr lang="en" sz="1200">
                <a:solidFill>
                  <a:schemeClr val="dk1"/>
                </a:solidFill>
              </a:rPr>
              <a:t>The Skylens toggle allows you to turn this on and off</a:t>
            </a:r>
            <a:endParaRPr sz="1200">
              <a:solidFill>
                <a:schemeClr val="dk1"/>
              </a:solidFill>
            </a:endParaRPr>
          </a:p>
          <a:p>
            <a:pPr indent="-304800" lvl="0" marL="457200" marR="381000" rtl="0" algn="l">
              <a:lnSpc>
                <a:spcPct val="115000"/>
              </a:lnSpc>
              <a:spcBef>
                <a:spcPts val="1000"/>
              </a:spcBef>
              <a:spcAft>
                <a:spcPts val="0"/>
              </a:spcAft>
              <a:buClr>
                <a:schemeClr val="dk1"/>
              </a:buClr>
              <a:buSzPts val="1200"/>
              <a:buChar char="●"/>
            </a:pPr>
            <a:r>
              <a:rPr lang="en" sz="1200">
                <a:solidFill>
                  <a:schemeClr val="dk1"/>
                </a:solidFill>
              </a:rPr>
              <a:t>The Box Style option allows you to adjust the way they appear</a:t>
            </a:r>
            <a:endParaRPr sz="1200">
              <a:solidFill>
                <a:schemeClr val="dk1"/>
              </a:solidFill>
            </a:endParaRPr>
          </a:p>
          <a:p>
            <a:pPr indent="-304800" lvl="1" marL="914400" marR="381000" rtl="0" algn="l">
              <a:lnSpc>
                <a:spcPct val="115000"/>
              </a:lnSpc>
              <a:spcBef>
                <a:spcPts val="1000"/>
              </a:spcBef>
              <a:spcAft>
                <a:spcPts val="0"/>
              </a:spcAft>
              <a:buClr>
                <a:schemeClr val="dk1"/>
              </a:buClr>
              <a:buSzPts val="1200"/>
              <a:buChar char="○"/>
            </a:pPr>
            <a:r>
              <a:rPr lang="en" sz="1200">
                <a:solidFill>
                  <a:schemeClr val="dk1"/>
                </a:solidFill>
              </a:rPr>
              <a:t>Outline will only display squares/cubes over the obstacle</a:t>
            </a:r>
            <a:endParaRPr sz="1200">
              <a:solidFill>
                <a:schemeClr val="dk1"/>
              </a:solidFill>
            </a:endParaRPr>
          </a:p>
          <a:p>
            <a:pPr indent="-304800" lvl="1" marL="914400" marR="381000" rtl="0" algn="l">
              <a:lnSpc>
                <a:spcPct val="115000"/>
              </a:lnSpc>
              <a:spcBef>
                <a:spcPts val="1000"/>
              </a:spcBef>
              <a:spcAft>
                <a:spcPts val="0"/>
              </a:spcAft>
              <a:buClr>
                <a:schemeClr val="dk1"/>
              </a:buClr>
              <a:buSzPts val="1200"/>
              <a:buChar char="○"/>
            </a:pPr>
            <a:r>
              <a:rPr lang="en" sz="1200">
                <a:solidFill>
                  <a:schemeClr val="dk1"/>
                </a:solidFill>
              </a:rPr>
              <a:t>While Solid will display that same square/cube but it will be shaded in</a:t>
            </a:r>
            <a:endParaRPr sz="1200">
              <a:solidFill>
                <a:schemeClr val="dk1"/>
              </a:solidFill>
            </a:endParaRPr>
          </a:p>
          <a:p>
            <a:pPr indent="-304800" lvl="0" marL="457200" marR="381000" rtl="0" algn="l">
              <a:lnSpc>
                <a:spcPct val="115000"/>
              </a:lnSpc>
              <a:spcBef>
                <a:spcPts val="1000"/>
              </a:spcBef>
              <a:spcAft>
                <a:spcPts val="1000"/>
              </a:spcAft>
              <a:buClr>
                <a:schemeClr val="dk1"/>
              </a:buClr>
              <a:buSzPts val="1200"/>
              <a:buChar char="●"/>
            </a:pPr>
            <a:r>
              <a:rPr lang="en" sz="1200">
                <a:solidFill>
                  <a:schemeClr val="dk1"/>
                </a:solidFill>
              </a:rPr>
              <a:t>This can be useful when </a:t>
            </a:r>
            <a:r>
              <a:rPr lang="en" sz="1200">
                <a:solidFill>
                  <a:schemeClr val="dk1"/>
                </a:solidFill>
              </a:rPr>
              <a:t>operating</a:t>
            </a:r>
            <a:r>
              <a:rPr lang="en" sz="1200">
                <a:solidFill>
                  <a:schemeClr val="dk1"/>
                </a:solidFill>
              </a:rPr>
              <a:t> near obstacles or confined spaces.  They provide an additional layer of situational awareness</a:t>
            </a:r>
            <a:endParaRPr sz="1200">
              <a:solidFill>
                <a:schemeClr val="dk1"/>
              </a:solidFill>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96" name="Shape 1596"/>
        <p:cNvGrpSpPr/>
        <p:nvPr/>
      </p:nvGrpSpPr>
      <p:grpSpPr>
        <a:xfrm>
          <a:off x="0" y="0"/>
          <a:ext cx="0" cy="0"/>
          <a:chOff x="0" y="0"/>
          <a:chExt cx="0" cy="0"/>
        </a:xfrm>
      </p:grpSpPr>
      <p:sp>
        <p:nvSpPr>
          <p:cNvPr id="1597" name="Google Shape;1597;g35d1a1e5f97_0_92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98" name="Google Shape;1598;g35d1a1e5f97_0_92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marR="381000" rtl="0" algn="l">
              <a:lnSpc>
                <a:spcPct val="115000"/>
              </a:lnSpc>
              <a:spcBef>
                <a:spcPts val="0"/>
              </a:spcBef>
              <a:spcAft>
                <a:spcPts val="0"/>
              </a:spcAft>
              <a:buClr>
                <a:schemeClr val="dk1"/>
              </a:buClr>
              <a:buSzPts val="1100"/>
              <a:buFont typeface="Arial"/>
              <a:buNone/>
            </a:pPr>
            <a:r>
              <a:rPr b="1" lang="en" sz="1200">
                <a:solidFill>
                  <a:schemeClr val="dk1"/>
                </a:solidFill>
              </a:rPr>
              <a:t>Trainer Script:</a:t>
            </a:r>
            <a:r>
              <a:rPr lang="en" sz="1200">
                <a:solidFill>
                  <a:schemeClr val="dk1"/>
                </a:solidFill>
              </a:rPr>
              <a:t>  </a:t>
            </a:r>
            <a:r>
              <a:rPr lang="en" sz="1200">
                <a:solidFill>
                  <a:schemeClr val="dk1"/>
                </a:solidFill>
              </a:rPr>
              <a:t>Gridlines help with visual framing and alignment.</a:t>
            </a:r>
            <a:endParaRPr sz="1200">
              <a:solidFill>
                <a:schemeClr val="dk1"/>
              </a:solidFill>
            </a:endParaRPr>
          </a:p>
          <a:p>
            <a:pPr indent="-304800" lvl="0" marL="457200" marR="381000" rtl="0" algn="l">
              <a:lnSpc>
                <a:spcPct val="115000"/>
              </a:lnSpc>
              <a:spcBef>
                <a:spcPts val="1000"/>
              </a:spcBef>
              <a:spcAft>
                <a:spcPts val="0"/>
              </a:spcAft>
              <a:buClr>
                <a:schemeClr val="dk1"/>
              </a:buClr>
              <a:buSzPts val="1200"/>
              <a:buChar char="●"/>
            </a:pPr>
            <a:r>
              <a:rPr lang="en" sz="1200">
                <a:solidFill>
                  <a:schemeClr val="dk1"/>
                </a:solidFill>
              </a:rPr>
              <a:t>Options include center crosshairs, full grid, or diagonal ‘X’</a:t>
            </a:r>
            <a:endParaRPr sz="1200">
              <a:solidFill>
                <a:schemeClr val="dk1"/>
              </a:solidFill>
            </a:endParaRPr>
          </a:p>
          <a:p>
            <a:pPr indent="-304800" lvl="0" marL="457200" marR="381000" rtl="0" algn="l">
              <a:lnSpc>
                <a:spcPct val="115000"/>
              </a:lnSpc>
              <a:spcBef>
                <a:spcPts val="1000"/>
              </a:spcBef>
              <a:spcAft>
                <a:spcPts val="0"/>
              </a:spcAft>
              <a:buClr>
                <a:schemeClr val="dk1"/>
              </a:buClr>
              <a:buSzPts val="1200"/>
              <a:buChar char="●"/>
            </a:pPr>
            <a:r>
              <a:rPr lang="en" sz="1200">
                <a:solidFill>
                  <a:schemeClr val="dk1"/>
                </a:solidFill>
              </a:rPr>
              <a:t>Useful for ensuring consistent coverage in surveillance</a:t>
            </a:r>
            <a:endParaRPr sz="1200">
              <a:solidFill>
                <a:schemeClr val="dk1"/>
              </a:solidFill>
            </a:endParaRPr>
          </a:p>
          <a:p>
            <a:pPr indent="0" lvl="0" marL="0" rtl="0" algn="l">
              <a:lnSpc>
                <a:spcPct val="115000"/>
              </a:lnSpc>
              <a:spcBef>
                <a:spcPts val="1000"/>
              </a:spcBef>
              <a:spcAft>
                <a:spcPts val="1000"/>
              </a:spcAft>
              <a:buNone/>
            </a:pPr>
            <a:r>
              <a:t/>
            </a:r>
            <a:endParaRPr sz="1200">
              <a:solidFill>
                <a:schemeClr val="dk1"/>
              </a:solidFill>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10" name="Shape 1410"/>
        <p:cNvGrpSpPr/>
        <p:nvPr/>
      </p:nvGrpSpPr>
      <p:grpSpPr>
        <a:xfrm>
          <a:off x="0" y="0"/>
          <a:ext cx="0" cy="0"/>
          <a:chOff x="0" y="0"/>
          <a:chExt cx="0" cy="0"/>
        </a:xfrm>
      </p:grpSpPr>
      <p:sp>
        <p:nvSpPr>
          <p:cNvPr id="1411" name="Google Shape;1411;g357941d83b9_0_116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12" name="Google Shape;1412;g357941d83b9_0_116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marR="381000" rtl="0" algn="l">
              <a:lnSpc>
                <a:spcPct val="115000"/>
              </a:lnSpc>
              <a:spcBef>
                <a:spcPts val="0"/>
              </a:spcBef>
              <a:spcAft>
                <a:spcPts val="0"/>
              </a:spcAft>
              <a:buClr>
                <a:schemeClr val="dk1"/>
              </a:buClr>
              <a:buSzPts val="1100"/>
              <a:buFont typeface="Arial"/>
              <a:buNone/>
            </a:pPr>
            <a:r>
              <a:rPr b="1" lang="en" sz="1200"/>
              <a:t>Trainer Script:</a:t>
            </a:r>
            <a:r>
              <a:rPr lang="en" sz="1200"/>
              <a:t>  Let’s </a:t>
            </a:r>
            <a:r>
              <a:rPr lang="en" sz="1200"/>
              <a:t>outline what we’ll cover as we shift from setup into operational flight. We’ll look at mission configuration via global settings, launching techniques, using the Flight Deck interface, capturing imagery for intelligence products, and safely recovering the drone, including in adverse conditions and emergency scenarios.”</a:t>
            </a:r>
            <a:endParaRPr sz="1200"/>
          </a:p>
          <a:p>
            <a:pPr indent="0" lvl="0" marL="0" rtl="0" algn="l">
              <a:lnSpc>
                <a:spcPct val="115000"/>
              </a:lnSpc>
              <a:spcBef>
                <a:spcPts val="1000"/>
              </a:spcBef>
              <a:spcAft>
                <a:spcPts val="1000"/>
              </a:spcAft>
              <a:buNone/>
            </a:pPr>
            <a:r>
              <a:t/>
            </a:r>
            <a:endParaRPr sz="1200"/>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04" name="Shape 1604"/>
        <p:cNvGrpSpPr/>
        <p:nvPr/>
      </p:nvGrpSpPr>
      <p:grpSpPr>
        <a:xfrm>
          <a:off x="0" y="0"/>
          <a:ext cx="0" cy="0"/>
          <a:chOff x="0" y="0"/>
          <a:chExt cx="0" cy="0"/>
        </a:xfrm>
      </p:grpSpPr>
      <p:sp>
        <p:nvSpPr>
          <p:cNvPr id="1605" name="Google Shape;1605;g357ca452622_1_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06" name="Google Shape;1606;g357ca452622_1_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marR="381000" rtl="0" algn="l">
              <a:lnSpc>
                <a:spcPct val="115000"/>
              </a:lnSpc>
              <a:spcBef>
                <a:spcPts val="0"/>
              </a:spcBef>
              <a:spcAft>
                <a:spcPts val="0"/>
              </a:spcAft>
              <a:buClr>
                <a:schemeClr val="dk1"/>
              </a:buClr>
              <a:buSzPts val="1100"/>
              <a:buFont typeface="Arial"/>
              <a:buNone/>
            </a:pPr>
            <a:r>
              <a:rPr b="1" lang="en" sz="1200">
                <a:solidFill>
                  <a:schemeClr val="dk1"/>
                </a:solidFill>
              </a:rPr>
              <a:t>Trainer Script:  </a:t>
            </a:r>
            <a:r>
              <a:rPr lang="en" sz="1200">
                <a:solidFill>
                  <a:schemeClr val="dk1"/>
                </a:solidFill>
              </a:rPr>
              <a:t>You can enable screen recording and screenshots for training or AARs.</a:t>
            </a:r>
            <a:endParaRPr sz="1200">
              <a:solidFill>
                <a:schemeClr val="dk1"/>
              </a:solidFill>
            </a:endParaRPr>
          </a:p>
          <a:p>
            <a:pPr indent="-304800" lvl="0" marL="457200" marR="381000" rtl="0" algn="l">
              <a:lnSpc>
                <a:spcPct val="115000"/>
              </a:lnSpc>
              <a:spcBef>
                <a:spcPts val="1000"/>
              </a:spcBef>
              <a:spcAft>
                <a:spcPts val="0"/>
              </a:spcAft>
              <a:buClr>
                <a:schemeClr val="dk1"/>
              </a:buClr>
              <a:buSzPts val="1200"/>
              <a:buChar char="●"/>
            </a:pPr>
            <a:r>
              <a:rPr lang="en" sz="1200">
                <a:solidFill>
                  <a:schemeClr val="dk1"/>
                </a:solidFill>
              </a:rPr>
              <a:t>Recordings are not encrypted, so use caution if storing sensitive footage</a:t>
            </a:r>
            <a:endParaRPr sz="1200">
              <a:solidFill>
                <a:schemeClr val="dk1"/>
              </a:solidFill>
            </a:endParaRPr>
          </a:p>
          <a:p>
            <a:pPr indent="-304800" lvl="0" marL="457200" marR="381000" rtl="0" algn="l">
              <a:lnSpc>
                <a:spcPct val="115000"/>
              </a:lnSpc>
              <a:spcBef>
                <a:spcPts val="1000"/>
              </a:spcBef>
              <a:spcAft>
                <a:spcPts val="0"/>
              </a:spcAft>
              <a:buClr>
                <a:schemeClr val="dk1"/>
              </a:buClr>
              <a:buSzPts val="1200"/>
              <a:buChar char="●"/>
            </a:pPr>
            <a:r>
              <a:rPr lang="en" sz="1200">
                <a:solidFill>
                  <a:schemeClr val="dk1"/>
                </a:solidFill>
              </a:rPr>
              <a:t>Screenshots: hold R2 for 6 seconds</a:t>
            </a:r>
            <a:endParaRPr sz="1200">
              <a:solidFill>
                <a:schemeClr val="dk1"/>
              </a:solidFill>
            </a:endParaRPr>
          </a:p>
          <a:p>
            <a:pPr indent="-304800" lvl="0" marL="457200" marR="381000" rtl="0" algn="l">
              <a:lnSpc>
                <a:spcPct val="115000"/>
              </a:lnSpc>
              <a:spcBef>
                <a:spcPts val="1000"/>
              </a:spcBef>
              <a:spcAft>
                <a:spcPts val="1000"/>
              </a:spcAft>
              <a:buClr>
                <a:schemeClr val="dk1"/>
              </a:buClr>
              <a:buSzPts val="1200"/>
              <a:buChar char="●"/>
            </a:pPr>
            <a:r>
              <a:rPr lang="en" sz="1200">
                <a:solidFill>
                  <a:schemeClr val="dk1"/>
                </a:solidFill>
              </a:rPr>
              <a:t>Always wait 30 seconds after export to safely eject your USB-C drive</a:t>
            </a:r>
            <a:endParaRPr sz="1200">
              <a:solidFill>
                <a:schemeClr val="dk1"/>
              </a:solidFill>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12" name="Shape 1612"/>
        <p:cNvGrpSpPr/>
        <p:nvPr/>
      </p:nvGrpSpPr>
      <p:grpSpPr>
        <a:xfrm>
          <a:off x="0" y="0"/>
          <a:ext cx="0" cy="0"/>
          <a:chOff x="0" y="0"/>
          <a:chExt cx="0" cy="0"/>
        </a:xfrm>
      </p:grpSpPr>
      <p:sp>
        <p:nvSpPr>
          <p:cNvPr id="1613" name="Google Shape;1613;g35d1a1e5f97_0_123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14" name="Google Shape;1614;g35d1a1e5f97_0_123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marR="381000" rtl="0" algn="l">
              <a:lnSpc>
                <a:spcPct val="115000"/>
              </a:lnSpc>
              <a:spcBef>
                <a:spcPts val="0"/>
              </a:spcBef>
              <a:spcAft>
                <a:spcPts val="0"/>
              </a:spcAft>
              <a:buNone/>
            </a:pPr>
            <a:r>
              <a:rPr b="1" lang="en" sz="1200">
                <a:solidFill>
                  <a:schemeClr val="dk1"/>
                </a:solidFill>
              </a:rPr>
              <a:t>Trainer Script:</a:t>
            </a:r>
            <a:r>
              <a:rPr lang="en" sz="1200">
                <a:solidFill>
                  <a:schemeClr val="dk1"/>
                </a:solidFill>
              </a:rPr>
              <a:t>  Other display settings include</a:t>
            </a:r>
            <a:endParaRPr sz="1200">
              <a:solidFill>
                <a:schemeClr val="dk1"/>
              </a:solidFill>
            </a:endParaRPr>
          </a:p>
          <a:p>
            <a:pPr indent="-298450" lvl="0" marL="457200" rtl="0" algn="l">
              <a:lnSpc>
                <a:spcPct val="115000"/>
              </a:lnSpc>
              <a:spcBef>
                <a:spcPts val="1000"/>
              </a:spcBef>
              <a:spcAft>
                <a:spcPts val="0"/>
              </a:spcAft>
              <a:buClr>
                <a:schemeClr val="dk1"/>
              </a:buClr>
              <a:buSzPts val="1100"/>
              <a:buChar char="●"/>
            </a:pPr>
            <a:r>
              <a:rPr lang="en" sz="1200">
                <a:solidFill>
                  <a:schemeClr val="dk1"/>
                </a:solidFill>
              </a:rPr>
              <a:t>Adjust brightness and unit of measure</a:t>
            </a:r>
            <a:endParaRPr sz="1200">
              <a:solidFill>
                <a:schemeClr val="dk1"/>
              </a:solidFill>
            </a:endParaRPr>
          </a:p>
          <a:p>
            <a:pPr indent="-298450" lvl="0" marL="457200" rtl="0" algn="l">
              <a:lnSpc>
                <a:spcPct val="115000"/>
              </a:lnSpc>
              <a:spcBef>
                <a:spcPts val="1000"/>
              </a:spcBef>
              <a:spcAft>
                <a:spcPts val="0"/>
              </a:spcAft>
              <a:buClr>
                <a:schemeClr val="dk1"/>
              </a:buClr>
              <a:buSzPts val="1100"/>
              <a:buChar char="●"/>
            </a:pPr>
            <a:r>
              <a:rPr lang="en" sz="1200">
                <a:solidFill>
                  <a:schemeClr val="dk1"/>
                </a:solidFill>
              </a:rPr>
              <a:t>Change AR overlay style for obstacle depth</a:t>
            </a:r>
            <a:endParaRPr sz="1200">
              <a:solidFill>
                <a:schemeClr val="dk1"/>
              </a:solidFill>
            </a:endParaRPr>
          </a:p>
          <a:p>
            <a:pPr indent="-298450" lvl="0" marL="457200" rtl="0" algn="l">
              <a:lnSpc>
                <a:spcPct val="115000"/>
              </a:lnSpc>
              <a:spcBef>
                <a:spcPts val="1000"/>
              </a:spcBef>
              <a:spcAft>
                <a:spcPts val="0"/>
              </a:spcAft>
              <a:buClr>
                <a:schemeClr val="dk1"/>
              </a:buClr>
              <a:buSzPts val="1100"/>
              <a:buChar char="●"/>
            </a:pPr>
            <a:r>
              <a:rPr lang="en" sz="1200">
                <a:solidFill>
                  <a:schemeClr val="dk1"/>
                </a:solidFill>
              </a:rPr>
              <a:t>Toggle on/off crosshair coordinates</a:t>
            </a:r>
            <a:endParaRPr sz="1200">
              <a:solidFill>
                <a:schemeClr val="dk1"/>
              </a:solidFill>
            </a:endParaRPr>
          </a:p>
          <a:p>
            <a:pPr indent="0" lvl="0" marL="0" rtl="0" algn="l">
              <a:lnSpc>
                <a:spcPct val="115000"/>
              </a:lnSpc>
              <a:spcBef>
                <a:spcPts val="1000"/>
              </a:spcBef>
              <a:spcAft>
                <a:spcPts val="0"/>
              </a:spcAft>
              <a:buNone/>
            </a:pPr>
            <a:r>
              <a:rPr lang="en" sz="1200">
                <a:solidFill>
                  <a:schemeClr val="dk1"/>
                </a:solidFill>
              </a:rPr>
              <a:t>These are minor settings but enhance usability and mission effectiveness.</a:t>
            </a:r>
            <a:endParaRPr sz="1200">
              <a:solidFill>
                <a:schemeClr val="dk1"/>
              </a:solidFill>
            </a:endParaRPr>
          </a:p>
          <a:p>
            <a:pPr indent="0" lvl="0" marL="0" marR="381000" rtl="0" algn="l">
              <a:lnSpc>
                <a:spcPct val="115000"/>
              </a:lnSpc>
              <a:spcBef>
                <a:spcPts val="1000"/>
              </a:spcBef>
              <a:spcAft>
                <a:spcPts val="1000"/>
              </a:spcAft>
              <a:buClr>
                <a:schemeClr val="dk1"/>
              </a:buClr>
              <a:buSzPts val="1100"/>
              <a:buFont typeface="Arial"/>
              <a:buNone/>
            </a:pPr>
            <a:r>
              <a:t/>
            </a:r>
            <a:endParaRPr b="1" sz="1200">
              <a:solidFill>
                <a:schemeClr val="dk1"/>
              </a:solidFill>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20" name="Shape 1620"/>
        <p:cNvGrpSpPr/>
        <p:nvPr/>
      </p:nvGrpSpPr>
      <p:grpSpPr>
        <a:xfrm>
          <a:off x="0" y="0"/>
          <a:ext cx="0" cy="0"/>
          <a:chOff x="0" y="0"/>
          <a:chExt cx="0" cy="0"/>
        </a:xfrm>
      </p:grpSpPr>
      <p:sp>
        <p:nvSpPr>
          <p:cNvPr id="1621" name="Google Shape;1621;g35ce9a86ffa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22" name="Google Shape;1622;g35ce9a86ffa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marR="381000" rtl="0" algn="l">
              <a:lnSpc>
                <a:spcPct val="115000"/>
              </a:lnSpc>
              <a:spcBef>
                <a:spcPts val="0"/>
              </a:spcBef>
              <a:spcAft>
                <a:spcPts val="0"/>
              </a:spcAft>
              <a:buNone/>
            </a:pPr>
            <a:r>
              <a:rPr b="1" lang="en" sz="1200">
                <a:solidFill>
                  <a:schemeClr val="dk1"/>
                </a:solidFill>
              </a:rPr>
              <a:t>Trainer Script:  </a:t>
            </a:r>
            <a:r>
              <a:rPr lang="en" sz="1200">
                <a:solidFill>
                  <a:schemeClr val="dk1"/>
                </a:solidFill>
              </a:rPr>
              <a:t>You can mute alerts or adjust volume levels for critical audio cues like</a:t>
            </a:r>
            <a:endParaRPr sz="1200">
              <a:solidFill>
                <a:schemeClr val="dk1"/>
              </a:solidFill>
            </a:endParaRPr>
          </a:p>
          <a:p>
            <a:pPr indent="-304800" lvl="0" marL="457200" marR="381000" rtl="0" algn="l">
              <a:lnSpc>
                <a:spcPct val="115000"/>
              </a:lnSpc>
              <a:spcBef>
                <a:spcPts val="1000"/>
              </a:spcBef>
              <a:spcAft>
                <a:spcPts val="0"/>
              </a:spcAft>
              <a:buClr>
                <a:schemeClr val="dk1"/>
              </a:buClr>
              <a:buSzPts val="1200"/>
              <a:buChar char="●"/>
            </a:pPr>
            <a:r>
              <a:rPr lang="en" sz="1200">
                <a:solidFill>
                  <a:schemeClr val="dk1"/>
                </a:solidFill>
              </a:rPr>
              <a:t>Low battery warnings</a:t>
            </a:r>
            <a:endParaRPr sz="1200">
              <a:solidFill>
                <a:schemeClr val="dk1"/>
              </a:solidFill>
            </a:endParaRPr>
          </a:p>
          <a:p>
            <a:pPr indent="-304800" lvl="0" marL="457200" marR="381000" rtl="0" algn="l">
              <a:lnSpc>
                <a:spcPct val="115000"/>
              </a:lnSpc>
              <a:spcBef>
                <a:spcPts val="1000"/>
              </a:spcBef>
              <a:spcAft>
                <a:spcPts val="0"/>
              </a:spcAft>
              <a:buClr>
                <a:schemeClr val="dk1"/>
              </a:buClr>
              <a:buSzPts val="1200"/>
              <a:buChar char="●"/>
            </a:pPr>
            <a:r>
              <a:rPr lang="en" sz="1200">
                <a:solidFill>
                  <a:schemeClr val="dk1"/>
                </a:solidFill>
              </a:rPr>
              <a:t>Shutter clicks during photo capture</a:t>
            </a:r>
            <a:endParaRPr sz="1200">
              <a:solidFill>
                <a:schemeClr val="dk1"/>
              </a:solidFill>
            </a:endParaRPr>
          </a:p>
          <a:p>
            <a:pPr indent="0" lvl="0" marL="0" marR="381000" rtl="0" algn="l">
              <a:lnSpc>
                <a:spcPct val="115000"/>
              </a:lnSpc>
              <a:spcBef>
                <a:spcPts val="1000"/>
              </a:spcBef>
              <a:spcAft>
                <a:spcPts val="1000"/>
              </a:spcAft>
              <a:buNone/>
            </a:pPr>
            <a:r>
              <a:rPr lang="en" sz="1200">
                <a:solidFill>
                  <a:schemeClr val="dk1"/>
                </a:solidFill>
              </a:rPr>
              <a:t>If operating covertly or in a classroom setting, mute these appropriately.</a:t>
            </a:r>
            <a:endParaRPr b="1" sz="1200">
              <a:solidFill>
                <a:schemeClr val="dk1"/>
              </a:solidFill>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30" name="Shape 1630"/>
        <p:cNvGrpSpPr/>
        <p:nvPr/>
      </p:nvGrpSpPr>
      <p:grpSpPr>
        <a:xfrm>
          <a:off x="0" y="0"/>
          <a:ext cx="0" cy="0"/>
          <a:chOff x="0" y="0"/>
          <a:chExt cx="0" cy="0"/>
        </a:xfrm>
      </p:grpSpPr>
      <p:sp>
        <p:nvSpPr>
          <p:cNvPr id="1631" name="Google Shape;1631;g357941d83b9_0_195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32" name="Google Shape;1632;g357941d83b9_0_195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marR="381000" rtl="0" algn="l">
              <a:lnSpc>
                <a:spcPct val="115000"/>
              </a:lnSpc>
              <a:spcBef>
                <a:spcPts val="0"/>
              </a:spcBef>
              <a:spcAft>
                <a:spcPts val="0"/>
              </a:spcAft>
              <a:buNone/>
            </a:pPr>
            <a:r>
              <a:rPr b="1" lang="en" sz="1200">
                <a:solidFill>
                  <a:schemeClr val="dk1"/>
                </a:solidFill>
              </a:rPr>
              <a:t>Trainer Script:</a:t>
            </a:r>
            <a:r>
              <a:rPr lang="en" sz="1200">
                <a:solidFill>
                  <a:schemeClr val="dk1"/>
                </a:solidFill>
              </a:rPr>
              <a:t>  Configure your radio settings here</a:t>
            </a:r>
            <a:endParaRPr sz="1200">
              <a:solidFill>
                <a:schemeClr val="dk1"/>
              </a:solidFill>
            </a:endParaRPr>
          </a:p>
          <a:p>
            <a:pPr indent="-304800" lvl="0" marL="457200" marR="381000" rtl="0" algn="l">
              <a:lnSpc>
                <a:spcPct val="115000"/>
              </a:lnSpc>
              <a:spcBef>
                <a:spcPts val="1000"/>
              </a:spcBef>
              <a:spcAft>
                <a:spcPts val="0"/>
              </a:spcAft>
              <a:buClr>
                <a:schemeClr val="dk1"/>
              </a:buClr>
              <a:buSzPts val="1200"/>
              <a:buChar char="●"/>
            </a:pPr>
            <a:r>
              <a:rPr lang="en" sz="1200">
                <a:solidFill>
                  <a:schemeClr val="dk1"/>
                </a:solidFill>
              </a:rPr>
              <a:t>Enable Dynamic Channel Switching to auto-switch during interference</a:t>
            </a:r>
            <a:endParaRPr sz="1200">
              <a:solidFill>
                <a:schemeClr val="dk1"/>
              </a:solidFill>
            </a:endParaRPr>
          </a:p>
          <a:p>
            <a:pPr indent="-304800" lvl="0" marL="457200" marR="381000" rtl="0" algn="l">
              <a:lnSpc>
                <a:spcPct val="115000"/>
              </a:lnSpc>
              <a:spcBef>
                <a:spcPts val="1000"/>
              </a:spcBef>
              <a:spcAft>
                <a:spcPts val="0"/>
              </a:spcAft>
              <a:buClr>
                <a:schemeClr val="dk1"/>
              </a:buClr>
              <a:buSzPts val="1200"/>
              <a:buChar char="●"/>
            </a:pPr>
            <a:r>
              <a:rPr lang="en" sz="1200">
                <a:solidFill>
                  <a:schemeClr val="dk1"/>
                </a:solidFill>
              </a:rPr>
              <a:t>Or manually assign frequencies if flying near other drones</a:t>
            </a:r>
            <a:endParaRPr sz="1200">
              <a:solidFill>
                <a:schemeClr val="dk1"/>
              </a:solidFill>
            </a:endParaRPr>
          </a:p>
          <a:p>
            <a:pPr indent="-304800" lvl="0" marL="457200" marR="381000" rtl="0" algn="l">
              <a:lnSpc>
                <a:spcPct val="115000"/>
              </a:lnSpc>
              <a:spcBef>
                <a:spcPts val="1000"/>
              </a:spcBef>
              <a:spcAft>
                <a:spcPts val="0"/>
              </a:spcAft>
              <a:buClr>
                <a:schemeClr val="dk1"/>
              </a:buClr>
              <a:buSzPts val="1200"/>
              <a:buChar char="●"/>
            </a:pPr>
            <a:r>
              <a:rPr lang="en" sz="1200">
                <a:solidFill>
                  <a:schemeClr val="dk1"/>
                </a:solidFill>
              </a:rPr>
              <a:t>There is a short set up process required before being able to adjust these settings but you only have to do it once.</a:t>
            </a:r>
            <a:endParaRPr sz="1200">
              <a:solidFill>
                <a:schemeClr val="dk1"/>
              </a:solidFill>
            </a:endParaRPr>
          </a:p>
          <a:p>
            <a:pPr indent="0" lvl="0" marL="0" marR="381000" rtl="0" algn="l">
              <a:lnSpc>
                <a:spcPct val="115000"/>
              </a:lnSpc>
              <a:spcBef>
                <a:spcPts val="1000"/>
              </a:spcBef>
              <a:spcAft>
                <a:spcPts val="0"/>
              </a:spcAft>
              <a:buNone/>
            </a:pPr>
            <a:r>
              <a:rPr lang="en" sz="1200">
                <a:solidFill>
                  <a:schemeClr val="dk1"/>
                </a:solidFill>
              </a:rPr>
              <a:t>Always set this before launch.  Poor RF planning can break missions.</a:t>
            </a:r>
            <a:br>
              <a:rPr lang="en" sz="1200">
                <a:solidFill>
                  <a:schemeClr val="dk1"/>
                </a:solidFill>
              </a:rPr>
            </a:br>
            <a:endParaRPr sz="1200">
              <a:solidFill>
                <a:schemeClr val="dk1"/>
              </a:solidFill>
            </a:endParaRPr>
          </a:p>
          <a:p>
            <a:pPr indent="0" lvl="0" marL="0" marR="381000" rtl="0" algn="l">
              <a:lnSpc>
                <a:spcPct val="115000"/>
              </a:lnSpc>
              <a:spcBef>
                <a:spcPts val="1000"/>
              </a:spcBef>
              <a:spcAft>
                <a:spcPts val="1000"/>
              </a:spcAft>
              <a:buClr>
                <a:schemeClr val="dk1"/>
              </a:buClr>
              <a:buSzPts val="1100"/>
              <a:buFont typeface="Arial"/>
              <a:buNone/>
            </a:pPr>
            <a:r>
              <a:t/>
            </a:r>
            <a:endParaRPr b="1" sz="1200">
              <a:solidFill>
                <a:schemeClr val="dk1"/>
              </a:solidFill>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39" name="Shape 1639"/>
        <p:cNvGrpSpPr/>
        <p:nvPr/>
      </p:nvGrpSpPr>
      <p:grpSpPr>
        <a:xfrm>
          <a:off x="0" y="0"/>
          <a:ext cx="0" cy="0"/>
          <a:chOff x="0" y="0"/>
          <a:chExt cx="0" cy="0"/>
        </a:xfrm>
      </p:grpSpPr>
      <p:sp>
        <p:nvSpPr>
          <p:cNvPr id="1640" name="Google Shape;1640;g3bd919fb236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41" name="Google Shape;1641;g3bd919fb236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marR="381000" rtl="0" algn="l">
              <a:lnSpc>
                <a:spcPct val="115000"/>
              </a:lnSpc>
              <a:spcBef>
                <a:spcPts val="0"/>
              </a:spcBef>
              <a:spcAft>
                <a:spcPts val="0"/>
              </a:spcAft>
              <a:buNone/>
            </a:pPr>
            <a:r>
              <a:rPr b="1" lang="en" sz="1200">
                <a:solidFill>
                  <a:schemeClr val="dk1"/>
                </a:solidFill>
              </a:rPr>
              <a:t>Trainer Script:</a:t>
            </a:r>
            <a:r>
              <a:rPr lang="en" sz="1200">
                <a:solidFill>
                  <a:schemeClr val="dk1"/>
                </a:solidFill>
              </a:rPr>
              <a:t>  Quality of stream is a useful tool that allows users to lower the streaming bitrate when range/distance is required</a:t>
            </a:r>
            <a:endParaRPr sz="1200">
              <a:solidFill>
                <a:schemeClr val="dk1"/>
              </a:solidFill>
            </a:endParaRPr>
          </a:p>
          <a:p>
            <a:pPr indent="-304800" lvl="0" marL="457200" marR="381000" rtl="0" algn="l">
              <a:lnSpc>
                <a:spcPct val="115000"/>
              </a:lnSpc>
              <a:spcBef>
                <a:spcPts val="1000"/>
              </a:spcBef>
              <a:spcAft>
                <a:spcPts val="0"/>
              </a:spcAft>
              <a:buClr>
                <a:schemeClr val="dk1"/>
              </a:buClr>
              <a:buSzPts val="1200"/>
              <a:buChar char="●"/>
            </a:pPr>
            <a:r>
              <a:rPr lang="en" sz="1200">
                <a:solidFill>
                  <a:schemeClr val="dk1"/>
                </a:solidFill>
              </a:rPr>
              <a:t>This of course means that your video quality will be reduced but still useful</a:t>
            </a:r>
            <a:endParaRPr sz="1200">
              <a:solidFill>
                <a:schemeClr val="dk1"/>
              </a:solidFill>
            </a:endParaRPr>
          </a:p>
          <a:p>
            <a:pPr indent="-304800" lvl="0" marL="457200" marR="381000" rtl="0" algn="l">
              <a:lnSpc>
                <a:spcPct val="115000"/>
              </a:lnSpc>
              <a:spcBef>
                <a:spcPts val="1000"/>
              </a:spcBef>
              <a:spcAft>
                <a:spcPts val="0"/>
              </a:spcAft>
              <a:buClr>
                <a:schemeClr val="dk1"/>
              </a:buClr>
              <a:buSzPts val="1200"/>
              <a:buChar char="●"/>
            </a:pPr>
            <a:r>
              <a:rPr lang="en" sz="1200">
                <a:solidFill>
                  <a:schemeClr val="dk1"/>
                </a:solidFill>
              </a:rPr>
              <a:t>This menu only appears when a 3rd party radio is attached to the aircraft</a:t>
            </a:r>
            <a:endParaRPr sz="1200">
              <a:solidFill>
                <a:schemeClr val="dk1"/>
              </a:solidFill>
            </a:endParaRPr>
          </a:p>
          <a:p>
            <a:pPr indent="-304800" lvl="0" marL="457200" marR="381000" rtl="0" algn="l">
              <a:lnSpc>
                <a:spcPct val="115000"/>
              </a:lnSpc>
              <a:spcBef>
                <a:spcPts val="1000"/>
              </a:spcBef>
              <a:spcAft>
                <a:spcPts val="0"/>
              </a:spcAft>
              <a:buClr>
                <a:schemeClr val="dk1"/>
              </a:buClr>
              <a:buSzPts val="1200"/>
              <a:buChar char="●"/>
            </a:pPr>
            <a:r>
              <a:rPr lang="en" sz="1200">
                <a:solidFill>
                  <a:schemeClr val="dk1"/>
                </a:solidFill>
              </a:rPr>
              <a:t>More specifically, when the aircraft is configured to recognize the attachment as a radio</a:t>
            </a:r>
            <a:endParaRPr sz="1200">
              <a:solidFill>
                <a:schemeClr val="dk1"/>
              </a:solidFill>
            </a:endParaRPr>
          </a:p>
          <a:p>
            <a:pPr indent="-304800" lvl="1" marL="914400" marR="381000" rtl="0" algn="l">
              <a:lnSpc>
                <a:spcPct val="115000"/>
              </a:lnSpc>
              <a:spcBef>
                <a:spcPts val="1000"/>
              </a:spcBef>
              <a:spcAft>
                <a:spcPts val="0"/>
              </a:spcAft>
              <a:buClr>
                <a:schemeClr val="dk1"/>
              </a:buClr>
              <a:buSzPts val="1200"/>
              <a:buChar char="○"/>
            </a:pPr>
            <a:r>
              <a:rPr lang="en" sz="1200">
                <a:solidFill>
                  <a:schemeClr val="dk1"/>
                </a:solidFill>
              </a:rPr>
              <a:t>This is done by importing a JSON configuration file to the X10D</a:t>
            </a:r>
            <a:endParaRPr sz="1200">
              <a:solidFill>
                <a:schemeClr val="dk1"/>
              </a:solidFill>
            </a:endParaRPr>
          </a:p>
          <a:p>
            <a:pPr indent="-304800" lvl="1" marL="914400" marR="381000" rtl="0" algn="l">
              <a:lnSpc>
                <a:spcPct val="115000"/>
              </a:lnSpc>
              <a:spcBef>
                <a:spcPts val="1000"/>
              </a:spcBef>
              <a:spcAft>
                <a:spcPts val="1000"/>
              </a:spcAft>
              <a:buClr>
                <a:schemeClr val="dk1"/>
              </a:buClr>
              <a:buSzPts val="1200"/>
              <a:buChar char="○"/>
            </a:pPr>
            <a:r>
              <a:rPr lang="en" sz="1200" u="sng">
                <a:solidFill>
                  <a:schemeClr val="hlink"/>
                </a:solidFill>
                <a:hlinkClick r:id="rId2"/>
              </a:rPr>
              <a:t>[Link to send to the students if necessary]</a:t>
            </a:r>
            <a:endParaRPr sz="1200">
              <a:solidFill>
                <a:schemeClr val="dk1"/>
              </a:solidFill>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47" name="Shape 1647"/>
        <p:cNvGrpSpPr/>
        <p:nvPr/>
      </p:nvGrpSpPr>
      <p:grpSpPr>
        <a:xfrm>
          <a:off x="0" y="0"/>
          <a:ext cx="0" cy="0"/>
          <a:chOff x="0" y="0"/>
          <a:chExt cx="0" cy="0"/>
        </a:xfrm>
      </p:grpSpPr>
      <p:sp>
        <p:nvSpPr>
          <p:cNvPr id="1648" name="Google Shape;1648;g357941d83b9_0_195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49" name="Google Shape;1649;g357941d83b9_0_195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b="1" lang="en" sz="1200">
                <a:solidFill>
                  <a:schemeClr val="dk1"/>
                </a:solidFill>
              </a:rPr>
              <a:t>Trainer Script:</a:t>
            </a:r>
            <a:r>
              <a:rPr b="1" lang="en" sz="1200"/>
              <a:t>  </a:t>
            </a:r>
            <a:r>
              <a:rPr lang="en" sz="1200"/>
              <a:t>This panel is your preflight validation screen</a:t>
            </a:r>
            <a:endParaRPr sz="1200"/>
          </a:p>
          <a:p>
            <a:pPr indent="-304800" lvl="0" marL="457200" rtl="0" algn="l">
              <a:lnSpc>
                <a:spcPct val="115000"/>
              </a:lnSpc>
              <a:spcBef>
                <a:spcPts val="1000"/>
              </a:spcBef>
              <a:spcAft>
                <a:spcPts val="0"/>
              </a:spcAft>
              <a:buClr>
                <a:schemeClr val="dk1"/>
              </a:buClr>
              <a:buSzPts val="1200"/>
              <a:buChar char="●"/>
            </a:pPr>
            <a:r>
              <a:rPr lang="en" sz="1200"/>
              <a:t>Confirms serial number, radio frequency, GPS lock, ATAK status, and stream status</a:t>
            </a:r>
            <a:endParaRPr sz="1200"/>
          </a:p>
          <a:p>
            <a:pPr indent="-304800" lvl="0" marL="457200" rtl="0" algn="l">
              <a:lnSpc>
                <a:spcPct val="115000"/>
              </a:lnSpc>
              <a:spcBef>
                <a:spcPts val="1000"/>
              </a:spcBef>
              <a:spcAft>
                <a:spcPts val="1000"/>
              </a:spcAft>
              <a:buClr>
                <a:schemeClr val="dk1"/>
              </a:buClr>
              <a:buSzPts val="1200"/>
              <a:buChar char="●"/>
            </a:pPr>
            <a:r>
              <a:rPr lang="en" sz="1200"/>
              <a:t>Use this as a quick systems check before launching</a:t>
            </a:r>
            <a:endParaRPr sz="1200"/>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55" name="Shape 1655"/>
        <p:cNvGrpSpPr/>
        <p:nvPr/>
      </p:nvGrpSpPr>
      <p:grpSpPr>
        <a:xfrm>
          <a:off x="0" y="0"/>
          <a:ext cx="0" cy="0"/>
          <a:chOff x="0" y="0"/>
          <a:chExt cx="0" cy="0"/>
        </a:xfrm>
      </p:grpSpPr>
      <p:sp>
        <p:nvSpPr>
          <p:cNvPr id="1656" name="Google Shape;1656;g357941d83b9_0_194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57" name="Google Shape;1657;g357941d83b9_0_194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marR="381000" rtl="0" algn="l">
              <a:lnSpc>
                <a:spcPct val="115000"/>
              </a:lnSpc>
              <a:spcBef>
                <a:spcPts val="0"/>
              </a:spcBef>
              <a:spcAft>
                <a:spcPts val="0"/>
              </a:spcAft>
              <a:buNone/>
            </a:pPr>
            <a:r>
              <a:rPr b="1" lang="en" sz="1200">
                <a:solidFill>
                  <a:schemeClr val="dk1"/>
                </a:solidFill>
              </a:rPr>
              <a:t>Trainer Script:</a:t>
            </a:r>
            <a:r>
              <a:rPr lang="en" sz="1200">
                <a:solidFill>
                  <a:schemeClr val="dk1"/>
                </a:solidFill>
              </a:rPr>
              <a:t>  This menu only appears if an accessory is connected, like the spotlight or speaker.</a:t>
            </a:r>
            <a:endParaRPr sz="1200">
              <a:solidFill>
                <a:schemeClr val="dk1"/>
              </a:solidFill>
            </a:endParaRPr>
          </a:p>
          <a:p>
            <a:pPr indent="-304800" lvl="0" marL="457200" marR="381000" rtl="0" algn="l">
              <a:lnSpc>
                <a:spcPct val="115000"/>
              </a:lnSpc>
              <a:spcBef>
                <a:spcPts val="1000"/>
              </a:spcBef>
              <a:spcAft>
                <a:spcPts val="0"/>
              </a:spcAft>
              <a:buClr>
                <a:schemeClr val="dk1"/>
              </a:buClr>
              <a:buSzPts val="1200"/>
              <a:buChar char="●"/>
            </a:pPr>
            <a:r>
              <a:rPr lang="en" sz="1200">
                <a:solidFill>
                  <a:schemeClr val="dk1"/>
                </a:solidFill>
              </a:rPr>
              <a:t>Some controls will be duplicated in the Quick Action bar</a:t>
            </a:r>
            <a:endParaRPr sz="1200">
              <a:solidFill>
                <a:schemeClr val="dk1"/>
              </a:solidFill>
            </a:endParaRPr>
          </a:p>
          <a:p>
            <a:pPr indent="-304800" lvl="0" marL="457200" marR="381000" rtl="0" algn="l">
              <a:lnSpc>
                <a:spcPct val="115000"/>
              </a:lnSpc>
              <a:spcBef>
                <a:spcPts val="1000"/>
              </a:spcBef>
              <a:spcAft>
                <a:spcPts val="1000"/>
              </a:spcAft>
              <a:buClr>
                <a:schemeClr val="dk1"/>
              </a:buClr>
              <a:buSzPts val="1200"/>
              <a:buChar char="●"/>
            </a:pPr>
            <a:r>
              <a:rPr lang="en" sz="1200">
                <a:solidFill>
                  <a:schemeClr val="dk1"/>
                </a:solidFill>
              </a:rPr>
              <a:t>You can access this mid-flight to adjust payload behavior</a:t>
            </a:r>
            <a:endParaRPr sz="1200">
              <a:solidFill>
                <a:schemeClr val="dk1"/>
              </a:solidFill>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65" name="Shape 1665"/>
        <p:cNvGrpSpPr/>
        <p:nvPr/>
      </p:nvGrpSpPr>
      <p:grpSpPr>
        <a:xfrm>
          <a:off x="0" y="0"/>
          <a:ext cx="0" cy="0"/>
          <a:chOff x="0" y="0"/>
          <a:chExt cx="0" cy="0"/>
        </a:xfrm>
      </p:grpSpPr>
      <p:sp>
        <p:nvSpPr>
          <p:cNvPr id="1666" name="Google Shape;1666;g25f0b0b990c_0_243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67" name="Google Shape;1667;g25f0b0b990c_0_243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marR="381000" rtl="0" algn="l">
              <a:lnSpc>
                <a:spcPct val="115000"/>
              </a:lnSpc>
              <a:spcBef>
                <a:spcPts val="0"/>
              </a:spcBef>
              <a:spcAft>
                <a:spcPts val="1000"/>
              </a:spcAft>
              <a:buClr>
                <a:schemeClr val="dk1"/>
              </a:buClr>
              <a:buSzPts val="1100"/>
              <a:buFont typeface="Arial"/>
              <a:buNone/>
            </a:pPr>
            <a:r>
              <a:rPr b="1" lang="en" sz="1200">
                <a:solidFill>
                  <a:schemeClr val="dk1"/>
                </a:solidFill>
              </a:rPr>
              <a:t>Trainer Script:</a:t>
            </a:r>
            <a:r>
              <a:rPr lang="en" sz="1200">
                <a:solidFill>
                  <a:schemeClr val="dk1"/>
                </a:solidFill>
              </a:rPr>
              <a:t>  Now we move into launching. You’ll learn two techniques: ground and hand launch. Each is mission-dependent, and each has safety risks if performed incorrectly.</a:t>
            </a:r>
            <a:endParaRPr sz="1200">
              <a:solidFill>
                <a:schemeClr val="dk1"/>
              </a:solidFill>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72" name="Shape 1672"/>
        <p:cNvGrpSpPr/>
        <p:nvPr/>
      </p:nvGrpSpPr>
      <p:grpSpPr>
        <a:xfrm>
          <a:off x="0" y="0"/>
          <a:ext cx="0" cy="0"/>
          <a:chOff x="0" y="0"/>
          <a:chExt cx="0" cy="0"/>
        </a:xfrm>
      </p:grpSpPr>
      <p:sp>
        <p:nvSpPr>
          <p:cNvPr id="1673" name="Google Shape;1673;g357941d83b9_0_259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74" name="Google Shape;1674;g357941d83b9_0_259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b="1" lang="en" sz="1200">
                <a:solidFill>
                  <a:schemeClr val="dk1"/>
                </a:solidFill>
              </a:rPr>
              <a:t>Trainer Script:</a:t>
            </a:r>
            <a:r>
              <a:rPr lang="en" sz="1200">
                <a:solidFill>
                  <a:schemeClr val="dk1"/>
                </a:solidFill>
              </a:rPr>
              <a:t>  Ground launch is the standard method in most environments.</a:t>
            </a:r>
            <a:endParaRPr sz="1200">
              <a:solidFill>
                <a:schemeClr val="dk1"/>
              </a:solidFill>
            </a:endParaRPr>
          </a:p>
          <a:p>
            <a:pPr indent="-304800" lvl="0" marL="457200" marR="381000" rtl="0" algn="l">
              <a:lnSpc>
                <a:spcPct val="115000"/>
              </a:lnSpc>
              <a:spcBef>
                <a:spcPts val="1000"/>
              </a:spcBef>
              <a:spcAft>
                <a:spcPts val="0"/>
              </a:spcAft>
              <a:buClr>
                <a:schemeClr val="dk1"/>
              </a:buClr>
              <a:buSzPts val="1200"/>
              <a:buChar char="●"/>
            </a:pPr>
            <a:r>
              <a:rPr lang="en" sz="1200">
                <a:solidFill>
                  <a:schemeClr val="dk1"/>
                </a:solidFill>
              </a:rPr>
              <a:t>Ensure a clear launch area… No overhead obstacles or nearby personnel.</a:t>
            </a:r>
            <a:endParaRPr sz="1200">
              <a:solidFill>
                <a:schemeClr val="dk1"/>
              </a:solidFill>
            </a:endParaRPr>
          </a:p>
          <a:p>
            <a:pPr indent="-304800" lvl="0" marL="457200" marR="381000" rtl="0" algn="l">
              <a:lnSpc>
                <a:spcPct val="115000"/>
              </a:lnSpc>
              <a:spcBef>
                <a:spcPts val="1000"/>
              </a:spcBef>
              <a:spcAft>
                <a:spcPts val="0"/>
              </a:spcAft>
              <a:buClr>
                <a:schemeClr val="dk1"/>
              </a:buClr>
              <a:buSzPts val="1200"/>
              <a:buChar char="●"/>
            </a:pPr>
            <a:r>
              <a:rPr lang="en" sz="1200">
                <a:solidFill>
                  <a:schemeClr val="dk1"/>
                </a:solidFill>
              </a:rPr>
              <a:t>Aircraft must be on level ground with unobstructed props</a:t>
            </a:r>
            <a:endParaRPr sz="1200">
              <a:solidFill>
                <a:schemeClr val="dk1"/>
              </a:solidFill>
            </a:endParaRPr>
          </a:p>
          <a:p>
            <a:pPr indent="-304800" lvl="0" marL="457200" marR="381000" rtl="0" algn="l">
              <a:lnSpc>
                <a:spcPct val="115000"/>
              </a:lnSpc>
              <a:spcBef>
                <a:spcPts val="1000"/>
              </a:spcBef>
              <a:spcAft>
                <a:spcPts val="0"/>
              </a:spcAft>
              <a:buClr>
                <a:schemeClr val="dk1"/>
              </a:buClr>
              <a:buSzPts val="1200"/>
              <a:buChar char="●"/>
            </a:pPr>
            <a:r>
              <a:rPr lang="en" sz="1200">
                <a:solidFill>
                  <a:schemeClr val="dk1"/>
                </a:solidFill>
              </a:rPr>
              <a:t>Launch via button or on-screen slider</a:t>
            </a:r>
            <a:endParaRPr sz="1200">
              <a:solidFill>
                <a:schemeClr val="dk1"/>
              </a:solidFill>
            </a:endParaRPr>
          </a:p>
          <a:p>
            <a:pPr indent="-304800" lvl="0" marL="457200" marR="381000" rtl="0" algn="l">
              <a:lnSpc>
                <a:spcPct val="115000"/>
              </a:lnSpc>
              <a:spcBef>
                <a:spcPts val="1000"/>
              </a:spcBef>
              <a:spcAft>
                <a:spcPts val="0"/>
              </a:spcAft>
              <a:buClr>
                <a:schemeClr val="dk1"/>
              </a:buClr>
              <a:buSzPts val="1200"/>
              <a:buChar char="●"/>
            </a:pPr>
            <a:r>
              <a:rPr lang="en" sz="1200">
                <a:solidFill>
                  <a:schemeClr val="dk1"/>
                </a:solidFill>
              </a:rPr>
              <a:t>The X10D will automatically rise to 10 ft and perform a 360° IMU calibration spin</a:t>
            </a:r>
            <a:endParaRPr sz="1200">
              <a:solidFill>
                <a:schemeClr val="dk1"/>
              </a:solidFill>
            </a:endParaRPr>
          </a:p>
          <a:p>
            <a:pPr indent="-304800" lvl="0" marL="457200" marR="381000" rtl="0" algn="l">
              <a:lnSpc>
                <a:spcPct val="115000"/>
              </a:lnSpc>
              <a:spcBef>
                <a:spcPts val="1000"/>
              </a:spcBef>
              <a:spcAft>
                <a:spcPts val="0"/>
              </a:spcAft>
              <a:buClr>
                <a:schemeClr val="dk1"/>
              </a:buClr>
              <a:buSzPts val="1200"/>
              <a:buChar char="●"/>
            </a:pPr>
            <a:r>
              <a:rPr lang="en" sz="1200">
                <a:solidFill>
                  <a:schemeClr val="dk1"/>
                </a:solidFill>
              </a:rPr>
              <a:t>You can configure a 3 ft launch height for indoor or tight-area ops</a:t>
            </a:r>
            <a:endParaRPr sz="1200">
              <a:solidFill>
                <a:schemeClr val="dk1"/>
              </a:solidFill>
            </a:endParaRPr>
          </a:p>
          <a:p>
            <a:pPr indent="-304800" lvl="0" marL="457200" marR="381000" rtl="0" algn="l">
              <a:lnSpc>
                <a:spcPct val="115000"/>
              </a:lnSpc>
              <a:spcBef>
                <a:spcPts val="1000"/>
              </a:spcBef>
              <a:spcAft>
                <a:spcPts val="1000"/>
              </a:spcAft>
              <a:buClr>
                <a:schemeClr val="dk1"/>
              </a:buClr>
              <a:buSzPts val="1200"/>
              <a:buChar char="●"/>
            </a:pPr>
            <a:r>
              <a:rPr lang="en" sz="1200">
                <a:solidFill>
                  <a:schemeClr val="dk1"/>
                </a:solidFill>
              </a:rPr>
              <a:t>Launch can be canceled any time prior to lift-off</a:t>
            </a:r>
            <a:endParaRPr sz="1200">
              <a:solidFill>
                <a:schemeClr val="dk1"/>
              </a:solidFill>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81" name="Shape 1681"/>
        <p:cNvGrpSpPr/>
        <p:nvPr/>
      </p:nvGrpSpPr>
      <p:grpSpPr>
        <a:xfrm>
          <a:off x="0" y="0"/>
          <a:ext cx="0" cy="0"/>
          <a:chOff x="0" y="0"/>
          <a:chExt cx="0" cy="0"/>
        </a:xfrm>
      </p:grpSpPr>
      <p:sp>
        <p:nvSpPr>
          <p:cNvPr id="1682" name="Google Shape;1682;g357941d83b9_0_260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83" name="Google Shape;1683;g357941d83b9_0_260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marR="381000" rtl="0" algn="l">
              <a:lnSpc>
                <a:spcPct val="115000"/>
              </a:lnSpc>
              <a:spcBef>
                <a:spcPts val="0"/>
              </a:spcBef>
              <a:spcAft>
                <a:spcPts val="0"/>
              </a:spcAft>
              <a:buNone/>
            </a:pPr>
            <a:r>
              <a:rPr b="1" lang="en" sz="1200">
                <a:solidFill>
                  <a:schemeClr val="dk1"/>
                </a:solidFill>
              </a:rPr>
              <a:t>Trainer Script:</a:t>
            </a:r>
            <a:r>
              <a:rPr lang="en" sz="1200">
                <a:solidFill>
                  <a:schemeClr val="dk1"/>
                </a:solidFill>
              </a:rPr>
              <a:t>  Hand launching is ideal in rocky terrain, tall grass, or on rooftops</a:t>
            </a:r>
            <a:endParaRPr sz="1200">
              <a:solidFill>
                <a:schemeClr val="dk1"/>
              </a:solidFill>
            </a:endParaRPr>
          </a:p>
          <a:p>
            <a:pPr indent="-298450" lvl="0" marL="457200" rtl="0" algn="l">
              <a:lnSpc>
                <a:spcPct val="115000"/>
              </a:lnSpc>
              <a:spcBef>
                <a:spcPts val="1000"/>
              </a:spcBef>
              <a:spcAft>
                <a:spcPts val="0"/>
              </a:spcAft>
              <a:buClr>
                <a:schemeClr val="dk1"/>
              </a:buClr>
              <a:buSzPts val="1100"/>
              <a:buChar char="●"/>
            </a:pPr>
            <a:r>
              <a:rPr lang="en" sz="1200">
                <a:solidFill>
                  <a:schemeClr val="dk1"/>
                </a:solidFill>
              </a:rPr>
              <a:t>Clear the surrounding area and stand with the wind at your back</a:t>
            </a:r>
            <a:endParaRPr sz="1200">
              <a:solidFill>
                <a:schemeClr val="dk1"/>
              </a:solidFill>
            </a:endParaRPr>
          </a:p>
          <a:p>
            <a:pPr indent="-298450" lvl="0" marL="457200" rtl="0" algn="l">
              <a:lnSpc>
                <a:spcPct val="115000"/>
              </a:lnSpc>
              <a:spcBef>
                <a:spcPts val="1000"/>
              </a:spcBef>
              <a:spcAft>
                <a:spcPts val="0"/>
              </a:spcAft>
              <a:buClr>
                <a:schemeClr val="dk1"/>
              </a:buClr>
              <a:buSzPts val="1100"/>
              <a:buChar char="●"/>
            </a:pPr>
            <a:r>
              <a:rPr lang="en" sz="1200">
                <a:solidFill>
                  <a:schemeClr val="dk1"/>
                </a:solidFill>
              </a:rPr>
              <a:t>Extend your arm at or above shoulder level</a:t>
            </a:r>
            <a:endParaRPr sz="1200">
              <a:solidFill>
                <a:schemeClr val="dk1"/>
              </a:solidFill>
            </a:endParaRPr>
          </a:p>
          <a:p>
            <a:pPr indent="-298450" lvl="0" marL="457200" rtl="0" algn="l">
              <a:lnSpc>
                <a:spcPct val="115000"/>
              </a:lnSpc>
              <a:spcBef>
                <a:spcPts val="1000"/>
              </a:spcBef>
              <a:spcAft>
                <a:spcPts val="0"/>
              </a:spcAft>
              <a:buClr>
                <a:schemeClr val="dk1"/>
              </a:buClr>
              <a:buSzPts val="1100"/>
              <a:buChar char="●"/>
            </a:pPr>
            <a:r>
              <a:rPr lang="en" sz="1200">
                <a:solidFill>
                  <a:schemeClr val="dk1"/>
                </a:solidFill>
              </a:rPr>
              <a:t>Don’t throw or toss the drone.  Just hold steady.</a:t>
            </a:r>
            <a:endParaRPr sz="1200">
              <a:solidFill>
                <a:schemeClr val="dk1"/>
              </a:solidFill>
            </a:endParaRPr>
          </a:p>
          <a:p>
            <a:pPr indent="-298450" lvl="0" marL="457200" rtl="0" algn="l">
              <a:lnSpc>
                <a:spcPct val="115000"/>
              </a:lnSpc>
              <a:spcBef>
                <a:spcPts val="1000"/>
              </a:spcBef>
              <a:spcAft>
                <a:spcPts val="0"/>
              </a:spcAft>
              <a:buClr>
                <a:schemeClr val="dk1"/>
              </a:buClr>
              <a:buSzPts val="1100"/>
              <a:buChar char="●"/>
            </a:pPr>
            <a:r>
              <a:rPr lang="en" sz="1200">
                <a:solidFill>
                  <a:schemeClr val="dk1"/>
                </a:solidFill>
              </a:rPr>
              <a:t>Launch via controller or battery button (quick launch)</a:t>
            </a:r>
            <a:endParaRPr sz="1200">
              <a:solidFill>
                <a:schemeClr val="dk1"/>
              </a:solidFill>
            </a:endParaRPr>
          </a:p>
          <a:p>
            <a:pPr indent="-298450" lvl="0" marL="457200" rtl="0" algn="l">
              <a:lnSpc>
                <a:spcPct val="115000"/>
              </a:lnSpc>
              <a:spcBef>
                <a:spcPts val="1000"/>
              </a:spcBef>
              <a:spcAft>
                <a:spcPts val="0"/>
              </a:spcAft>
              <a:buClr>
                <a:schemeClr val="dk1"/>
              </a:buClr>
              <a:buSzPts val="1100"/>
              <a:buChar char="●"/>
            </a:pPr>
            <a:r>
              <a:rPr lang="en" sz="1200">
                <a:solidFill>
                  <a:schemeClr val="dk1"/>
                </a:solidFill>
              </a:rPr>
              <a:t>Release gently when it begins to lift</a:t>
            </a:r>
            <a:endParaRPr sz="1200">
              <a:solidFill>
                <a:schemeClr val="dk1"/>
              </a:solidFill>
            </a:endParaRPr>
          </a:p>
          <a:p>
            <a:pPr indent="-304800" lvl="0" marL="457200" rtl="0" algn="l">
              <a:lnSpc>
                <a:spcPct val="115000"/>
              </a:lnSpc>
              <a:spcBef>
                <a:spcPts val="1000"/>
              </a:spcBef>
              <a:spcAft>
                <a:spcPts val="0"/>
              </a:spcAft>
              <a:buClr>
                <a:schemeClr val="dk1"/>
              </a:buClr>
              <a:buSzPts val="1200"/>
              <a:buChar char="●"/>
            </a:pPr>
            <a:r>
              <a:rPr lang="en" sz="1200">
                <a:solidFill>
                  <a:schemeClr val="dk1"/>
                </a:solidFill>
              </a:rPr>
              <a:t>The drone will climb and spin for calibration</a:t>
            </a:r>
            <a:endParaRPr sz="1200">
              <a:solidFill>
                <a:schemeClr val="dk1"/>
              </a:solidFill>
            </a:endParaRPr>
          </a:p>
          <a:p>
            <a:pPr indent="0" lvl="0" marL="0" rtl="0" algn="l">
              <a:lnSpc>
                <a:spcPct val="115000"/>
              </a:lnSpc>
              <a:spcBef>
                <a:spcPts val="1000"/>
              </a:spcBef>
              <a:spcAft>
                <a:spcPts val="0"/>
              </a:spcAft>
              <a:buNone/>
            </a:pPr>
            <a:r>
              <a:rPr lang="en" sz="1200">
                <a:solidFill>
                  <a:schemeClr val="dk1"/>
                </a:solidFill>
              </a:rPr>
              <a:t>This is an advanced technique.  We will brief and rehearse before using in the field.</a:t>
            </a:r>
            <a:endParaRPr sz="1200">
              <a:solidFill>
                <a:schemeClr val="dk1"/>
              </a:solidFill>
            </a:endParaRPr>
          </a:p>
          <a:p>
            <a:pPr indent="0" lvl="0" marL="0" marR="381000" rtl="0" algn="l">
              <a:lnSpc>
                <a:spcPct val="115000"/>
              </a:lnSpc>
              <a:spcBef>
                <a:spcPts val="1000"/>
              </a:spcBef>
              <a:spcAft>
                <a:spcPts val="1000"/>
              </a:spcAft>
              <a:buClr>
                <a:schemeClr val="dk1"/>
              </a:buClr>
              <a:buSzPts val="1100"/>
              <a:buFont typeface="Arial"/>
              <a:buNone/>
            </a:pPr>
            <a:r>
              <a:t/>
            </a:r>
            <a:endParaRPr sz="1200">
              <a:solidFill>
                <a:schemeClr val="dk1"/>
              </a:solidFill>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40" name="Shape 1440"/>
        <p:cNvGrpSpPr/>
        <p:nvPr/>
      </p:nvGrpSpPr>
      <p:grpSpPr>
        <a:xfrm>
          <a:off x="0" y="0"/>
          <a:ext cx="0" cy="0"/>
          <a:chOff x="0" y="0"/>
          <a:chExt cx="0" cy="0"/>
        </a:xfrm>
      </p:grpSpPr>
      <p:sp>
        <p:nvSpPr>
          <p:cNvPr id="1441" name="Google Shape;1441;g25f0b0b990c_0_109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42" name="Google Shape;1442;g25f0b0b990c_0_109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marR="381000" rtl="0" algn="l">
              <a:lnSpc>
                <a:spcPct val="115000"/>
              </a:lnSpc>
              <a:spcBef>
                <a:spcPts val="0"/>
              </a:spcBef>
              <a:spcAft>
                <a:spcPts val="1200"/>
              </a:spcAft>
              <a:buNone/>
            </a:pPr>
            <a:r>
              <a:rPr b="1" lang="en" sz="1200">
                <a:solidFill>
                  <a:schemeClr val="dk1"/>
                </a:solidFill>
              </a:rPr>
              <a:t>Trainer Script:  </a:t>
            </a:r>
            <a:r>
              <a:rPr lang="en" sz="1200"/>
              <a:t>We begin with Global Settings, your mission configuration hub. Here, you’ll define drone behavior before and during flight. Understanding this menu is critical because it directly affects how the drone responds in both normal and degraded environments.</a:t>
            </a:r>
            <a:endParaRPr sz="1200"/>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89" name="Shape 1689"/>
        <p:cNvGrpSpPr/>
        <p:nvPr/>
      </p:nvGrpSpPr>
      <p:grpSpPr>
        <a:xfrm>
          <a:off x="0" y="0"/>
          <a:ext cx="0" cy="0"/>
          <a:chOff x="0" y="0"/>
          <a:chExt cx="0" cy="0"/>
        </a:xfrm>
      </p:grpSpPr>
      <p:sp>
        <p:nvSpPr>
          <p:cNvPr id="1690" name="Google Shape;1690;g25f0b0b990c_0_244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91" name="Google Shape;1691;g25f0b0b990c_0_244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marR="381000" rtl="0" algn="l">
              <a:lnSpc>
                <a:spcPct val="115000"/>
              </a:lnSpc>
              <a:spcBef>
                <a:spcPts val="0"/>
              </a:spcBef>
              <a:spcAft>
                <a:spcPts val="1000"/>
              </a:spcAft>
              <a:buClr>
                <a:schemeClr val="dk1"/>
              </a:buClr>
              <a:buSzPts val="1100"/>
              <a:buFont typeface="Arial"/>
              <a:buNone/>
            </a:pPr>
            <a:r>
              <a:rPr b="1" lang="en" sz="1200">
                <a:solidFill>
                  <a:schemeClr val="dk1"/>
                </a:solidFill>
              </a:rPr>
              <a:t>Trainer Script:</a:t>
            </a:r>
            <a:r>
              <a:rPr lang="en" sz="1200">
                <a:solidFill>
                  <a:schemeClr val="dk1"/>
                </a:solidFill>
              </a:rPr>
              <a:t>  Now we’re entering the </a:t>
            </a:r>
            <a:r>
              <a:rPr b="1" lang="en" sz="1200">
                <a:solidFill>
                  <a:schemeClr val="dk1"/>
                </a:solidFill>
              </a:rPr>
              <a:t>Flight Deck</a:t>
            </a:r>
            <a:r>
              <a:rPr lang="en" sz="1200">
                <a:solidFill>
                  <a:schemeClr val="dk1"/>
                </a:solidFill>
              </a:rPr>
              <a:t>, the live interface for operating your drone. This is your real-time mission control for telemetry, camera control, map view, and automation.</a:t>
            </a:r>
            <a:endParaRPr sz="1200">
              <a:solidFill>
                <a:schemeClr val="dk1"/>
              </a:solidFill>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96" name="Shape 1696"/>
        <p:cNvGrpSpPr/>
        <p:nvPr/>
      </p:nvGrpSpPr>
      <p:grpSpPr>
        <a:xfrm>
          <a:off x="0" y="0"/>
          <a:ext cx="0" cy="0"/>
          <a:chOff x="0" y="0"/>
          <a:chExt cx="0" cy="0"/>
        </a:xfrm>
      </p:grpSpPr>
      <p:sp>
        <p:nvSpPr>
          <p:cNvPr id="1697" name="Google Shape;1697;g357941d83b9_0_335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98" name="Google Shape;1698;g357941d83b9_0_335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marR="381000" rtl="0" algn="l">
              <a:lnSpc>
                <a:spcPct val="115000"/>
              </a:lnSpc>
              <a:spcBef>
                <a:spcPts val="0"/>
              </a:spcBef>
              <a:spcAft>
                <a:spcPts val="0"/>
              </a:spcAft>
              <a:buNone/>
            </a:pPr>
            <a:r>
              <a:rPr b="1" lang="en" sz="1200">
                <a:solidFill>
                  <a:schemeClr val="dk1"/>
                </a:solidFill>
              </a:rPr>
              <a:t>Trainer Script:</a:t>
            </a:r>
            <a:r>
              <a:rPr lang="en" sz="1200">
                <a:solidFill>
                  <a:schemeClr val="dk1"/>
                </a:solidFill>
              </a:rPr>
              <a:t>  The </a:t>
            </a:r>
            <a:r>
              <a:rPr b="1" lang="en" sz="1200">
                <a:solidFill>
                  <a:schemeClr val="dk1"/>
                </a:solidFill>
              </a:rPr>
              <a:t>Single Layout</a:t>
            </a:r>
            <a:r>
              <a:rPr lang="en" sz="1200">
                <a:solidFill>
                  <a:schemeClr val="dk1"/>
                </a:solidFill>
              </a:rPr>
              <a:t> gives a clean overview</a:t>
            </a:r>
            <a:endParaRPr sz="1200">
              <a:solidFill>
                <a:schemeClr val="dk1"/>
              </a:solidFill>
            </a:endParaRPr>
          </a:p>
          <a:p>
            <a:pPr indent="-304800" lvl="0" marL="457200" marR="381000" rtl="0" algn="l">
              <a:lnSpc>
                <a:spcPct val="115000"/>
              </a:lnSpc>
              <a:spcBef>
                <a:spcPts val="1000"/>
              </a:spcBef>
              <a:spcAft>
                <a:spcPts val="0"/>
              </a:spcAft>
              <a:buClr>
                <a:schemeClr val="dk1"/>
              </a:buClr>
              <a:buSzPts val="1200"/>
              <a:buChar char="●"/>
            </a:pPr>
            <a:r>
              <a:rPr lang="en" sz="1200">
                <a:solidFill>
                  <a:schemeClr val="dk1"/>
                </a:solidFill>
              </a:rPr>
              <a:t>Key telemetry like signal strength and battery life</a:t>
            </a:r>
            <a:endParaRPr sz="1200">
              <a:solidFill>
                <a:schemeClr val="dk1"/>
              </a:solidFill>
            </a:endParaRPr>
          </a:p>
          <a:p>
            <a:pPr indent="-304800" lvl="0" marL="457200" marR="381000" rtl="0" algn="l">
              <a:lnSpc>
                <a:spcPct val="115000"/>
              </a:lnSpc>
              <a:spcBef>
                <a:spcPts val="1000"/>
              </a:spcBef>
              <a:spcAft>
                <a:spcPts val="0"/>
              </a:spcAft>
              <a:buClr>
                <a:schemeClr val="dk1"/>
              </a:buClr>
              <a:buSzPts val="1200"/>
              <a:buChar char="●"/>
            </a:pPr>
            <a:r>
              <a:rPr lang="en" sz="1200">
                <a:solidFill>
                  <a:schemeClr val="dk1"/>
                </a:solidFill>
              </a:rPr>
              <a:t>Picture-in-picture for FPV and map view</a:t>
            </a:r>
            <a:endParaRPr sz="1200">
              <a:solidFill>
                <a:schemeClr val="dk1"/>
              </a:solidFill>
            </a:endParaRPr>
          </a:p>
          <a:p>
            <a:pPr indent="-304800" lvl="0" marL="457200" marR="381000" rtl="0" algn="l">
              <a:lnSpc>
                <a:spcPct val="115000"/>
              </a:lnSpc>
              <a:spcBef>
                <a:spcPts val="1000"/>
              </a:spcBef>
              <a:spcAft>
                <a:spcPts val="0"/>
              </a:spcAft>
              <a:buClr>
                <a:schemeClr val="dk1"/>
              </a:buClr>
              <a:buSzPts val="1200"/>
              <a:buChar char="●"/>
            </a:pPr>
            <a:r>
              <a:rPr lang="en" sz="1200">
                <a:solidFill>
                  <a:schemeClr val="dk1"/>
                </a:solidFill>
              </a:rPr>
              <a:t>Zoom and focus widgets for recon</a:t>
            </a:r>
            <a:endParaRPr sz="1200">
              <a:solidFill>
                <a:schemeClr val="dk1"/>
              </a:solidFill>
            </a:endParaRPr>
          </a:p>
          <a:p>
            <a:pPr indent="0" lvl="0" marL="0" marR="381000" rtl="0" algn="l">
              <a:lnSpc>
                <a:spcPct val="115000"/>
              </a:lnSpc>
              <a:spcBef>
                <a:spcPts val="1000"/>
              </a:spcBef>
              <a:spcAft>
                <a:spcPts val="1000"/>
              </a:spcAft>
              <a:buNone/>
            </a:pPr>
            <a:r>
              <a:rPr lang="en" sz="1200">
                <a:solidFill>
                  <a:schemeClr val="dk1"/>
                </a:solidFill>
              </a:rPr>
              <a:t>Use this layout for most ISR or overwatch missions.  It keeps things simple.</a:t>
            </a:r>
            <a:endParaRPr sz="1200">
              <a:solidFill>
                <a:schemeClr val="dk1"/>
              </a:solidFill>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15" name="Shape 1715"/>
        <p:cNvGrpSpPr/>
        <p:nvPr/>
      </p:nvGrpSpPr>
      <p:grpSpPr>
        <a:xfrm>
          <a:off x="0" y="0"/>
          <a:ext cx="0" cy="0"/>
          <a:chOff x="0" y="0"/>
          <a:chExt cx="0" cy="0"/>
        </a:xfrm>
      </p:grpSpPr>
      <p:sp>
        <p:nvSpPr>
          <p:cNvPr id="1716" name="Google Shape;1716;g357941d83b9_0_337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17" name="Google Shape;1717;g357941d83b9_0_337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marR="381000" rtl="0" algn="l">
              <a:lnSpc>
                <a:spcPct val="115000"/>
              </a:lnSpc>
              <a:spcBef>
                <a:spcPts val="0"/>
              </a:spcBef>
              <a:spcAft>
                <a:spcPts val="0"/>
              </a:spcAft>
              <a:buNone/>
            </a:pPr>
            <a:r>
              <a:rPr b="1" lang="en" sz="1200">
                <a:solidFill>
                  <a:schemeClr val="dk1"/>
                </a:solidFill>
              </a:rPr>
              <a:t>Trainer Script:</a:t>
            </a:r>
            <a:r>
              <a:rPr lang="en" sz="1200">
                <a:solidFill>
                  <a:schemeClr val="dk1"/>
                </a:solidFill>
              </a:rPr>
              <a:t>  The </a:t>
            </a:r>
            <a:r>
              <a:rPr b="1" lang="en" sz="1200">
                <a:solidFill>
                  <a:schemeClr val="dk1"/>
                </a:solidFill>
              </a:rPr>
              <a:t>Split Layout</a:t>
            </a:r>
            <a:r>
              <a:rPr lang="en" sz="1200">
                <a:solidFill>
                  <a:schemeClr val="dk1"/>
                </a:solidFill>
              </a:rPr>
              <a:t> offers two full panels.  Display both cameras (EO and IR) or a single camera and the map.</a:t>
            </a:r>
            <a:endParaRPr sz="1200">
              <a:solidFill>
                <a:schemeClr val="dk1"/>
              </a:solidFill>
            </a:endParaRPr>
          </a:p>
          <a:p>
            <a:pPr indent="-304800" lvl="0" marL="457200" rtl="0" algn="l">
              <a:lnSpc>
                <a:spcPct val="115000"/>
              </a:lnSpc>
              <a:spcBef>
                <a:spcPts val="1000"/>
              </a:spcBef>
              <a:spcAft>
                <a:spcPts val="0"/>
              </a:spcAft>
              <a:buClr>
                <a:schemeClr val="dk1"/>
              </a:buClr>
              <a:buSzPts val="1200"/>
              <a:buChar char="●"/>
            </a:pPr>
            <a:r>
              <a:rPr lang="en" sz="1200">
                <a:solidFill>
                  <a:schemeClr val="dk1"/>
                </a:solidFill>
              </a:rPr>
              <a:t>Resize windows or shift priority views mid-flight</a:t>
            </a:r>
            <a:endParaRPr sz="1200">
              <a:solidFill>
                <a:schemeClr val="dk1"/>
              </a:solidFill>
            </a:endParaRPr>
          </a:p>
          <a:p>
            <a:pPr indent="-304800" lvl="0" marL="457200" rtl="0" algn="l">
              <a:lnSpc>
                <a:spcPct val="115000"/>
              </a:lnSpc>
              <a:spcBef>
                <a:spcPts val="1000"/>
              </a:spcBef>
              <a:spcAft>
                <a:spcPts val="1000"/>
              </a:spcAft>
              <a:buClr>
                <a:schemeClr val="dk1"/>
              </a:buClr>
              <a:buSzPts val="1200"/>
              <a:buChar char="●"/>
            </a:pPr>
            <a:r>
              <a:rPr lang="en" sz="1200">
                <a:solidFill>
                  <a:schemeClr val="dk1"/>
                </a:solidFill>
              </a:rPr>
              <a:t>Use to increase SA</a:t>
            </a:r>
            <a:endParaRPr sz="1200">
              <a:solidFill>
                <a:schemeClr val="dk1"/>
              </a:solidFill>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28" name="Shape 1728"/>
        <p:cNvGrpSpPr/>
        <p:nvPr/>
      </p:nvGrpSpPr>
      <p:grpSpPr>
        <a:xfrm>
          <a:off x="0" y="0"/>
          <a:ext cx="0" cy="0"/>
          <a:chOff x="0" y="0"/>
          <a:chExt cx="0" cy="0"/>
        </a:xfrm>
      </p:grpSpPr>
      <p:sp>
        <p:nvSpPr>
          <p:cNvPr id="1729" name="Google Shape;1729;g357941d83b9_0_338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30" name="Google Shape;1730;g357941d83b9_0_338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marR="381000" rtl="0" algn="l">
              <a:lnSpc>
                <a:spcPct val="115000"/>
              </a:lnSpc>
              <a:spcBef>
                <a:spcPts val="0"/>
              </a:spcBef>
              <a:spcAft>
                <a:spcPts val="0"/>
              </a:spcAft>
              <a:buNone/>
            </a:pPr>
            <a:r>
              <a:rPr b="1" lang="en" sz="1200">
                <a:solidFill>
                  <a:schemeClr val="dk1"/>
                </a:solidFill>
              </a:rPr>
              <a:t>Trainer Script:</a:t>
            </a:r>
            <a:r>
              <a:rPr lang="en" sz="1200">
                <a:solidFill>
                  <a:schemeClr val="dk1"/>
                </a:solidFill>
              </a:rPr>
              <a:t>  The </a:t>
            </a:r>
            <a:r>
              <a:rPr b="1" lang="en" sz="1200">
                <a:solidFill>
                  <a:schemeClr val="dk1"/>
                </a:solidFill>
              </a:rPr>
              <a:t>Grid Layout</a:t>
            </a:r>
            <a:r>
              <a:rPr lang="en" sz="1200">
                <a:solidFill>
                  <a:schemeClr val="dk1"/>
                </a:solidFill>
              </a:rPr>
              <a:t> divides the screen into smaller panels</a:t>
            </a:r>
            <a:endParaRPr sz="1200">
              <a:solidFill>
                <a:schemeClr val="dk1"/>
              </a:solidFill>
            </a:endParaRPr>
          </a:p>
          <a:p>
            <a:pPr indent="-304800" lvl="0" marL="457200" rtl="0" algn="l">
              <a:lnSpc>
                <a:spcPct val="115000"/>
              </a:lnSpc>
              <a:spcBef>
                <a:spcPts val="1200"/>
              </a:spcBef>
              <a:spcAft>
                <a:spcPts val="0"/>
              </a:spcAft>
              <a:buClr>
                <a:schemeClr val="dk1"/>
              </a:buClr>
              <a:buSzPts val="1200"/>
              <a:buChar char="●"/>
            </a:pPr>
            <a:r>
              <a:rPr lang="en" sz="1200">
                <a:solidFill>
                  <a:schemeClr val="dk1"/>
                </a:solidFill>
              </a:rPr>
              <a:t>Use to maximize SA</a:t>
            </a:r>
            <a:endParaRPr sz="1200">
              <a:solidFill>
                <a:schemeClr val="dk1"/>
              </a:solidFill>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40" name="Shape 1740"/>
        <p:cNvGrpSpPr/>
        <p:nvPr/>
      </p:nvGrpSpPr>
      <p:grpSpPr>
        <a:xfrm>
          <a:off x="0" y="0"/>
          <a:ext cx="0" cy="0"/>
          <a:chOff x="0" y="0"/>
          <a:chExt cx="0" cy="0"/>
        </a:xfrm>
      </p:grpSpPr>
      <p:sp>
        <p:nvSpPr>
          <p:cNvPr id="1741" name="Google Shape;1741;g3c7b4ac133f_0_95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42" name="Google Shape;1742;g3c7b4ac133f_0_95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marR="381000" rtl="0" algn="l">
              <a:lnSpc>
                <a:spcPct val="115000"/>
              </a:lnSpc>
              <a:spcBef>
                <a:spcPts val="0"/>
              </a:spcBef>
              <a:spcAft>
                <a:spcPts val="0"/>
              </a:spcAft>
              <a:buNone/>
            </a:pPr>
            <a:r>
              <a:rPr b="1" lang="en" sz="1200">
                <a:solidFill>
                  <a:schemeClr val="dk1"/>
                </a:solidFill>
              </a:rPr>
              <a:t>Trainer Script:</a:t>
            </a:r>
            <a:r>
              <a:rPr lang="en" sz="1200">
                <a:solidFill>
                  <a:schemeClr val="dk1"/>
                </a:solidFill>
              </a:rPr>
              <a:t>  Crosshair coordinates is an essential part of your X10D.  It displays slant range and MGRS coordinates where the crosshairs meet the ground.</a:t>
            </a:r>
            <a:endParaRPr sz="1200">
              <a:solidFill>
                <a:schemeClr val="dk1"/>
              </a:solidFill>
            </a:endParaRPr>
          </a:p>
          <a:p>
            <a:pPr indent="-304800" lvl="0" marL="457200" marR="381000" rtl="0" algn="l">
              <a:lnSpc>
                <a:spcPct val="115000"/>
              </a:lnSpc>
              <a:spcBef>
                <a:spcPts val="1000"/>
              </a:spcBef>
              <a:spcAft>
                <a:spcPts val="0"/>
              </a:spcAft>
              <a:buClr>
                <a:schemeClr val="dk1"/>
              </a:buClr>
              <a:buSzPts val="1200"/>
              <a:buChar char="●"/>
            </a:pPr>
            <a:r>
              <a:rPr lang="en" sz="1200">
                <a:solidFill>
                  <a:schemeClr val="dk1"/>
                </a:solidFill>
              </a:rPr>
              <a:t>The system does not take buildings or towers or trees into account.  It only considers terrain elevation.  </a:t>
            </a:r>
            <a:endParaRPr sz="1200">
              <a:solidFill>
                <a:schemeClr val="dk1"/>
              </a:solidFill>
            </a:endParaRPr>
          </a:p>
          <a:p>
            <a:pPr indent="-304800" lvl="0" marL="457200" marR="381000" rtl="0" algn="l">
              <a:lnSpc>
                <a:spcPct val="115000"/>
              </a:lnSpc>
              <a:spcBef>
                <a:spcPts val="1000"/>
              </a:spcBef>
              <a:spcAft>
                <a:spcPts val="0"/>
              </a:spcAft>
              <a:buClr>
                <a:schemeClr val="dk1"/>
              </a:buClr>
              <a:buSzPts val="1200"/>
              <a:buChar char="●"/>
            </a:pPr>
            <a:r>
              <a:rPr lang="en" sz="1200">
                <a:solidFill>
                  <a:schemeClr val="dk1"/>
                </a:solidFill>
              </a:rPr>
              <a:t>So if you point the crosshairs at the top of a building, it will essentially “look through” the building </a:t>
            </a:r>
            <a:endParaRPr sz="1200">
              <a:solidFill>
                <a:schemeClr val="dk1"/>
              </a:solidFill>
            </a:endParaRPr>
          </a:p>
          <a:p>
            <a:pPr indent="-304800" lvl="0" marL="457200" marR="381000" rtl="0" algn="l">
              <a:lnSpc>
                <a:spcPct val="115000"/>
              </a:lnSpc>
              <a:spcBef>
                <a:spcPts val="1000"/>
              </a:spcBef>
              <a:spcAft>
                <a:spcPts val="0"/>
              </a:spcAft>
              <a:buClr>
                <a:schemeClr val="dk1"/>
              </a:buClr>
              <a:buSzPts val="1200"/>
              <a:buChar char="●"/>
            </a:pPr>
            <a:r>
              <a:rPr lang="en" sz="1200">
                <a:solidFill>
                  <a:schemeClr val="dk1"/>
                </a:solidFill>
              </a:rPr>
              <a:t>Point the crosshairs at the base of the building for more accurate location information</a:t>
            </a:r>
            <a:endParaRPr sz="1200">
              <a:solidFill>
                <a:schemeClr val="dk1"/>
              </a:solidFill>
            </a:endParaRPr>
          </a:p>
          <a:p>
            <a:pPr indent="-304800" lvl="0" marL="457200" marR="381000" rtl="0" algn="l">
              <a:lnSpc>
                <a:spcPct val="115000"/>
              </a:lnSpc>
              <a:spcBef>
                <a:spcPts val="1000"/>
              </a:spcBef>
              <a:spcAft>
                <a:spcPts val="0"/>
              </a:spcAft>
              <a:buClr>
                <a:schemeClr val="dk1"/>
              </a:buClr>
              <a:buSzPts val="1200"/>
              <a:buChar char="●"/>
            </a:pPr>
            <a:r>
              <a:rPr lang="en" sz="1200">
                <a:solidFill>
                  <a:schemeClr val="dk1"/>
                </a:solidFill>
              </a:rPr>
              <a:t>This does require DTED information to be loaded to the aircraft (should have covered this process by now)</a:t>
            </a:r>
            <a:endParaRPr sz="1200">
              <a:solidFill>
                <a:schemeClr val="dk1"/>
              </a:solidFill>
            </a:endParaRPr>
          </a:p>
          <a:p>
            <a:pPr indent="0" lvl="0" marL="0" marR="381000" rtl="0" algn="l">
              <a:lnSpc>
                <a:spcPct val="115000"/>
              </a:lnSpc>
              <a:spcBef>
                <a:spcPts val="1000"/>
              </a:spcBef>
              <a:spcAft>
                <a:spcPts val="1000"/>
              </a:spcAft>
              <a:buNone/>
            </a:pPr>
            <a:r>
              <a:t/>
            </a:r>
            <a:endParaRPr sz="1200">
              <a:solidFill>
                <a:schemeClr val="dk1"/>
              </a:solidFill>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48" name="Shape 1748"/>
        <p:cNvGrpSpPr/>
        <p:nvPr/>
      </p:nvGrpSpPr>
      <p:grpSpPr>
        <a:xfrm>
          <a:off x="0" y="0"/>
          <a:ext cx="0" cy="0"/>
          <a:chOff x="0" y="0"/>
          <a:chExt cx="0" cy="0"/>
        </a:xfrm>
      </p:grpSpPr>
      <p:sp>
        <p:nvSpPr>
          <p:cNvPr id="1749" name="Google Shape;1749;g357941d83b9_0_339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50" name="Google Shape;1750;g357941d83b9_0_339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marR="381000" rtl="0" algn="l">
              <a:lnSpc>
                <a:spcPct val="115000"/>
              </a:lnSpc>
              <a:spcBef>
                <a:spcPts val="0"/>
              </a:spcBef>
              <a:spcAft>
                <a:spcPts val="0"/>
              </a:spcAft>
              <a:buNone/>
            </a:pPr>
            <a:r>
              <a:rPr b="1" lang="en" sz="1200">
                <a:solidFill>
                  <a:schemeClr val="dk1"/>
                </a:solidFill>
              </a:rPr>
              <a:t>Trainer Script:</a:t>
            </a:r>
            <a:r>
              <a:rPr lang="en" sz="1200">
                <a:solidFill>
                  <a:schemeClr val="dk1"/>
                </a:solidFill>
              </a:rPr>
              <a:t>  The </a:t>
            </a:r>
            <a:r>
              <a:rPr b="1" lang="en" sz="1200">
                <a:solidFill>
                  <a:schemeClr val="dk1"/>
                </a:solidFill>
              </a:rPr>
              <a:t>Quick Action bar</a:t>
            </a:r>
            <a:r>
              <a:rPr lang="en" sz="1200">
                <a:solidFill>
                  <a:schemeClr val="dk1"/>
                </a:solidFill>
              </a:rPr>
              <a:t> is your shortcut menu</a:t>
            </a:r>
            <a:endParaRPr sz="1200">
              <a:solidFill>
                <a:schemeClr val="dk1"/>
              </a:solidFill>
            </a:endParaRPr>
          </a:p>
          <a:p>
            <a:pPr indent="-304800" lvl="0" marL="457200" rtl="0" algn="l">
              <a:lnSpc>
                <a:spcPct val="115000"/>
              </a:lnSpc>
              <a:spcBef>
                <a:spcPts val="1000"/>
              </a:spcBef>
              <a:spcAft>
                <a:spcPts val="0"/>
              </a:spcAft>
              <a:buClr>
                <a:schemeClr val="dk1"/>
              </a:buClr>
              <a:buSzPts val="1200"/>
              <a:buChar char="●"/>
            </a:pPr>
            <a:r>
              <a:rPr lang="en" sz="1200">
                <a:solidFill>
                  <a:schemeClr val="dk1"/>
                </a:solidFill>
              </a:rPr>
              <a:t>Access global settings, view layouts, obstacle avoidance (OA) margins, payload widgets, and camera controls</a:t>
            </a:r>
            <a:endParaRPr sz="1200">
              <a:solidFill>
                <a:schemeClr val="dk1"/>
              </a:solidFill>
            </a:endParaRPr>
          </a:p>
          <a:p>
            <a:pPr indent="-304800" lvl="0" marL="457200" rtl="0" algn="l">
              <a:lnSpc>
                <a:spcPct val="115000"/>
              </a:lnSpc>
              <a:spcBef>
                <a:spcPts val="1000"/>
              </a:spcBef>
              <a:spcAft>
                <a:spcPts val="0"/>
              </a:spcAft>
              <a:buClr>
                <a:schemeClr val="dk1"/>
              </a:buClr>
              <a:buSzPts val="1200"/>
              <a:buChar char="●"/>
            </a:pPr>
            <a:r>
              <a:rPr lang="en" sz="1200">
                <a:solidFill>
                  <a:schemeClr val="dk1"/>
                </a:solidFill>
              </a:rPr>
              <a:t>You can toggle between video/photo mode, adjust radiometric overlays, and launch/land commands</a:t>
            </a:r>
            <a:endParaRPr sz="1200">
              <a:solidFill>
                <a:schemeClr val="dk1"/>
              </a:solidFill>
            </a:endParaRPr>
          </a:p>
          <a:p>
            <a:pPr indent="0" lvl="0" marL="0" rtl="0" algn="l">
              <a:lnSpc>
                <a:spcPct val="115000"/>
              </a:lnSpc>
              <a:spcBef>
                <a:spcPts val="1000"/>
              </a:spcBef>
              <a:spcAft>
                <a:spcPts val="1000"/>
              </a:spcAft>
              <a:buNone/>
            </a:pPr>
            <a:r>
              <a:rPr lang="en" sz="1200">
                <a:solidFill>
                  <a:schemeClr val="dk1"/>
                </a:solidFill>
              </a:rPr>
              <a:t>Know where these are before flight, especially RTH and Pause.</a:t>
            </a:r>
            <a:endParaRPr sz="1200">
              <a:solidFill>
                <a:schemeClr val="dk1"/>
              </a:solidFill>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80" name="Shape 1780"/>
        <p:cNvGrpSpPr/>
        <p:nvPr/>
      </p:nvGrpSpPr>
      <p:grpSpPr>
        <a:xfrm>
          <a:off x="0" y="0"/>
          <a:ext cx="0" cy="0"/>
          <a:chOff x="0" y="0"/>
          <a:chExt cx="0" cy="0"/>
        </a:xfrm>
      </p:grpSpPr>
      <p:sp>
        <p:nvSpPr>
          <p:cNvPr id="1781" name="Google Shape;1781;g357941d83b9_0_342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82" name="Google Shape;1782;g357941d83b9_0_342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marR="381000" rtl="0" algn="l">
              <a:lnSpc>
                <a:spcPct val="115000"/>
              </a:lnSpc>
              <a:spcBef>
                <a:spcPts val="0"/>
              </a:spcBef>
              <a:spcAft>
                <a:spcPts val="0"/>
              </a:spcAft>
              <a:buNone/>
            </a:pPr>
            <a:r>
              <a:rPr b="1" lang="en" sz="1200">
                <a:solidFill>
                  <a:schemeClr val="dk1"/>
                </a:solidFill>
              </a:rPr>
              <a:t>Trainer Script:</a:t>
            </a:r>
            <a:r>
              <a:rPr lang="en" sz="1200">
                <a:solidFill>
                  <a:schemeClr val="dk1"/>
                </a:solidFill>
              </a:rPr>
              <a:t>  These are the </a:t>
            </a:r>
            <a:r>
              <a:rPr b="1" lang="en" sz="1200">
                <a:solidFill>
                  <a:schemeClr val="dk1"/>
                </a:solidFill>
              </a:rPr>
              <a:t>default controller functions</a:t>
            </a:r>
            <a:endParaRPr sz="1200">
              <a:solidFill>
                <a:schemeClr val="dk1"/>
              </a:solidFill>
            </a:endParaRPr>
          </a:p>
          <a:p>
            <a:pPr indent="-304800" lvl="0" marL="457200" rtl="0" algn="l">
              <a:lnSpc>
                <a:spcPct val="115000"/>
              </a:lnSpc>
              <a:spcBef>
                <a:spcPts val="1000"/>
              </a:spcBef>
              <a:spcAft>
                <a:spcPts val="0"/>
              </a:spcAft>
              <a:buClr>
                <a:schemeClr val="dk1"/>
              </a:buClr>
              <a:buSzPts val="1200"/>
              <a:buChar char="●"/>
            </a:pPr>
            <a:r>
              <a:rPr lang="en" sz="1200">
                <a:solidFill>
                  <a:schemeClr val="dk1"/>
                </a:solidFill>
              </a:rPr>
              <a:t>Height/Rotation, Lateral Movement, Menu Back, D-Pad (limited), Power, Launch/Land, Pause</a:t>
            </a:r>
            <a:endParaRPr sz="1200">
              <a:solidFill>
                <a:schemeClr val="dk1"/>
              </a:solidFill>
            </a:endParaRPr>
          </a:p>
          <a:p>
            <a:pPr indent="-304800" lvl="0" marL="457200" rtl="0" algn="l">
              <a:lnSpc>
                <a:spcPct val="115000"/>
              </a:lnSpc>
              <a:spcBef>
                <a:spcPts val="1000"/>
              </a:spcBef>
              <a:spcAft>
                <a:spcPts val="0"/>
              </a:spcAft>
              <a:buClr>
                <a:schemeClr val="dk1"/>
              </a:buClr>
              <a:buSzPts val="1200"/>
              <a:buChar char="●"/>
            </a:pPr>
            <a:r>
              <a:rPr lang="en" sz="1200">
                <a:solidFill>
                  <a:schemeClr val="dk1"/>
                </a:solidFill>
              </a:rPr>
              <a:t>Buttons 5-7 are customizable.  Assign based on your use case.</a:t>
            </a:r>
            <a:endParaRPr sz="1200">
              <a:solidFill>
                <a:schemeClr val="dk1"/>
              </a:solidFill>
            </a:endParaRPr>
          </a:p>
          <a:p>
            <a:pPr indent="0" lvl="0" marL="0" rtl="0" algn="l">
              <a:lnSpc>
                <a:spcPct val="115000"/>
              </a:lnSpc>
              <a:spcBef>
                <a:spcPts val="1000"/>
              </a:spcBef>
              <a:spcAft>
                <a:spcPts val="0"/>
              </a:spcAft>
              <a:buNone/>
            </a:pPr>
            <a:r>
              <a:rPr lang="en" sz="1200">
                <a:solidFill>
                  <a:schemeClr val="dk1"/>
                </a:solidFill>
              </a:rPr>
              <a:t>This configuration is optimized for ISR workflows but can be reprogrammed to suit mapping or inspection.</a:t>
            </a:r>
            <a:endParaRPr sz="1200">
              <a:solidFill>
                <a:schemeClr val="dk1"/>
              </a:solidFill>
            </a:endParaRPr>
          </a:p>
          <a:p>
            <a:pPr indent="0" lvl="0" marL="0" marR="381000" rtl="0" algn="l">
              <a:lnSpc>
                <a:spcPct val="115000"/>
              </a:lnSpc>
              <a:spcBef>
                <a:spcPts val="1000"/>
              </a:spcBef>
              <a:spcAft>
                <a:spcPts val="1000"/>
              </a:spcAft>
              <a:buClr>
                <a:schemeClr val="dk1"/>
              </a:buClr>
              <a:buSzPts val="1100"/>
              <a:buFont typeface="Arial"/>
              <a:buNone/>
            </a:pPr>
            <a:r>
              <a:t/>
            </a:r>
            <a:endParaRPr sz="1200">
              <a:solidFill>
                <a:schemeClr val="dk1"/>
              </a:solidFill>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09" name="Shape 1809"/>
        <p:cNvGrpSpPr/>
        <p:nvPr/>
      </p:nvGrpSpPr>
      <p:grpSpPr>
        <a:xfrm>
          <a:off x="0" y="0"/>
          <a:ext cx="0" cy="0"/>
          <a:chOff x="0" y="0"/>
          <a:chExt cx="0" cy="0"/>
        </a:xfrm>
      </p:grpSpPr>
      <p:sp>
        <p:nvSpPr>
          <p:cNvPr id="1810" name="Google Shape;1810;g357941d83b9_0_345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11" name="Google Shape;1811;g357941d83b9_0_345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marR="381000" rtl="0" algn="l">
              <a:lnSpc>
                <a:spcPct val="115000"/>
              </a:lnSpc>
              <a:spcBef>
                <a:spcPts val="0"/>
              </a:spcBef>
              <a:spcAft>
                <a:spcPts val="0"/>
              </a:spcAft>
              <a:buNone/>
            </a:pPr>
            <a:r>
              <a:rPr b="1" lang="en" sz="1200">
                <a:solidFill>
                  <a:schemeClr val="dk1"/>
                </a:solidFill>
              </a:rPr>
              <a:t>Trainer Script:</a:t>
            </a:r>
            <a:r>
              <a:rPr lang="en" sz="1200">
                <a:solidFill>
                  <a:schemeClr val="dk1"/>
                </a:solidFill>
              </a:rPr>
              <a:t>  Additional controls</a:t>
            </a:r>
            <a:endParaRPr sz="1200">
              <a:solidFill>
                <a:schemeClr val="dk1"/>
              </a:solidFill>
            </a:endParaRPr>
          </a:p>
          <a:p>
            <a:pPr indent="-304800" lvl="0" marL="457200" marR="381000" rtl="0" algn="l">
              <a:lnSpc>
                <a:spcPct val="115000"/>
              </a:lnSpc>
              <a:spcBef>
                <a:spcPts val="1000"/>
              </a:spcBef>
              <a:spcAft>
                <a:spcPts val="0"/>
              </a:spcAft>
              <a:buClr>
                <a:schemeClr val="dk1"/>
              </a:buClr>
              <a:buSzPts val="1200"/>
              <a:buChar char="●"/>
            </a:pPr>
            <a:r>
              <a:rPr lang="en" sz="1200">
                <a:solidFill>
                  <a:schemeClr val="dk1"/>
                </a:solidFill>
              </a:rPr>
              <a:t>Shutter/Record (11), Boost Mode (12), Zoom (13), Gimbal Tilt (14), and two more customizable buttons (15–16)</a:t>
            </a:r>
            <a:endParaRPr sz="1200">
              <a:solidFill>
                <a:schemeClr val="dk1"/>
              </a:solidFill>
            </a:endParaRPr>
          </a:p>
          <a:p>
            <a:pPr indent="-304800" lvl="0" marL="457200" marR="381000" rtl="0" algn="l">
              <a:lnSpc>
                <a:spcPct val="115000"/>
              </a:lnSpc>
              <a:spcBef>
                <a:spcPts val="1000"/>
              </a:spcBef>
              <a:spcAft>
                <a:spcPts val="0"/>
              </a:spcAft>
              <a:buClr>
                <a:schemeClr val="dk1"/>
              </a:buClr>
              <a:buSzPts val="1200"/>
              <a:buChar char="●"/>
            </a:pPr>
            <a:r>
              <a:rPr lang="en" sz="1200">
                <a:solidFill>
                  <a:schemeClr val="dk1"/>
                </a:solidFill>
              </a:rPr>
              <a:t>Boost overrides standard flight speed so use carefully in tight environments</a:t>
            </a:r>
            <a:endParaRPr sz="1200">
              <a:solidFill>
                <a:schemeClr val="dk1"/>
              </a:solidFill>
            </a:endParaRPr>
          </a:p>
          <a:p>
            <a:pPr indent="-304800" lvl="0" marL="457200" marR="381000" rtl="0" algn="l">
              <a:lnSpc>
                <a:spcPct val="115000"/>
              </a:lnSpc>
              <a:spcBef>
                <a:spcPts val="1000"/>
              </a:spcBef>
              <a:spcAft>
                <a:spcPts val="0"/>
              </a:spcAft>
              <a:buClr>
                <a:schemeClr val="dk1"/>
              </a:buClr>
              <a:buSzPts val="1200"/>
              <a:buChar char="●"/>
            </a:pPr>
            <a:r>
              <a:rPr lang="en" sz="1200">
                <a:solidFill>
                  <a:schemeClr val="dk1"/>
                </a:solidFill>
              </a:rPr>
              <a:t>Know which button does what before flight.  Accidental gimbal commands or boost can disrupt a mission.</a:t>
            </a:r>
            <a:endParaRPr sz="1200">
              <a:solidFill>
                <a:schemeClr val="dk1"/>
              </a:solidFill>
            </a:endParaRPr>
          </a:p>
          <a:p>
            <a:pPr indent="0" lvl="0" marL="0" marR="381000" rtl="0" algn="l">
              <a:lnSpc>
                <a:spcPct val="115000"/>
              </a:lnSpc>
              <a:spcBef>
                <a:spcPts val="1000"/>
              </a:spcBef>
              <a:spcAft>
                <a:spcPts val="1000"/>
              </a:spcAft>
              <a:buClr>
                <a:schemeClr val="dk1"/>
              </a:buClr>
              <a:buSzPts val="1100"/>
              <a:buFont typeface="Arial"/>
              <a:buNone/>
            </a:pPr>
            <a:r>
              <a:t/>
            </a:r>
            <a:endParaRPr sz="1200">
              <a:solidFill>
                <a:schemeClr val="dk1"/>
              </a:solidFill>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36" name="Shape 1836"/>
        <p:cNvGrpSpPr/>
        <p:nvPr/>
      </p:nvGrpSpPr>
      <p:grpSpPr>
        <a:xfrm>
          <a:off x="0" y="0"/>
          <a:ext cx="0" cy="0"/>
          <a:chOff x="0" y="0"/>
          <a:chExt cx="0" cy="0"/>
        </a:xfrm>
      </p:grpSpPr>
      <p:sp>
        <p:nvSpPr>
          <p:cNvPr id="1837" name="Google Shape;1837;g357941d83b9_0_412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38" name="Google Shape;1838;g357941d83b9_0_412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marR="381000" rtl="0" algn="l">
              <a:lnSpc>
                <a:spcPct val="115000"/>
              </a:lnSpc>
              <a:spcBef>
                <a:spcPts val="0"/>
              </a:spcBef>
              <a:spcAft>
                <a:spcPts val="0"/>
              </a:spcAft>
              <a:buNone/>
            </a:pPr>
            <a:r>
              <a:rPr b="1" lang="en" sz="1200">
                <a:solidFill>
                  <a:schemeClr val="dk1"/>
                </a:solidFill>
              </a:rPr>
              <a:t>Trainer Script:</a:t>
            </a:r>
            <a:r>
              <a:rPr lang="en" sz="1200">
                <a:solidFill>
                  <a:schemeClr val="dk1"/>
                </a:solidFill>
              </a:rPr>
              <a:t>  Manual mode is your base-level flight skill</a:t>
            </a:r>
            <a:endParaRPr sz="1200">
              <a:solidFill>
                <a:schemeClr val="dk1"/>
              </a:solidFill>
            </a:endParaRPr>
          </a:p>
          <a:p>
            <a:pPr indent="-304800" lvl="0" marL="457200" rtl="0" algn="l">
              <a:lnSpc>
                <a:spcPct val="115000"/>
              </a:lnSpc>
              <a:spcBef>
                <a:spcPts val="1200"/>
              </a:spcBef>
              <a:spcAft>
                <a:spcPts val="0"/>
              </a:spcAft>
              <a:buClr>
                <a:schemeClr val="dk1"/>
              </a:buClr>
              <a:buSzPts val="1200"/>
              <a:buChar char="●"/>
            </a:pPr>
            <a:r>
              <a:rPr lang="en" sz="1200">
                <a:solidFill>
                  <a:schemeClr val="dk1"/>
                </a:solidFill>
              </a:rPr>
              <a:t>Full user control with obstacle avoidance (OA) enabled, unless you disable it or switch to Attitude Mode</a:t>
            </a:r>
            <a:endParaRPr sz="1200">
              <a:solidFill>
                <a:schemeClr val="dk1"/>
              </a:solidFill>
            </a:endParaRPr>
          </a:p>
          <a:p>
            <a:pPr indent="-304800" lvl="0" marL="457200" rtl="0" algn="l">
              <a:lnSpc>
                <a:spcPct val="115000"/>
              </a:lnSpc>
              <a:spcBef>
                <a:spcPts val="1000"/>
              </a:spcBef>
              <a:spcAft>
                <a:spcPts val="0"/>
              </a:spcAft>
              <a:buClr>
                <a:schemeClr val="dk1"/>
              </a:buClr>
              <a:buSzPts val="1200"/>
              <a:buChar char="●"/>
            </a:pPr>
            <a:r>
              <a:rPr lang="en" sz="1200">
                <a:solidFill>
                  <a:schemeClr val="dk1"/>
                </a:solidFill>
              </a:rPr>
              <a:t>This is the preferred mode for standard ISR flights with visual line of sight</a:t>
            </a:r>
            <a:endParaRPr sz="1200">
              <a:solidFill>
                <a:schemeClr val="dk1"/>
              </a:solidFill>
            </a:endParaRPr>
          </a:p>
          <a:p>
            <a:pPr indent="-304800" lvl="0" marL="457200" rtl="0" algn="l">
              <a:lnSpc>
                <a:spcPct val="115000"/>
              </a:lnSpc>
              <a:spcBef>
                <a:spcPts val="1200"/>
              </a:spcBef>
              <a:spcAft>
                <a:spcPts val="1000"/>
              </a:spcAft>
              <a:buClr>
                <a:schemeClr val="dk1"/>
              </a:buClr>
              <a:buSzPts val="1200"/>
              <a:buChar char="●"/>
            </a:pPr>
            <a:r>
              <a:rPr lang="en" sz="1200">
                <a:solidFill>
                  <a:schemeClr val="dk1"/>
                </a:solidFill>
              </a:rPr>
              <a:t>In Attitude Mode, OA is off and flight resembles a traditional manual drone.  Know which mode you're in.</a:t>
            </a:r>
            <a:endParaRPr sz="1200">
              <a:solidFill>
                <a:schemeClr val="dk1"/>
              </a:solidFill>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44" name="Shape 1844"/>
        <p:cNvGrpSpPr/>
        <p:nvPr/>
      </p:nvGrpSpPr>
      <p:grpSpPr>
        <a:xfrm>
          <a:off x="0" y="0"/>
          <a:ext cx="0" cy="0"/>
          <a:chOff x="0" y="0"/>
          <a:chExt cx="0" cy="0"/>
        </a:xfrm>
      </p:grpSpPr>
      <p:sp>
        <p:nvSpPr>
          <p:cNvPr id="1845" name="Google Shape;1845;g357941d83b9_0_412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46" name="Google Shape;1846;g357941d83b9_0_412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marR="381000" rtl="0" algn="l">
              <a:lnSpc>
                <a:spcPct val="115000"/>
              </a:lnSpc>
              <a:spcBef>
                <a:spcPts val="0"/>
              </a:spcBef>
              <a:spcAft>
                <a:spcPts val="0"/>
              </a:spcAft>
              <a:buNone/>
            </a:pPr>
            <a:r>
              <a:rPr b="1" lang="en" sz="1200">
                <a:solidFill>
                  <a:schemeClr val="dk1"/>
                </a:solidFill>
              </a:rPr>
              <a:t>Trainer Script:</a:t>
            </a:r>
            <a:r>
              <a:rPr lang="en" sz="1200">
                <a:solidFill>
                  <a:schemeClr val="dk1"/>
                </a:solidFill>
              </a:rPr>
              <a:t>  Orbit allows the drone to autonomously or manually circle a target:</a:t>
            </a:r>
            <a:endParaRPr sz="1200">
              <a:solidFill>
                <a:schemeClr val="dk1"/>
              </a:solidFill>
            </a:endParaRPr>
          </a:p>
          <a:p>
            <a:pPr indent="-304800" lvl="0" marL="457200" marR="381000" rtl="0" algn="l">
              <a:lnSpc>
                <a:spcPct val="115000"/>
              </a:lnSpc>
              <a:spcBef>
                <a:spcPts val="1200"/>
              </a:spcBef>
              <a:spcAft>
                <a:spcPts val="0"/>
              </a:spcAft>
              <a:buClr>
                <a:schemeClr val="dk1"/>
              </a:buClr>
              <a:buSzPts val="1200"/>
              <a:buChar char="●"/>
            </a:pPr>
            <a:r>
              <a:rPr lang="en" sz="1200">
                <a:solidFill>
                  <a:schemeClr val="dk1"/>
                </a:solidFill>
              </a:rPr>
              <a:t>GPS based</a:t>
            </a:r>
            <a:endParaRPr sz="1200">
              <a:solidFill>
                <a:schemeClr val="dk1"/>
              </a:solidFill>
            </a:endParaRPr>
          </a:p>
          <a:p>
            <a:pPr indent="-304800" lvl="0" marL="457200" marR="381000" rtl="0" algn="l">
              <a:lnSpc>
                <a:spcPct val="115000"/>
              </a:lnSpc>
              <a:spcBef>
                <a:spcPts val="1000"/>
              </a:spcBef>
              <a:spcAft>
                <a:spcPts val="0"/>
              </a:spcAft>
              <a:buClr>
                <a:schemeClr val="dk1"/>
              </a:buClr>
              <a:buSzPts val="1200"/>
              <a:buChar char="●"/>
            </a:pPr>
            <a:r>
              <a:rPr lang="en" sz="1200">
                <a:solidFill>
                  <a:schemeClr val="dk1"/>
                </a:solidFill>
              </a:rPr>
              <a:t>Ideal for recon of stationary structures or vehicles</a:t>
            </a:r>
            <a:endParaRPr sz="1200">
              <a:solidFill>
                <a:schemeClr val="dk1"/>
              </a:solidFill>
            </a:endParaRPr>
          </a:p>
          <a:p>
            <a:pPr indent="-304800" lvl="0" marL="457200" marR="381000" rtl="0" algn="l">
              <a:lnSpc>
                <a:spcPct val="115000"/>
              </a:lnSpc>
              <a:spcBef>
                <a:spcPts val="1200"/>
              </a:spcBef>
              <a:spcAft>
                <a:spcPts val="0"/>
              </a:spcAft>
              <a:buClr>
                <a:schemeClr val="dk1"/>
              </a:buClr>
              <a:buSzPts val="1200"/>
              <a:buChar char="●"/>
            </a:pPr>
            <a:r>
              <a:rPr lang="en" sz="1200">
                <a:solidFill>
                  <a:schemeClr val="dk1"/>
                </a:solidFill>
              </a:rPr>
              <a:t>You’ll see the orbit track in AR</a:t>
            </a:r>
            <a:endParaRPr sz="1200">
              <a:solidFill>
                <a:schemeClr val="dk1"/>
              </a:solidFill>
            </a:endParaRPr>
          </a:p>
          <a:p>
            <a:pPr indent="-304800" lvl="0" marL="457200" marR="381000" rtl="0" algn="l">
              <a:lnSpc>
                <a:spcPct val="115000"/>
              </a:lnSpc>
              <a:spcBef>
                <a:spcPts val="1200"/>
              </a:spcBef>
              <a:spcAft>
                <a:spcPts val="1000"/>
              </a:spcAft>
              <a:buClr>
                <a:schemeClr val="dk1"/>
              </a:buClr>
              <a:buSzPts val="1200"/>
              <a:buChar char="●"/>
            </a:pPr>
            <a:r>
              <a:rPr lang="en" sz="1200">
                <a:solidFill>
                  <a:schemeClr val="dk1"/>
                </a:solidFill>
              </a:rPr>
              <a:t>Adjust radius or height mid-flight</a:t>
            </a:r>
            <a:endParaRPr sz="1200">
              <a:solidFill>
                <a:schemeClr val="dk1"/>
              </a:solidFill>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47" name="Shape 1447"/>
        <p:cNvGrpSpPr/>
        <p:nvPr/>
      </p:nvGrpSpPr>
      <p:grpSpPr>
        <a:xfrm>
          <a:off x="0" y="0"/>
          <a:ext cx="0" cy="0"/>
          <a:chOff x="0" y="0"/>
          <a:chExt cx="0" cy="0"/>
        </a:xfrm>
      </p:grpSpPr>
      <p:sp>
        <p:nvSpPr>
          <p:cNvPr id="1448" name="Google Shape;1448;g357941d83b9_0_188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49" name="Google Shape;1449;g357941d83b9_0_188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rPr b="1" lang="en" sz="1200">
                <a:solidFill>
                  <a:schemeClr val="dk1"/>
                </a:solidFill>
              </a:rPr>
              <a:t>Trainer Script:  </a:t>
            </a:r>
            <a:r>
              <a:rPr lang="en" sz="1200"/>
              <a:t>The Gate Screen is your first checkpoint. From here, you can:</a:t>
            </a:r>
            <a:endParaRPr sz="1200"/>
          </a:p>
          <a:p>
            <a:pPr indent="-304800" lvl="0" marL="457200" rtl="0" algn="l">
              <a:lnSpc>
                <a:spcPct val="115000"/>
              </a:lnSpc>
              <a:spcBef>
                <a:spcPts val="1000"/>
              </a:spcBef>
              <a:spcAft>
                <a:spcPts val="0"/>
              </a:spcAft>
              <a:buClr>
                <a:schemeClr val="dk1"/>
              </a:buClr>
              <a:buSzPts val="1200"/>
              <a:buChar char="●"/>
            </a:pPr>
            <a:r>
              <a:rPr lang="en" sz="1200"/>
              <a:t>Switch between flight modes: Skills or 3D Scan</a:t>
            </a:r>
            <a:endParaRPr sz="1200"/>
          </a:p>
          <a:p>
            <a:pPr indent="-304800" lvl="0" marL="457200" rtl="0" algn="l">
              <a:lnSpc>
                <a:spcPct val="115000"/>
              </a:lnSpc>
              <a:spcBef>
                <a:spcPts val="1000"/>
              </a:spcBef>
              <a:spcAft>
                <a:spcPts val="0"/>
              </a:spcAft>
              <a:buClr>
                <a:schemeClr val="dk1"/>
              </a:buClr>
              <a:buSzPts val="1200"/>
              <a:buChar char="●"/>
            </a:pPr>
            <a:r>
              <a:rPr lang="en" sz="1200"/>
              <a:t>Review current battery state of charge and radio settings</a:t>
            </a:r>
            <a:endParaRPr sz="1200"/>
          </a:p>
          <a:p>
            <a:pPr indent="-304800" lvl="0" marL="457200" rtl="0" algn="l">
              <a:lnSpc>
                <a:spcPct val="115000"/>
              </a:lnSpc>
              <a:spcBef>
                <a:spcPts val="1000"/>
              </a:spcBef>
              <a:spcAft>
                <a:spcPts val="0"/>
              </a:spcAft>
              <a:buClr>
                <a:schemeClr val="dk1"/>
              </a:buClr>
              <a:buSzPts val="1200"/>
              <a:buChar char="●"/>
            </a:pPr>
            <a:r>
              <a:rPr lang="en" sz="1200"/>
              <a:t>Tap ‘Fly Now’ to enter the Flight Deck</a:t>
            </a:r>
            <a:endParaRPr sz="1200"/>
          </a:p>
          <a:p>
            <a:pPr indent="0" lvl="0" marL="0" rtl="0" algn="l">
              <a:lnSpc>
                <a:spcPct val="115000"/>
              </a:lnSpc>
              <a:spcBef>
                <a:spcPts val="1000"/>
              </a:spcBef>
              <a:spcAft>
                <a:spcPts val="1000"/>
              </a:spcAft>
              <a:buNone/>
            </a:pPr>
            <a:r>
              <a:rPr lang="en" sz="1200"/>
              <a:t>Always verify your configuration here before entering the airspace, especially when switching from mapping to ISR tasks.</a:t>
            </a:r>
            <a:endParaRPr sz="1200"/>
          </a:p>
        </p:txBody>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52" name="Shape 1852"/>
        <p:cNvGrpSpPr/>
        <p:nvPr/>
      </p:nvGrpSpPr>
      <p:grpSpPr>
        <a:xfrm>
          <a:off x="0" y="0"/>
          <a:ext cx="0" cy="0"/>
          <a:chOff x="0" y="0"/>
          <a:chExt cx="0" cy="0"/>
        </a:xfrm>
      </p:grpSpPr>
      <p:sp>
        <p:nvSpPr>
          <p:cNvPr id="1853" name="Google Shape;1853;g357941d83b9_0_413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54" name="Google Shape;1854;g357941d83b9_0_413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marR="381000" rtl="0" algn="l">
              <a:lnSpc>
                <a:spcPct val="115000"/>
              </a:lnSpc>
              <a:spcBef>
                <a:spcPts val="0"/>
              </a:spcBef>
              <a:spcAft>
                <a:spcPts val="0"/>
              </a:spcAft>
              <a:buNone/>
            </a:pPr>
            <a:r>
              <a:rPr b="1" lang="en" sz="1200">
                <a:solidFill>
                  <a:schemeClr val="dk1"/>
                </a:solidFill>
              </a:rPr>
              <a:t>Trainer Script:</a:t>
            </a:r>
            <a:r>
              <a:rPr lang="en" sz="1200">
                <a:solidFill>
                  <a:schemeClr val="dk1"/>
                </a:solidFill>
              </a:rPr>
              <a:t>  Scout mode tethers the drone to the GPS location of the controller</a:t>
            </a:r>
            <a:endParaRPr sz="1200">
              <a:solidFill>
                <a:schemeClr val="dk1"/>
              </a:solidFill>
            </a:endParaRPr>
          </a:p>
          <a:p>
            <a:pPr indent="-304800" lvl="0" marL="457200" marR="381000" rtl="0" algn="l">
              <a:lnSpc>
                <a:spcPct val="115000"/>
              </a:lnSpc>
              <a:spcBef>
                <a:spcPts val="1200"/>
              </a:spcBef>
              <a:spcAft>
                <a:spcPts val="0"/>
              </a:spcAft>
              <a:buClr>
                <a:schemeClr val="dk1"/>
              </a:buClr>
              <a:buSzPts val="1200"/>
              <a:buChar char="●"/>
            </a:pPr>
            <a:r>
              <a:rPr lang="en" sz="1200">
                <a:solidFill>
                  <a:schemeClr val="dk1"/>
                </a:solidFill>
              </a:rPr>
              <a:t>Great for vehicle convoys, foot patrols, or overwatch during movement</a:t>
            </a:r>
            <a:endParaRPr sz="1200">
              <a:solidFill>
                <a:schemeClr val="dk1"/>
              </a:solidFill>
            </a:endParaRPr>
          </a:p>
          <a:p>
            <a:pPr indent="-304800" lvl="0" marL="457200" marR="381000" rtl="0" algn="l">
              <a:lnSpc>
                <a:spcPct val="115000"/>
              </a:lnSpc>
              <a:spcBef>
                <a:spcPts val="1000"/>
              </a:spcBef>
              <a:spcAft>
                <a:spcPts val="0"/>
              </a:spcAft>
              <a:buClr>
                <a:schemeClr val="dk1"/>
              </a:buClr>
              <a:buSzPts val="1200"/>
              <a:buChar char="●"/>
            </a:pPr>
            <a:r>
              <a:rPr lang="en" sz="1200">
                <a:solidFill>
                  <a:schemeClr val="dk1"/>
                </a:solidFill>
              </a:rPr>
              <a:t>You can set limits and behaviors, like Fixed or Relative follow</a:t>
            </a:r>
            <a:endParaRPr sz="1200">
              <a:solidFill>
                <a:schemeClr val="dk1"/>
              </a:solidFill>
            </a:endParaRPr>
          </a:p>
          <a:p>
            <a:pPr indent="-304800" lvl="0" marL="457200" marR="381000" rtl="0" algn="l">
              <a:lnSpc>
                <a:spcPct val="115000"/>
              </a:lnSpc>
              <a:spcBef>
                <a:spcPts val="1200"/>
              </a:spcBef>
              <a:spcAft>
                <a:spcPts val="1000"/>
              </a:spcAft>
              <a:buClr>
                <a:schemeClr val="dk1"/>
              </a:buClr>
              <a:buSzPts val="1200"/>
              <a:buChar char="●"/>
            </a:pPr>
            <a:r>
              <a:rPr lang="en" sz="1200">
                <a:solidFill>
                  <a:schemeClr val="dk1"/>
                </a:solidFill>
              </a:rPr>
              <a:t>You maintain full camera control, and can reposition the drone as needed</a:t>
            </a:r>
            <a:endParaRPr sz="1200">
              <a:solidFill>
                <a:schemeClr val="dk1"/>
              </a:solidFill>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60" name="Shape 1860"/>
        <p:cNvGrpSpPr/>
        <p:nvPr/>
      </p:nvGrpSpPr>
      <p:grpSpPr>
        <a:xfrm>
          <a:off x="0" y="0"/>
          <a:ext cx="0" cy="0"/>
          <a:chOff x="0" y="0"/>
          <a:chExt cx="0" cy="0"/>
        </a:xfrm>
      </p:grpSpPr>
      <p:sp>
        <p:nvSpPr>
          <p:cNvPr id="1861" name="Google Shape;1861;g3d235bc9ace_0_127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62" name="Google Shape;1862;g3d235bc9ace_0_127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marR="381000" rtl="0" algn="l">
              <a:lnSpc>
                <a:spcPct val="115000"/>
              </a:lnSpc>
              <a:spcBef>
                <a:spcPts val="0"/>
              </a:spcBef>
              <a:spcAft>
                <a:spcPts val="0"/>
              </a:spcAft>
              <a:buClr>
                <a:schemeClr val="dk1"/>
              </a:buClr>
              <a:buSzPts val="1100"/>
              <a:buFont typeface="Arial"/>
              <a:buNone/>
            </a:pPr>
            <a:r>
              <a:rPr b="1" lang="en" sz="1200">
                <a:solidFill>
                  <a:schemeClr val="dk1"/>
                </a:solidFill>
              </a:rPr>
              <a:t>Trainer Script:</a:t>
            </a:r>
            <a:r>
              <a:rPr lang="en" sz="1200">
                <a:solidFill>
                  <a:schemeClr val="dk1"/>
                </a:solidFill>
              </a:rPr>
              <a:t>  Subject Track and Follow allows pilots to autonomously track people and vehicles</a:t>
            </a:r>
            <a:endParaRPr sz="1200">
              <a:solidFill>
                <a:schemeClr val="dk1"/>
              </a:solidFill>
            </a:endParaRPr>
          </a:p>
          <a:p>
            <a:pPr indent="-304800" lvl="0" marL="457200" marR="381000" rtl="0" algn="l">
              <a:lnSpc>
                <a:spcPct val="115000"/>
              </a:lnSpc>
              <a:spcBef>
                <a:spcPts val="1200"/>
              </a:spcBef>
              <a:spcAft>
                <a:spcPts val="0"/>
              </a:spcAft>
              <a:buClr>
                <a:schemeClr val="dk1"/>
              </a:buClr>
              <a:buSzPts val="1200"/>
              <a:buChar char="●"/>
            </a:pPr>
            <a:r>
              <a:rPr lang="en" sz="1200">
                <a:solidFill>
                  <a:schemeClr val="dk1"/>
                </a:solidFill>
              </a:rPr>
              <a:t>This is vision based tracking capability works with both color and thermal cameras</a:t>
            </a:r>
            <a:endParaRPr sz="1200">
              <a:solidFill>
                <a:schemeClr val="dk1"/>
              </a:solidFill>
            </a:endParaRPr>
          </a:p>
          <a:p>
            <a:pPr indent="-304800" lvl="0" marL="457200" marR="381000" rtl="0" algn="l">
              <a:lnSpc>
                <a:spcPct val="115000"/>
              </a:lnSpc>
              <a:spcBef>
                <a:spcPts val="1200"/>
              </a:spcBef>
              <a:spcAft>
                <a:spcPts val="0"/>
              </a:spcAft>
              <a:buClr>
                <a:schemeClr val="dk1"/>
              </a:buClr>
              <a:buSzPts val="1200"/>
              <a:buChar char="●"/>
            </a:pPr>
            <a:r>
              <a:rPr lang="en" sz="1200">
                <a:solidFill>
                  <a:schemeClr val="dk1"/>
                </a:solidFill>
              </a:rPr>
              <a:t>Track, will you to autonomously track a subject while the aircraft hovers in place</a:t>
            </a:r>
            <a:endParaRPr sz="1200">
              <a:solidFill>
                <a:schemeClr val="dk1"/>
              </a:solidFill>
            </a:endParaRPr>
          </a:p>
          <a:p>
            <a:pPr indent="-304800" lvl="0" marL="457200" marR="381000" rtl="0" algn="l">
              <a:lnSpc>
                <a:spcPct val="115000"/>
              </a:lnSpc>
              <a:spcBef>
                <a:spcPts val="1200"/>
              </a:spcBef>
              <a:spcAft>
                <a:spcPts val="0"/>
              </a:spcAft>
              <a:buClr>
                <a:schemeClr val="dk1"/>
              </a:buClr>
              <a:buSzPts val="1200"/>
              <a:buChar char="●"/>
            </a:pPr>
            <a:r>
              <a:rPr lang="en" sz="1200">
                <a:solidFill>
                  <a:schemeClr val="dk1"/>
                </a:solidFill>
              </a:rPr>
              <a:t>Follow, on the other hand, will track and follow the subject	</a:t>
            </a:r>
            <a:endParaRPr sz="1200">
              <a:solidFill>
                <a:schemeClr val="dk1"/>
              </a:solidFill>
            </a:endParaRPr>
          </a:p>
          <a:p>
            <a:pPr indent="-304800" lvl="1" marL="914400" marR="381000" rtl="0" algn="l">
              <a:lnSpc>
                <a:spcPct val="115000"/>
              </a:lnSpc>
              <a:spcBef>
                <a:spcPts val="1200"/>
              </a:spcBef>
              <a:spcAft>
                <a:spcPts val="0"/>
              </a:spcAft>
              <a:buClr>
                <a:schemeClr val="dk1"/>
              </a:buClr>
              <a:buSzPts val="1200"/>
              <a:buChar char="○"/>
            </a:pPr>
            <a:r>
              <a:rPr lang="en" sz="1200">
                <a:solidFill>
                  <a:schemeClr val="dk1"/>
                </a:solidFill>
              </a:rPr>
              <a:t>Follow will only work when the aircraft is above 60 feet</a:t>
            </a:r>
            <a:endParaRPr sz="1200">
              <a:solidFill>
                <a:schemeClr val="dk1"/>
              </a:solidFill>
            </a:endParaRPr>
          </a:p>
          <a:p>
            <a:pPr indent="-304800" lvl="1" marL="914400" marR="381000" rtl="0" algn="l">
              <a:lnSpc>
                <a:spcPct val="115000"/>
              </a:lnSpc>
              <a:spcBef>
                <a:spcPts val="1200"/>
              </a:spcBef>
              <a:spcAft>
                <a:spcPts val="0"/>
              </a:spcAft>
              <a:buClr>
                <a:schemeClr val="dk1"/>
              </a:buClr>
              <a:buSzPts val="1200"/>
              <a:buChar char="○"/>
            </a:pPr>
            <a:r>
              <a:rPr lang="en" sz="1200">
                <a:solidFill>
                  <a:schemeClr val="dk1"/>
                </a:solidFill>
              </a:rPr>
              <a:t>OA must be on to follow</a:t>
            </a:r>
            <a:endParaRPr sz="1200">
              <a:solidFill>
                <a:schemeClr val="dk1"/>
              </a:solidFill>
            </a:endParaRPr>
          </a:p>
          <a:p>
            <a:pPr indent="-304800" lvl="0" marL="457200" marR="381000" rtl="0" algn="l">
              <a:lnSpc>
                <a:spcPct val="115000"/>
              </a:lnSpc>
              <a:spcBef>
                <a:spcPts val="1200"/>
              </a:spcBef>
              <a:spcAft>
                <a:spcPts val="0"/>
              </a:spcAft>
              <a:buClr>
                <a:schemeClr val="dk1"/>
              </a:buClr>
              <a:buSzPts val="1200"/>
              <a:buChar char="●"/>
            </a:pPr>
            <a:r>
              <a:rPr lang="en" sz="1200">
                <a:solidFill>
                  <a:schemeClr val="dk1"/>
                </a:solidFill>
              </a:rPr>
              <a:t>If the system is not detecting a subject, try zooming in to get a better visual as this skill works by leveraging the aircrafts sensor package and it’s library of visual information for subjects</a:t>
            </a:r>
            <a:endParaRPr sz="1200">
              <a:solidFill>
                <a:schemeClr val="dk1"/>
              </a:solidFill>
            </a:endParaRPr>
          </a:p>
          <a:p>
            <a:pPr indent="0" lvl="0" marL="0" marR="381000" rtl="0" algn="l">
              <a:lnSpc>
                <a:spcPct val="115000"/>
              </a:lnSpc>
              <a:spcBef>
                <a:spcPts val="1200"/>
              </a:spcBef>
              <a:spcAft>
                <a:spcPts val="0"/>
              </a:spcAft>
              <a:buNone/>
            </a:pPr>
            <a:r>
              <a:t/>
            </a:r>
            <a:endParaRPr sz="1200">
              <a:solidFill>
                <a:schemeClr val="dk1"/>
              </a:solidFill>
            </a:endParaRPr>
          </a:p>
          <a:p>
            <a:pPr indent="0" lvl="0" marL="0" marR="381000" rtl="0" algn="l">
              <a:lnSpc>
                <a:spcPct val="115000"/>
              </a:lnSpc>
              <a:spcBef>
                <a:spcPts val="1200"/>
              </a:spcBef>
              <a:spcAft>
                <a:spcPts val="1000"/>
              </a:spcAft>
              <a:buNone/>
            </a:pPr>
            <a:r>
              <a:t/>
            </a:r>
            <a:endParaRPr sz="1200">
              <a:solidFill>
                <a:schemeClr val="dk1"/>
              </a:solidFill>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68" name="Shape 1868"/>
        <p:cNvGrpSpPr/>
        <p:nvPr/>
      </p:nvGrpSpPr>
      <p:grpSpPr>
        <a:xfrm>
          <a:off x="0" y="0"/>
          <a:ext cx="0" cy="0"/>
          <a:chOff x="0" y="0"/>
          <a:chExt cx="0" cy="0"/>
        </a:xfrm>
      </p:grpSpPr>
      <p:sp>
        <p:nvSpPr>
          <p:cNvPr id="1869" name="Google Shape;1869;g357941d83b9_0_695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70" name="Google Shape;1870;g357941d83b9_0_695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marR="381000" rtl="0" algn="l">
              <a:lnSpc>
                <a:spcPct val="115000"/>
              </a:lnSpc>
              <a:spcBef>
                <a:spcPts val="0"/>
              </a:spcBef>
              <a:spcAft>
                <a:spcPts val="0"/>
              </a:spcAft>
              <a:buNone/>
            </a:pPr>
            <a:r>
              <a:rPr b="1" lang="en" sz="1200">
                <a:solidFill>
                  <a:schemeClr val="dk1"/>
                </a:solidFill>
              </a:rPr>
              <a:t>Trainer Script:</a:t>
            </a:r>
            <a:r>
              <a:rPr lang="en" sz="1200">
                <a:solidFill>
                  <a:schemeClr val="dk1"/>
                </a:solidFill>
              </a:rPr>
              <a:t>  Waypoint missions allow for repeatable, automated flight paths</a:t>
            </a:r>
            <a:endParaRPr sz="1200">
              <a:solidFill>
                <a:schemeClr val="dk1"/>
              </a:solidFill>
            </a:endParaRPr>
          </a:p>
          <a:p>
            <a:pPr indent="-298450" lvl="0" marL="457200" rtl="0" algn="l">
              <a:lnSpc>
                <a:spcPct val="115000"/>
              </a:lnSpc>
              <a:spcBef>
                <a:spcPts val="1200"/>
              </a:spcBef>
              <a:spcAft>
                <a:spcPts val="0"/>
              </a:spcAft>
              <a:buClr>
                <a:schemeClr val="dk1"/>
              </a:buClr>
              <a:buSzPts val="1100"/>
              <a:buChar char="●"/>
            </a:pPr>
            <a:r>
              <a:rPr lang="en" sz="1200">
                <a:solidFill>
                  <a:schemeClr val="dk1"/>
                </a:solidFill>
              </a:rPr>
              <a:t>Plan up to 256 points with manual or autonomous camera control.</a:t>
            </a:r>
            <a:endParaRPr sz="1200">
              <a:solidFill>
                <a:schemeClr val="dk1"/>
              </a:solidFill>
            </a:endParaRPr>
          </a:p>
          <a:p>
            <a:pPr indent="-298450" lvl="0" marL="457200" rtl="0" algn="l">
              <a:lnSpc>
                <a:spcPct val="115000"/>
              </a:lnSpc>
              <a:spcBef>
                <a:spcPts val="1000"/>
              </a:spcBef>
              <a:spcAft>
                <a:spcPts val="0"/>
              </a:spcAft>
              <a:buClr>
                <a:schemeClr val="dk1"/>
              </a:buClr>
              <a:buSzPts val="1100"/>
              <a:buChar char="●"/>
            </a:pPr>
            <a:r>
              <a:rPr lang="en" sz="1200">
                <a:solidFill>
                  <a:schemeClr val="dk1"/>
                </a:solidFill>
              </a:rPr>
              <a:t>Missions can be created live or pre-flight</a:t>
            </a:r>
            <a:endParaRPr sz="1200">
              <a:solidFill>
                <a:schemeClr val="dk1"/>
              </a:solidFill>
            </a:endParaRPr>
          </a:p>
          <a:p>
            <a:pPr indent="-298450" lvl="0" marL="457200" rtl="0" algn="l">
              <a:lnSpc>
                <a:spcPct val="115000"/>
              </a:lnSpc>
              <a:spcBef>
                <a:spcPts val="1000"/>
              </a:spcBef>
              <a:spcAft>
                <a:spcPts val="0"/>
              </a:spcAft>
              <a:buClr>
                <a:schemeClr val="dk1"/>
              </a:buClr>
              <a:buSzPts val="1100"/>
              <a:buChar char="●"/>
            </a:pPr>
            <a:r>
              <a:rPr lang="en" sz="1200">
                <a:solidFill>
                  <a:schemeClr val="dk1"/>
                </a:solidFill>
              </a:rPr>
              <a:t>Anchor Point feature enables execution in GPS-denied environments</a:t>
            </a:r>
            <a:endParaRPr sz="1200">
              <a:solidFill>
                <a:schemeClr val="dk1"/>
              </a:solidFill>
            </a:endParaRPr>
          </a:p>
          <a:p>
            <a:pPr indent="-298450" lvl="0" marL="457200" rtl="0" algn="l">
              <a:lnSpc>
                <a:spcPct val="115000"/>
              </a:lnSpc>
              <a:spcBef>
                <a:spcPts val="1200"/>
              </a:spcBef>
              <a:spcAft>
                <a:spcPts val="1000"/>
              </a:spcAft>
              <a:buClr>
                <a:schemeClr val="dk1"/>
              </a:buClr>
              <a:buSzPts val="1100"/>
              <a:buChar char="●"/>
            </a:pPr>
            <a:r>
              <a:rPr lang="en" sz="1200">
                <a:solidFill>
                  <a:schemeClr val="dk1"/>
                </a:solidFill>
              </a:rPr>
              <a:t>Pause/resume makes these ideal for recon and inspection</a:t>
            </a:r>
            <a:endParaRPr sz="1200">
              <a:solidFill>
                <a:schemeClr val="dk1"/>
              </a:solidFill>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76" name="Shape 1876"/>
        <p:cNvGrpSpPr/>
        <p:nvPr/>
      </p:nvGrpSpPr>
      <p:grpSpPr>
        <a:xfrm>
          <a:off x="0" y="0"/>
          <a:ext cx="0" cy="0"/>
          <a:chOff x="0" y="0"/>
          <a:chExt cx="0" cy="0"/>
        </a:xfrm>
      </p:grpSpPr>
      <p:sp>
        <p:nvSpPr>
          <p:cNvPr id="1877" name="Google Shape;1877;g357941d83b9_0_415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78" name="Google Shape;1878;g357941d83b9_0_415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marR="381000" rtl="0" algn="l">
              <a:lnSpc>
                <a:spcPct val="115000"/>
              </a:lnSpc>
              <a:spcBef>
                <a:spcPts val="0"/>
              </a:spcBef>
              <a:spcAft>
                <a:spcPts val="0"/>
              </a:spcAft>
              <a:buNone/>
            </a:pPr>
            <a:r>
              <a:rPr b="1" lang="en" sz="1200">
                <a:solidFill>
                  <a:schemeClr val="dk1"/>
                </a:solidFill>
              </a:rPr>
              <a:t>Trainer Script:</a:t>
            </a:r>
            <a:r>
              <a:rPr lang="en" sz="1200">
                <a:solidFill>
                  <a:schemeClr val="dk1"/>
                </a:solidFill>
              </a:rPr>
              <a:t>  Attitude Mode disables GPS and VIO and used in denied environments</a:t>
            </a:r>
            <a:endParaRPr sz="1200">
              <a:solidFill>
                <a:schemeClr val="dk1"/>
              </a:solidFill>
            </a:endParaRPr>
          </a:p>
          <a:p>
            <a:pPr indent="-304800" lvl="0" marL="457200" marR="381000" rtl="0" algn="l">
              <a:lnSpc>
                <a:spcPct val="115000"/>
              </a:lnSpc>
              <a:spcBef>
                <a:spcPts val="1200"/>
              </a:spcBef>
              <a:spcAft>
                <a:spcPts val="0"/>
              </a:spcAft>
              <a:buClr>
                <a:schemeClr val="dk1"/>
              </a:buClr>
              <a:buSzPts val="1200"/>
              <a:buChar char="●"/>
            </a:pPr>
            <a:r>
              <a:rPr lang="en" sz="1200">
                <a:solidFill>
                  <a:schemeClr val="dk1"/>
                </a:solidFill>
              </a:rPr>
              <a:t>Launch by pulling throttle down for one second</a:t>
            </a:r>
            <a:endParaRPr sz="1200">
              <a:solidFill>
                <a:schemeClr val="dk1"/>
              </a:solidFill>
            </a:endParaRPr>
          </a:p>
          <a:p>
            <a:pPr indent="-304800" lvl="0" marL="457200" marR="381000" rtl="0" algn="l">
              <a:lnSpc>
                <a:spcPct val="115000"/>
              </a:lnSpc>
              <a:spcBef>
                <a:spcPts val="1000"/>
              </a:spcBef>
              <a:spcAft>
                <a:spcPts val="0"/>
              </a:spcAft>
              <a:buClr>
                <a:schemeClr val="dk1"/>
              </a:buClr>
              <a:buSzPts val="1200"/>
              <a:buChar char="●"/>
            </a:pPr>
            <a:r>
              <a:rPr lang="en" sz="1200">
                <a:solidFill>
                  <a:schemeClr val="dk1"/>
                </a:solidFill>
              </a:rPr>
              <a:t>You can temporarily enable Atti mode by pressing and holding L2</a:t>
            </a:r>
            <a:endParaRPr sz="1200">
              <a:solidFill>
                <a:schemeClr val="dk1"/>
              </a:solidFill>
            </a:endParaRPr>
          </a:p>
          <a:p>
            <a:pPr indent="-304800" lvl="0" marL="457200" marR="381000" rtl="0" algn="l">
              <a:lnSpc>
                <a:spcPct val="115000"/>
              </a:lnSpc>
              <a:spcBef>
                <a:spcPts val="1200"/>
              </a:spcBef>
              <a:spcAft>
                <a:spcPts val="1000"/>
              </a:spcAft>
              <a:buClr>
                <a:schemeClr val="dk1"/>
              </a:buClr>
              <a:buSzPts val="1200"/>
              <a:buChar char="●"/>
            </a:pPr>
            <a:r>
              <a:rPr lang="en" sz="1200">
                <a:solidFill>
                  <a:schemeClr val="dk1"/>
                </a:solidFill>
              </a:rPr>
              <a:t>This is an advanced mode.  No obstacle avoidance. Use only if trained and confident.</a:t>
            </a:r>
            <a:endParaRPr sz="1200">
              <a:solidFill>
                <a:schemeClr val="dk1"/>
              </a:solidFill>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84" name="Shape 1884"/>
        <p:cNvGrpSpPr/>
        <p:nvPr/>
      </p:nvGrpSpPr>
      <p:grpSpPr>
        <a:xfrm>
          <a:off x="0" y="0"/>
          <a:ext cx="0" cy="0"/>
          <a:chOff x="0" y="0"/>
          <a:chExt cx="0" cy="0"/>
        </a:xfrm>
      </p:grpSpPr>
      <p:sp>
        <p:nvSpPr>
          <p:cNvPr id="1885" name="Google Shape;1885;g3c7b4ac133f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86" name="Google Shape;1886;g3c7b4ac133f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marR="381000" rtl="0" algn="l">
              <a:lnSpc>
                <a:spcPct val="115000"/>
              </a:lnSpc>
              <a:spcBef>
                <a:spcPts val="0"/>
              </a:spcBef>
              <a:spcAft>
                <a:spcPts val="0"/>
              </a:spcAft>
              <a:buNone/>
            </a:pPr>
            <a:r>
              <a:rPr b="1" lang="en" sz="1200">
                <a:solidFill>
                  <a:schemeClr val="dk1"/>
                </a:solidFill>
              </a:rPr>
              <a:t>Trainer Script:</a:t>
            </a:r>
            <a:r>
              <a:rPr lang="en" sz="1200">
                <a:solidFill>
                  <a:schemeClr val="dk1"/>
                </a:solidFill>
              </a:rPr>
              <a:t>  Anchor point allows you to utilize GPS flight modes without GPS</a:t>
            </a:r>
            <a:endParaRPr sz="1200">
              <a:solidFill>
                <a:schemeClr val="dk1"/>
              </a:solidFill>
            </a:endParaRPr>
          </a:p>
          <a:p>
            <a:pPr indent="-304800" lvl="0" marL="457200" marR="381000" rtl="0" algn="l">
              <a:lnSpc>
                <a:spcPct val="115000"/>
              </a:lnSpc>
              <a:spcBef>
                <a:spcPts val="1200"/>
              </a:spcBef>
              <a:spcAft>
                <a:spcPts val="0"/>
              </a:spcAft>
              <a:buClr>
                <a:schemeClr val="dk1"/>
              </a:buClr>
              <a:buSzPts val="1200"/>
              <a:buChar char="●"/>
            </a:pPr>
            <a:r>
              <a:rPr lang="en" sz="1200">
                <a:solidFill>
                  <a:srgbClr val="22211F"/>
                </a:solidFill>
                <a:latin typeface="Helvetica Neue"/>
                <a:ea typeface="Helvetica Neue"/>
                <a:cs typeface="Helvetica Neue"/>
                <a:sym typeface="Helvetica Neue"/>
              </a:rPr>
              <a:t>Ensure that you have the maps you need for your area</a:t>
            </a:r>
            <a:endParaRPr sz="1200">
              <a:solidFill>
                <a:srgbClr val="22211F"/>
              </a:solidFill>
              <a:latin typeface="Helvetica Neue"/>
              <a:ea typeface="Helvetica Neue"/>
              <a:cs typeface="Helvetica Neue"/>
              <a:sym typeface="Helvetica Neue"/>
            </a:endParaRPr>
          </a:p>
          <a:p>
            <a:pPr indent="-304800" lvl="0" marL="457200" marR="381000" rtl="0" algn="l">
              <a:lnSpc>
                <a:spcPct val="115000"/>
              </a:lnSpc>
              <a:spcBef>
                <a:spcPts val="1200"/>
              </a:spcBef>
              <a:spcAft>
                <a:spcPts val="0"/>
              </a:spcAft>
              <a:buClr>
                <a:srgbClr val="22211F"/>
              </a:buClr>
              <a:buSzPts val="1200"/>
              <a:buFont typeface="Helvetica Neue"/>
              <a:buChar char="●"/>
            </a:pPr>
            <a:r>
              <a:rPr lang="en" sz="1200">
                <a:solidFill>
                  <a:srgbClr val="22211F"/>
                </a:solidFill>
                <a:latin typeface="Helvetica Neue"/>
                <a:ea typeface="Helvetica Neue"/>
                <a:cs typeface="Helvetica Neue"/>
                <a:sym typeface="Helvetica Neue"/>
              </a:rPr>
              <a:t>Select Global Settings &gt; Sensing &gt; Toggle Vehicle GPS off</a:t>
            </a:r>
            <a:endParaRPr sz="1200">
              <a:solidFill>
                <a:srgbClr val="22211F"/>
              </a:solidFill>
              <a:latin typeface="Helvetica Neue"/>
              <a:ea typeface="Helvetica Neue"/>
              <a:cs typeface="Helvetica Neue"/>
              <a:sym typeface="Helvetica Neue"/>
            </a:endParaRPr>
          </a:p>
          <a:p>
            <a:pPr indent="-304800" lvl="0" marL="457200" marR="381000" rtl="0" algn="l">
              <a:lnSpc>
                <a:spcPct val="115000"/>
              </a:lnSpc>
              <a:spcBef>
                <a:spcPts val="1200"/>
              </a:spcBef>
              <a:spcAft>
                <a:spcPts val="0"/>
              </a:spcAft>
              <a:buClr>
                <a:srgbClr val="22211F"/>
              </a:buClr>
              <a:buSzPts val="1200"/>
              <a:buFont typeface="Helvetica Neue"/>
              <a:buChar char="●"/>
            </a:pPr>
            <a:r>
              <a:rPr lang="en" sz="1200">
                <a:solidFill>
                  <a:srgbClr val="22211F"/>
                </a:solidFill>
                <a:latin typeface="Helvetica Neue"/>
                <a:ea typeface="Helvetica Neue"/>
                <a:cs typeface="Helvetica Neue"/>
                <a:sym typeface="Helvetica Neue"/>
              </a:rPr>
              <a:t>Select Fly Now &gt; the Map settings &gt; Set Anchor Point</a:t>
            </a:r>
            <a:endParaRPr sz="1200">
              <a:solidFill>
                <a:srgbClr val="22211F"/>
              </a:solidFill>
              <a:latin typeface="Helvetica Neue"/>
              <a:ea typeface="Helvetica Neue"/>
              <a:cs typeface="Helvetica Neue"/>
              <a:sym typeface="Helvetica Neue"/>
            </a:endParaRPr>
          </a:p>
          <a:p>
            <a:pPr indent="-304800" lvl="0" marL="457200" marR="381000" rtl="0" algn="l">
              <a:lnSpc>
                <a:spcPct val="115000"/>
              </a:lnSpc>
              <a:spcBef>
                <a:spcPts val="1200"/>
              </a:spcBef>
              <a:spcAft>
                <a:spcPts val="0"/>
              </a:spcAft>
              <a:buClr>
                <a:srgbClr val="22211F"/>
              </a:buClr>
              <a:buSzPts val="1200"/>
              <a:buFont typeface="Helvetica Neue"/>
              <a:buChar char="●"/>
            </a:pPr>
            <a:r>
              <a:rPr lang="en" sz="1200">
                <a:solidFill>
                  <a:srgbClr val="22211F"/>
                </a:solidFill>
                <a:latin typeface="Helvetica Neue"/>
                <a:ea typeface="Helvetica Neue"/>
                <a:cs typeface="Helvetica Neue"/>
                <a:sym typeface="Helvetica Neue"/>
              </a:rPr>
              <a:t>Drag the map to place the anchor point at the estimated position of the drone</a:t>
            </a:r>
            <a:endParaRPr sz="1200">
              <a:solidFill>
                <a:srgbClr val="22211F"/>
              </a:solidFill>
              <a:latin typeface="Helvetica Neue"/>
              <a:ea typeface="Helvetica Neue"/>
              <a:cs typeface="Helvetica Neue"/>
              <a:sym typeface="Helvetica Neue"/>
            </a:endParaRPr>
          </a:p>
          <a:p>
            <a:pPr indent="-304800" lvl="0" marL="457200" marR="381000" rtl="0" algn="l">
              <a:lnSpc>
                <a:spcPct val="115000"/>
              </a:lnSpc>
              <a:spcBef>
                <a:spcPts val="1200"/>
              </a:spcBef>
              <a:spcAft>
                <a:spcPts val="0"/>
              </a:spcAft>
              <a:buClr>
                <a:srgbClr val="22211F"/>
              </a:buClr>
              <a:buSzPts val="1200"/>
              <a:buFont typeface="Helvetica Neue"/>
              <a:buChar char="●"/>
            </a:pPr>
            <a:r>
              <a:rPr lang="en" sz="1200">
                <a:solidFill>
                  <a:srgbClr val="22211F"/>
                </a:solidFill>
                <a:latin typeface="Helvetica Neue"/>
                <a:ea typeface="Helvetica Neue"/>
                <a:cs typeface="Helvetica Neue"/>
                <a:sym typeface="Helvetica Neue"/>
              </a:rPr>
              <a:t>Long-press on a visible feature on the map (ensure the feature matches in the camera view) to set a heading point</a:t>
            </a:r>
            <a:endParaRPr sz="1200">
              <a:solidFill>
                <a:srgbClr val="22211F"/>
              </a:solidFill>
              <a:latin typeface="Helvetica Neue"/>
              <a:ea typeface="Helvetica Neue"/>
              <a:cs typeface="Helvetica Neue"/>
              <a:sym typeface="Helvetica Neue"/>
            </a:endParaRPr>
          </a:p>
          <a:p>
            <a:pPr indent="-304800" lvl="0" marL="457200" marR="381000" rtl="0" algn="l">
              <a:lnSpc>
                <a:spcPct val="115000"/>
              </a:lnSpc>
              <a:spcBef>
                <a:spcPts val="1200"/>
              </a:spcBef>
              <a:spcAft>
                <a:spcPts val="0"/>
              </a:spcAft>
              <a:buClr>
                <a:srgbClr val="22211F"/>
              </a:buClr>
              <a:buSzPts val="1200"/>
              <a:buFont typeface="Helvetica Neue"/>
              <a:buChar char="●"/>
            </a:pPr>
            <a:r>
              <a:rPr lang="en" sz="1200">
                <a:solidFill>
                  <a:srgbClr val="22211F"/>
                </a:solidFill>
                <a:latin typeface="Helvetica Neue"/>
                <a:ea typeface="Helvetica Neue"/>
                <a:cs typeface="Helvetica Neue"/>
                <a:sym typeface="Helvetica Neue"/>
              </a:rPr>
              <a:t>Rotate the drone until the heading point (physical feature) appears in the camera view</a:t>
            </a:r>
            <a:endParaRPr sz="1200">
              <a:solidFill>
                <a:srgbClr val="22211F"/>
              </a:solidFill>
              <a:latin typeface="Helvetica Neue"/>
              <a:ea typeface="Helvetica Neue"/>
              <a:cs typeface="Helvetica Neue"/>
              <a:sym typeface="Helvetica Neue"/>
            </a:endParaRPr>
          </a:p>
          <a:p>
            <a:pPr indent="-304800" lvl="0" marL="457200" rtl="0" algn="l">
              <a:lnSpc>
                <a:spcPct val="140000"/>
              </a:lnSpc>
              <a:spcBef>
                <a:spcPts val="1000"/>
              </a:spcBef>
              <a:spcAft>
                <a:spcPts val="0"/>
              </a:spcAft>
              <a:buClr>
                <a:srgbClr val="22211F"/>
              </a:buClr>
              <a:buSzPts val="1200"/>
              <a:buFont typeface="Helvetica Neue"/>
              <a:buChar char="●"/>
            </a:pPr>
            <a:r>
              <a:rPr lang="en" sz="1200">
                <a:solidFill>
                  <a:srgbClr val="22211F"/>
                </a:solidFill>
                <a:latin typeface="Helvetica Neue"/>
                <a:ea typeface="Helvetica Neue"/>
                <a:cs typeface="Helvetica Neue"/>
                <a:sym typeface="Helvetica Neue"/>
              </a:rPr>
              <a:t>Drag the compass ribbon to adjust the bearing until the vertical marker is aligned with the physical feature</a:t>
            </a:r>
            <a:endParaRPr sz="1200">
              <a:solidFill>
                <a:srgbClr val="22211F"/>
              </a:solidFill>
              <a:latin typeface="Helvetica Neue"/>
              <a:ea typeface="Helvetica Neue"/>
              <a:cs typeface="Helvetica Neue"/>
              <a:sym typeface="Helvetica Neue"/>
            </a:endParaRPr>
          </a:p>
          <a:p>
            <a:pPr indent="-304800" lvl="0" marL="914400" rtl="0" algn="l">
              <a:lnSpc>
                <a:spcPct val="140000"/>
              </a:lnSpc>
              <a:spcBef>
                <a:spcPts val="0"/>
              </a:spcBef>
              <a:spcAft>
                <a:spcPts val="0"/>
              </a:spcAft>
              <a:buClr>
                <a:srgbClr val="22211F"/>
              </a:buClr>
              <a:buSzPts val="1200"/>
              <a:buFont typeface="Helvetica Neue"/>
              <a:buChar char="●"/>
            </a:pPr>
            <a:r>
              <a:rPr lang="en" sz="1200">
                <a:solidFill>
                  <a:srgbClr val="22211F"/>
                </a:solidFill>
                <a:latin typeface="Helvetica Neue"/>
                <a:ea typeface="Helvetica Neue"/>
                <a:cs typeface="Helvetica Neue"/>
                <a:sym typeface="Helvetica Neue"/>
              </a:rPr>
              <a:t>Tap to Set Anchor Point Heading: The heading marker is fully interactive in the live camera view. Users can tap to place or move it, without breaking camera or vehicle movement, making alignment faster and more intuitive. </a:t>
            </a:r>
            <a:endParaRPr sz="1200">
              <a:solidFill>
                <a:srgbClr val="22211F"/>
              </a:solidFill>
              <a:latin typeface="Helvetica Neue"/>
              <a:ea typeface="Helvetica Neue"/>
              <a:cs typeface="Helvetica Neue"/>
              <a:sym typeface="Helvetica Neue"/>
            </a:endParaRPr>
          </a:p>
          <a:p>
            <a:pPr indent="-304800" lvl="0" marL="914400" rtl="0" algn="l">
              <a:lnSpc>
                <a:spcPct val="140000"/>
              </a:lnSpc>
              <a:spcBef>
                <a:spcPts val="0"/>
              </a:spcBef>
              <a:spcAft>
                <a:spcPts val="0"/>
              </a:spcAft>
              <a:buClr>
                <a:srgbClr val="22211F"/>
              </a:buClr>
              <a:buSzPts val="1200"/>
              <a:buFont typeface="Helvetica Neue"/>
              <a:buChar char="●"/>
            </a:pPr>
            <a:r>
              <a:rPr lang="en" sz="1200">
                <a:solidFill>
                  <a:srgbClr val="22211F"/>
                </a:solidFill>
                <a:latin typeface="Helvetica Neue"/>
                <a:ea typeface="Helvetica Neue"/>
                <a:cs typeface="Helvetica Neue"/>
                <a:sym typeface="Helvetica Neue"/>
              </a:rPr>
              <a:t>Anchor Point Heading: The heading camera view is fully interactive when setting Anchor Point heading. Pilots can tap anywhere on the view, even if the marker was previously offscreen, to place or reposition the heading marker, and can rotate or tilt the drone freely without breaking the interaction. </a:t>
            </a:r>
            <a:endParaRPr sz="1200">
              <a:solidFill>
                <a:srgbClr val="22211F"/>
              </a:solidFill>
              <a:latin typeface="Helvetica Neue"/>
              <a:ea typeface="Helvetica Neue"/>
              <a:cs typeface="Helvetica Neue"/>
              <a:sym typeface="Helvetica Neue"/>
            </a:endParaRPr>
          </a:p>
          <a:p>
            <a:pPr indent="-304800" lvl="0" marL="457200" marR="381000" rtl="0" algn="l">
              <a:lnSpc>
                <a:spcPct val="115000"/>
              </a:lnSpc>
              <a:spcBef>
                <a:spcPts val="1200"/>
              </a:spcBef>
              <a:spcAft>
                <a:spcPts val="1000"/>
              </a:spcAft>
              <a:buClr>
                <a:srgbClr val="22211F"/>
              </a:buClr>
              <a:buSzPts val="1200"/>
              <a:buFont typeface="Helvetica Neue"/>
              <a:buChar char="●"/>
            </a:pPr>
            <a:r>
              <a:rPr lang="en" sz="1200">
                <a:solidFill>
                  <a:srgbClr val="22211F"/>
                </a:solidFill>
                <a:latin typeface="Helvetica Neue"/>
                <a:ea typeface="Helvetica Neue"/>
                <a:cs typeface="Helvetica Neue"/>
                <a:sym typeface="Helvetica Neue"/>
              </a:rPr>
              <a:t>Adjust or relocalize the anchor point mid-mission in flight as needed</a:t>
            </a:r>
            <a:endParaRPr sz="1200">
              <a:solidFill>
                <a:srgbClr val="22211F"/>
              </a:solidFill>
              <a:latin typeface="Helvetica Neue"/>
              <a:ea typeface="Helvetica Neue"/>
              <a:cs typeface="Helvetica Neue"/>
              <a:sym typeface="Helvetica Neue"/>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92" name="Shape 1892"/>
        <p:cNvGrpSpPr/>
        <p:nvPr/>
      </p:nvGrpSpPr>
      <p:grpSpPr>
        <a:xfrm>
          <a:off x="0" y="0"/>
          <a:ext cx="0" cy="0"/>
          <a:chOff x="0" y="0"/>
          <a:chExt cx="0" cy="0"/>
        </a:xfrm>
      </p:grpSpPr>
      <p:sp>
        <p:nvSpPr>
          <p:cNvPr id="1893" name="Google Shape;1893;g25f0b0b990c_0_245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94" name="Google Shape;1894;g25f0b0b990c_0_245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marR="381000" rtl="0" algn="l">
              <a:lnSpc>
                <a:spcPct val="115000"/>
              </a:lnSpc>
              <a:spcBef>
                <a:spcPts val="0"/>
              </a:spcBef>
              <a:spcAft>
                <a:spcPts val="1000"/>
              </a:spcAft>
              <a:buClr>
                <a:schemeClr val="dk1"/>
              </a:buClr>
              <a:buSzPts val="1100"/>
              <a:buFont typeface="Arial"/>
              <a:buNone/>
            </a:pPr>
            <a:r>
              <a:rPr b="1" lang="en" sz="1200">
                <a:solidFill>
                  <a:schemeClr val="dk1"/>
                </a:solidFill>
              </a:rPr>
              <a:t>Trainer Script:</a:t>
            </a:r>
            <a:r>
              <a:rPr lang="en" sz="1200">
                <a:solidFill>
                  <a:schemeClr val="dk1"/>
                </a:solidFill>
              </a:rPr>
              <a:t>  This section covers how to use the Skydio X10D for photogrammetry, specifically through Map Capture mode.  We’ll go over mission planning, environmental considerations, in-flight monitoring, and data management.</a:t>
            </a:r>
            <a:endParaRPr sz="1200">
              <a:solidFill>
                <a:schemeClr val="dk1"/>
              </a:solidFill>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99" name="Shape 1899"/>
        <p:cNvGrpSpPr/>
        <p:nvPr/>
      </p:nvGrpSpPr>
      <p:grpSpPr>
        <a:xfrm>
          <a:off x="0" y="0"/>
          <a:ext cx="0" cy="0"/>
          <a:chOff x="0" y="0"/>
          <a:chExt cx="0" cy="0"/>
        </a:xfrm>
      </p:grpSpPr>
      <p:sp>
        <p:nvSpPr>
          <p:cNvPr id="1900" name="Google Shape;1900;g3d235bc9ace_0_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01" name="Google Shape;1901;g3d235bc9ace_0_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rPr b="1" lang="en" sz="1200">
                <a:solidFill>
                  <a:schemeClr val="dk1"/>
                </a:solidFill>
              </a:rPr>
              <a:t>Trainer Script:</a:t>
            </a:r>
            <a:r>
              <a:rPr lang="en" sz="1200">
                <a:solidFill>
                  <a:schemeClr val="dk1"/>
                </a:solidFill>
              </a:rPr>
              <a:t>  Map Capture creates a defined scan area for imagery collection</a:t>
            </a:r>
            <a:endParaRPr sz="1200">
              <a:solidFill>
                <a:schemeClr val="dk1"/>
              </a:solidFill>
            </a:endParaRPr>
          </a:p>
          <a:p>
            <a:pPr indent="-298450" lvl="0" marL="457200" rtl="0" algn="l">
              <a:lnSpc>
                <a:spcPct val="115000"/>
              </a:lnSpc>
              <a:spcBef>
                <a:spcPts val="1200"/>
              </a:spcBef>
              <a:spcAft>
                <a:spcPts val="0"/>
              </a:spcAft>
              <a:buClr>
                <a:schemeClr val="dk1"/>
              </a:buClr>
              <a:buSzPts val="1100"/>
              <a:buChar char="●"/>
            </a:pPr>
            <a:r>
              <a:rPr lang="en" sz="1200">
                <a:solidFill>
                  <a:schemeClr val="dk1"/>
                </a:solidFill>
              </a:rPr>
              <a:t>Switch to 3D Scan flight mode and select ‘Map Capture’</a:t>
            </a:r>
            <a:endParaRPr sz="1200">
              <a:solidFill>
                <a:schemeClr val="dk1"/>
              </a:solidFill>
            </a:endParaRPr>
          </a:p>
          <a:p>
            <a:pPr indent="-298450" lvl="0" marL="457200" rtl="0" algn="l">
              <a:lnSpc>
                <a:spcPct val="115000"/>
              </a:lnSpc>
              <a:spcBef>
                <a:spcPts val="1000"/>
              </a:spcBef>
              <a:spcAft>
                <a:spcPts val="0"/>
              </a:spcAft>
              <a:buClr>
                <a:schemeClr val="dk1"/>
              </a:buClr>
              <a:buSzPts val="1100"/>
              <a:buChar char="●"/>
            </a:pPr>
            <a:r>
              <a:rPr lang="en" sz="1200">
                <a:solidFill>
                  <a:schemeClr val="dk1"/>
                </a:solidFill>
              </a:rPr>
              <a:t>You can build missions ahead of time in tFleet Manager or on the controller or on the fly</a:t>
            </a:r>
            <a:endParaRPr sz="1200">
              <a:solidFill>
                <a:schemeClr val="dk1"/>
              </a:solidFill>
            </a:endParaRPr>
          </a:p>
          <a:p>
            <a:pPr indent="-298450" lvl="0" marL="457200" rtl="0" algn="l">
              <a:lnSpc>
                <a:spcPct val="115000"/>
              </a:lnSpc>
              <a:spcBef>
                <a:spcPts val="1200"/>
              </a:spcBef>
              <a:spcAft>
                <a:spcPts val="0"/>
              </a:spcAft>
              <a:buClr>
                <a:schemeClr val="dk1"/>
              </a:buClr>
              <a:buSzPts val="1100"/>
              <a:buChar char="●"/>
            </a:pPr>
            <a:r>
              <a:rPr lang="en" sz="1200">
                <a:solidFill>
                  <a:schemeClr val="dk1"/>
                </a:solidFill>
              </a:rPr>
              <a:t>Night ops supported with or without NightSense</a:t>
            </a:r>
            <a:endParaRPr sz="1200">
              <a:solidFill>
                <a:schemeClr val="dk1"/>
              </a:solidFill>
            </a:endParaRPr>
          </a:p>
          <a:p>
            <a:pPr indent="0" lvl="0" marL="0" rtl="0" algn="l">
              <a:spcBef>
                <a:spcPts val="1000"/>
              </a:spcBef>
              <a:spcAft>
                <a:spcPts val="0"/>
              </a:spcAft>
              <a:buNone/>
            </a:pPr>
            <a:r>
              <a:t/>
            </a:r>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08" name="Shape 1908"/>
        <p:cNvGrpSpPr/>
        <p:nvPr/>
      </p:nvGrpSpPr>
      <p:grpSpPr>
        <a:xfrm>
          <a:off x="0" y="0"/>
          <a:ext cx="0" cy="0"/>
          <a:chOff x="0" y="0"/>
          <a:chExt cx="0" cy="0"/>
        </a:xfrm>
      </p:grpSpPr>
      <p:sp>
        <p:nvSpPr>
          <p:cNvPr id="1909" name="Google Shape;1909;g3d235bc9ace_0_29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10" name="Google Shape;1910;g3d235bc9ace_0_29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rPr b="1" lang="en" sz="1200">
                <a:solidFill>
                  <a:schemeClr val="dk1"/>
                </a:solidFill>
              </a:rPr>
              <a:t>Trainer Script:</a:t>
            </a:r>
            <a:r>
              <a:rPr lang="en" sz="1200">
                <a:solidFill>
                  <a:schemeClr val="dk1"/>
                </a:solidFill>
              </a:rPr>
              <a:t>  Map quality is directly affected by your capture settings</a:t>
            </a:r>
            <a:endParaRPr sz="1200">
              <a:solidFill>
                <a:schemeClr val="dk1"/>
              </a:solidFill>
            </a:endParaRPr>
          </a:p>
          <a:p>
            <a:pPr indent="-304800" lvl="0" marL="457200" rtl="0" algn="l">
              <a:lnSpc>
                <a:spcPct val="115000"/>
              </a:lnSpc>
              <a:spcBef>
                <a:spcPts val="1200"/>
              </a:spcBef>
              <a:spcAft>
                <a:spcPts val="0"/>
              </a:spcAft>
              <a:buClr>
                <a:schemeClr val="dk1"/>
              </a:buClr>
              <a:buSzPts val="1200"/>
              <a:buChar char="●"/>
            </a:pPr>
            <a:r>
              <a:rPr lang="en" sz="1200">
                <a:solidFill>
                  <a:schemeClr val="dk1"/>
                </a:solidFill>
              </a:rPr>
              <a:t>Adjust height, overlap/sidelap, diagonal passes, perimeter scans, and custom headings</a:t>
            </a:r>
            <a:endParaRPr sz="1200">
              <a:solidFill>
                <a:schemeClr val="dk1"/>
              </a:solidFill>
            </a:endParaRPr>
          </a:p>
          <a:p>
            <a:pPr indent="-304800" lvl="0" marL="457200" rtl="0" algn="l">
              <a:lnSpc>
                <a:spcPct val="115000"/>
              </a:lnSpc>
              <a:spcBef>
                <a:spcPts val="1200"/>
              </a:spcBef>
              <a:spcAft>
                <a:spcPts val="0"/>
              </a:spcAft>
              <a:buClr>
                <a:schemeClr val="dk1"/>
              </a:buClr>
              <a:buSzPts val="1200"/>
              <a:buChar char="●"/>
            </a:pPr>
            <a:r>
              <a:rPr lang="en" sz="1200">
                <a:solidFill>
                  <a:schemeClr val="dk1"/>
                </a:solidFill>
              </a:rPr>
              <a:t>The system will project estimated flight time, image count, and GSD (ground sample distance)</a:t>
            </a:r>
            <a:endParaRPr sz="1200">
              <a:solidFill>
                <a:schemeClr val="dk1"/>
              </a:solidFill>
            </a:endParaRPr>
          </a:p>
          <a:p>
            <a:pPr indent="-304800" lvl="0" marL="457200" rtl="0" algn="l">
              <a:lnSpc>
                <a:spcPct val="115000"/>
              </a:lnSpc>
              <a:spcBef>
                <a:spcPts val="1000"/>
              </a:spcBef>
              <a:spcAft>
                <a:spcPts val="0"/>
              </a:spcAft>
              <a:buClr>
                <a:schemeClr val="dk1"/>
              </a:buClr>
              <a:buSzPts val="1200"/>
              <a:buChar char="●"/>
            </a:pPr>
            <a:r>
              <a:rPr lang="en" sz="1200">
                <a:solidFill>
                  <a:schemeClr val="dk1"/>
                </a:solidFill>
              </a:rPr>
              <a:t>Make these settings match your product needs…  Like Grid Reference Graphics (GRG), orthomosaics, or 3D models.</a:t>
            </a:r>
            <a:endParaRPr sz="1200">
              <a:solidFill>
                <a:schemeClr val="dk1"/>
              </a:solidFill>
            </a:endParaRPr>
          </a:p>
          <a:p>
            <a:pPr indent="0" lvl="0" marL="0" rtl="0" algn="l">
              <a:lnSpc>
                <a:spcPct val="115000"/>
              </a:lnSpc>
              <a:spcBef>
                <a:spcPts val="1200"/>
              </a:spcBef>
              <a:spcAft>
                <a:spcPts val="0"/>
              </a:spcAft>
              <a:buClr>
                <a:schemeClr val="dk1"/>
              </a:buClr>
              <a:buSzPts val="1100"/>
              <a:buFont typeface="Arial"/>
              <a:buNone/>
            </a:pPr>
            <a:r>
              <a:rPr lang="en" sz="1200">
                <a:solidFill>
                  <a:schemeClr val="dk1"/>
                </a:solidFill>
              </a:rPr>
              <a:t>Ground Sample Distance is a measure of resolution.  It is the distance between 2 consecutive pixel centers on the ground. (smaller GSD = higher resolution and accuracy)</a:t>
            </a:r>
            <a:endParaRPr sz="1200">
              <a:solidFill>
                <a:schemeClr val="dk1"/>
              </a:solidFill>
            </a:endParaRPr>
          </a:p>
          <a:p>
            <a:pPr indent="0" lvl="0" marL="0" rtl="0" algn="l">
              <a:spcBef>
                <a:spcPts val="1000"/>
              </a:spcBef>
              <a:spcAft>
                <a:spcPts val="0"/>
              </a:spcAft>
              <a:buNone/>
            </a:pPr>
            <a:r>
              <a:t/>
            </a:r>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16" name="Shape 1916"/>
        <p:cNvGrpSpPr/>
        <p:nvPr/>
      </p:nvGrpSpPr>
      <p:grpSpPr>
        <a:xfrm>
          <a:off x="0" y="0"/>
          <a:ext cx="0" cy="0"/>
          <a:chOff x="0" y="0"/>
          <a:chExt cx="0" cy="0"/>
        </a:xfrm>
      </p:grpSpPr>
      <p:sp>
        <p:nvSpPr>
          <p:cNvPr id="1917" name="Google Shape;1917;g357941d83b9_0_689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18" name="Google Shape;1918;g357941d83b9_0_689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marR="381000" rtl="0" algn="l">
              <a:lnSpc>
                <a:spcPct val="115000"/>
              </a:lnSpc>
              <a:spcBef>
                <a:spcPts val="0"/>
              </a:spcBef>
              <a:spcAft>
                <a:spcPts val="0"/>
              </a:spcAft>
              <a:buNone/>
            </a:pPr>
            <a:r>
              <a:rPr b="1" lang="en" sz="1200">
                <a:solidFill>
                  <a:schemeClr val="dk1"/>
                </a:solidFill>
              </a:rPr>
              <a:t>Trainer Script:</a:t>
            </a:r>
            <a:r>
              <a:rPr lang="en" sz="1200">
                <a:solidFill>
                  <a:schemeClr val="dk1"/>
                </a:solidFill>
              </a:rPr>
              <a:t>  Lighting and surface conditions impact map quality</a:t>
            </a:r>
            <a:endParaRPr sz="1200">
              <a:solidFill>
                <a:schemeClr val="dk1"/>
              </a:solidFill>
            </a:endParaRPr>
          </a:p>
          <a:p>
            <a:pPr indent="-304800" lvl="0" marL="457200" marR="381000" rtl="0" algn="l">
              <a:lnSpc>
                <a:spcPct val="115000"/>
              </a:lnSpc>
              <a:spcBef>
                <a:spcPts val="1200"/>
              </a:spcBef>
              <a:spcAft>
                <a:spcPts val="0"/>
              </a:spcAft>
              <a:buClr>
                <a:schemeClr val="dk1"/>
              </a:buClr>
              <a:buSzPts val="1200"/>
              <a:buChar char="●"/>
            </a:pPr>
            <a:r>
              <a:rPr lang="en" sz="1200">
                <a:solidFill>
                  <a:schemeClr val="dk1"/>
                </a:solidFill>
              </a:rPr>
              <a:t>Overcast is ideal as it reduces shadows and overexposure issues</a:t>
            </a:r>
            <a:endParaRPr sz="1200">
              <a:solidFill>
                <a:schemeClr val="dk1"/>
              </a:solidFill>
            </a:endParaRPr>
          </a:p>
          <a:p>
            <a:pPr indent="-304800" lvl="0" marL="457200" marR="381000" rtl="0" algn="l">
              <a:lnSpc>
                <a:spcPct val="115000"/>
              </a:lnSpc>
              <a:spcBef>
                <a:spcPts val="1000"/>
              </a:spcBef>
              <a:spcAft>
                <a:spcPts val="0"/>
              </a:spcAft>
              <a:buClr>
                <a:schemeClr val="dk1"/>
              </a:buClr>
              <a:buSzPts val="1200"/>
              <a:buChar char="●"/>
            </a:pPr>
            <a:r>
              <a:rPr lang="en" sz="1200">
                <a:solidFill>
                  <a:schemeClr val="dk1"/>
                </a:solidFill>
              </a:rPr>
              <a:t>Avoid shiny surfaces, water, featureless backgrounds, or excessive sky</a:t>
            </a:r>
            <a:endParaRPr sz="1200">
              <a:solidFill>
                <a:schemeClr val="dk1"/>
              </a:solidFill>
            </a:endParaRPr>
          </a:p>
          <a:p>
            <a:pPr indent="-304800" lvl="0" marL="457200" marR="381000" rtl="0" algn="l">
              <a:lnSpc>
                <a:spcPct val="115000"/>
              </a:lnSpc>
              <a:spcBef>
                <a:spcPts val="1200"/>
              </a:spcBef>
              <a:spcAft>
                <a:spcPts val="1000"/>
              </a:spcAft>
              <a:buClr>
                <a:schemeClr val="dk1"/>
              </a:buClr>
              <a:buSzPts val="1200"/>
              <a:buChar char="●"/>
            </a:pPr>
            <a:r>
              <a:rPr lang="en" sz="1200">
                <a:solidFill>
                  <a:schemeClr val="dk1"/>
                </a:solidFill>
              </a:rPr>
              <a:t>Clean datasets equal better models…  So prune bad photos post-flight</a:t>
            </a:r>
            <a:endParaRPr sz="1200">
              <a:solidFill>
                <a:schemeClr val="dk1"/>
              </a:solidFill>
            </a:endParaRPr>
          </a:p>
        </p:txBody>
      </p:sp>
    </p:spTree>
  </p:cSld>
  <p:clrMapOvr>
    <a:masterClrMapping/>
  </p:clrMapOvr>
</p:notes>
</file>

<file path=ppt/notesSlides/notesSlide4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28" name="Shape 1928"/>
        <p:cNvGrpSpPr/>
        <p:nvPr/>
      </p:nvGrpSpPr>
      <p:grpSpPr>
        <a:xfrm>
          <a:off x="0" y="0"/>
          <a:ext cx="0" cy="0"/>
          <a:chOff x="0" y="0"/>
          <a:chExt cx="0" cy="0"/>
        </a:xfrm>
      </p:grpSpPr>
      <p:sp>
        <p:nvSpPr>
          <p:cNvPr id="1929" name="Google Shape;1929;g357941d83b9_0_658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30" name="Google Shape;1930;g357941d83b9_0_658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marR="381000" rtl="0" algn="l">
              <a:lnSpc>
                <a:spcPct val="115000"/>
              </a:lnSpc>
              <a:spcBef>
                <a:spcPts val="0"/>
              </a:spcBef>
              <a:spcAft>
                <a:spcPts val="0"/>
              </a:spcAft>
              <a:buNone/>
            </a:pPr>
            <a:r>
              <a:rPr b="1" lang="en" sz="1200">
                <a:solidFill>
                  <a:schemeClr val="dk1"/>
                </a:solidFill>
              </a:rPr>
              <a:t>Trainer Script:</a:t>
            </a:r>
            <a:r>
              <a:rPr lang="en" sz="1200">
                <a:solidFill>
                  <a:schemeClr val="dk1"/>
                </a:solidFill>
              </a:rPr>
              <a:t>  Once the mission starts:</a:t>
            </a:r>
            <a:endParaRPr sz="1200">
              <a:solidFill>
                <a:schemeClr val="dk1"/>
              </a:solidFill>
            </a:endParaRPr>
          </a:p>
          <a:p>
            <a:pPr indent="-298450" lvl="0" marL="457200" rtl="0" algn="l">
              <a:lnSpc>
                <a:spcPct val="115000"/>
              </a:lnSpc>
              <a:spcBef>
                <a:spcPts val="1200"/>
              </a:spcBef>
              <a:spcAft>
                <a:spcPts val="0"/>
              </a:spcAft>
              <a:buClr>
                <a:schemeClr val="dk1"/>
              </a:buClr>
              <a:buSzPts val="1100"/>
              <a:buChar char="●"/>
            </a:pPr>
            <a:r>
              <a:rPr lang="en" sz="1200">
                <a:solidFill>
                  <a:schemeClr val="dk1"/>
                </a:solidFill>
              </a:rPr>
              <a:t>Monitor progress live</a:t>
            </a:r>
            <a:endParaRPr sz="1200">
              <a:solidFill>
                <a:schemeClr val="dk1"/>
              </a:solidFill>
            </a:endParaRPr>
          </a:p>
          <a:p>
            <a:pPr indent="-298450" lvl="0" marL="457200" rtl="0" algn="l">
              <a:lnSpc>
                <a:spcPct val="115000"/>
              </a:lnSpc>
              <a:spcBef>
                <a:spcPts val="1200"/>
              </a:spcBef>
              <a:spcAft>
                <a:spcPts val="0"/>
              </a:spcAft>
              <a:buClr>
                <a:schemeClr val="dk1"/>
              </a:buClr>
              <a:buSzPts val="1100"/>
              <a:buChar char="●"/>
            </a:pPr>
            <a:r>
              <a:rPr lang="en" sz="1200">
                <a:solidFill>
                  <a:schemeClr val="dk1"/>
                </a:solidFill>
              </a:rPr>
              <a:t>Completed path turns blue</a:t>
            </a:r>
            <a:endParaRPr sz="1200">
              <a:solidFill>
                <a:schemeClr val="dk1"/>
              </a:solidFill>
            </a:endParaRPr>
          </a:p>
          <a:p>
            <a:pPr indent="-298450" lvl="0" marL="457200" rtl="0" algn="l">
              <a:lnSpc>
                <a:spcPct val="115000"/>
              </a:lnSpc>
              <a:spcBef>
                <a:spcPts val="1000"/>
              </a:spcBef>
              <a:spcAft>
                <a:spcPts val="0"/>
              </a:spcAft>
              <a:buClr>
                <a:schemeClr val="dk1"/>
              </a:buClr>
              <a:buSzPts val="1100"/>
              <a:buChar char="●"/>
            </a:pPr>
            <a:r>
              <a:rPr lang="en" sz="1200">
                <a:solidFill>
                  <a:schemeClr val="dk1"/>
                </a:solidFill>
              </a:rPr>
              <a:t>You can skip points or let the drone complete the mission autonomously</a:t>
            </a:r>
            <a:endParaRPr sz="1200">
              <a:solidFill>
                <a:schemeClr val="dk1"/>
              </a:solidFill>
            </a:endParaRPr>
          </a:p>
          <a:p>
            <a:pPr indent="-298450" lvl="0" marL="457200" rtl="0" algn="l">
              <a:lnSpc>
                <a:spcPct val="115000"/>
              </a:lnSpc>
              <a:spcBef>
                <a:spcPts val="1000"/>
              </a:spcBef>
              <a:spcAft>
                <a:spcPts val="0"/>
              </a:spcAft>
              <a:buClr>
                <a:schemeClr val="dk1"/>
              </a:buClr>
              <a:buSzPts val="1100"/>
              <a:buChar char="●"/>
            </a:pPr>
            <a:r>
              <a:rPr lang="en" sz="1200">
                <a:solidFill>
                  <a:schemeClr val="dk1"/>
                </a:solidFill>
              </a:rPr>
              <a:t>When capturing thermal, increase overlap/sidelap to 80% to account for narrower field of view</a:t>
            </a:r>
            <a:endParaRPr sz="1200">
              <a:solidFill>
                <a:schemeClr val="dk1"/>
              </a:solidFill>
            </a:endParaRPr>
          </a:p>
          <a:p>
            <a:pPr indent="-298450" lvl="0" marL="457200" rtl="0" algn="l">
              <a:lnSpc>
                <a:spcPct val="115000"/>
              </a:lnSpc>
              <a:spcBef>
                <a:spcPts val="1200"/>
              </a:spcBef>
              <a:spcAft>
                <a:spcPts val="1000"/>
              </a:spcAft>
              <a:buClr>
                <a:schemeClr val="dk1"/>
              </a:buClr>
              <a:buSzPts val="1100"/>
              <a:buChar char="●"/>
            </a:pPr>
            <a:r>
              <a:rPr lang="en" sz="1200">
                <a:solidFill>
                  <a:schemeClr val="dk1"/>
                </a:solidFill>
              </a:rPr>
              <a:t>X10D will return automatically when complete or if battery gets low</a:t>
            </a:r>
            <a:endParaRPr sz="1200">
              <a:solidFill>
                <a:schemeClr val="dk1"/>
              </a:solidFill>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58" name="Shape 1458"/>
        <p:cNvGrpSpPr/>
        <p:nvPr/>
      </p:nvGrpSpPr>
      <p:grpSpPr>
        <a:xfrm>
          <a:off x="0" y="0"/>
          <a:ext cx="0" cy="0"/>
          <a:chOff x="0" y="0"/>
          <a:chExt cx="0" cy="0"/>
        </a:xfrm>
      </p:grpSpPr>
      <p:sp>
        <p:nvSpPr>
          <p:cNvPr id="1459" name="Google Shape;1459;g35d1a1e5f97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60" name="Google Shape;1460;g35d1a1e5f97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1000"/>
              </a:spcAft>
              <a:buNone/>
            </a:pPr>
            <a:r>
              <a:rPr b="1" lang="en" sz="1200">
                <a:solidFill>
                  <a:schemeClr val="dk1"/>
                </a:solidFill>
              </a:rPr>
              <a:t>Trainer Script:  </a:t>
            </a:r>
            <a:r>
              <a:rPr lang="en" sz="1200">
                <a:solidFill>
                  <a:schemeClr val="dk1"/>
                </a:solidFill>
              </a:rPr>
              <a:t>The Global Settings button (top-left corner of the screen) gives you access to all aircraft and controller configurations. You can access this from both the Gate Screen and Flight Deck. It’s crucial to develop the habit of checking this menu before every mission.</a:t>
            </a:r>
            <a:endParaRPr sz="1200">
              <a:solidFill>
                <a:schemeClr val="dk1"/>
              </a:solidFill>
            </a:endParaRPr>
          </a:p>
        </p:txBody>
      </p:sp>
    </p:spTree>
  </p:cSld>
  <p:clrMapOvr>
    <a:masterClrMapping/>
  </p:clrMapOvr>
</p:notes>
</file>

<file path=ppt/notesSlides/notesSlide5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36" name="Shape 1936"/>
        <p:cNvGrpSpPr/>
        <p:nvPr/>
      </p:nvGrpSpPr>
      <p:grpSpPr>
        <a:xfrm>
          <a:off x="0" y="0"/>
          <a:ext cx="0" cy="0"/>
          <a:chOff x="0" y="0"/>
          <a:chExt cx="0" cy="0"/>
        </a:xfrm>
      </p:grpSpPr>
      <p:sp>
        <p:nvSpPr>
          <p:cNvPr id="1937" name="Google Shape;1937;g357941d83b9_0_659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38" name="Google Shape;1938;g357941d83b9_0_659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marR="381000" rtl="0" algn="l">
              <a:lnSpc>
                <a:spcPct val="115000"/>
              </a:lnSpc>
              <a:spcBef>
                <a:spcPts val="0"/>
              </a:spcBef>
              <a:spcAft>
                <a:spcPts val="0"/>
              </a:spcAft>
              <a:buNone/>
            </a:pPr>
            <a:r>
              <a:rPr b="1" lang="en" sz="1200">
                <a:solidFill>
                  <a:schemeClr val="dk1"/>
                </a:solidFill>
              </a:rPr>
              <a:t>Trainer Script:</a:t>
            </a:r>
            <a:r>
              <a:rPr lang="en" sz="1200">
                <a:solidFill>
                  <a:schemeClr val="dk1"/>
                </a:solidFill>
              </a:rPr>
              <a:t>  After the flight, let the </a:t>
            </a:r>
            <a:r>
              <a:rPr b="1" lang="en" sz="1200">
                <a:solidFill>
                  <a:schemeClr val="dk1"/>
                </a:solidFill>
              </a:rPr>
              <a:t>task queue finish</a:t>
            </a:r>
            <a:r>
              <a:rPr lang="en" sz="1200">
                <a:solidFill>
                  <a:schemeClr val="dk1"/>
                </a:solidFill>
              </a:rPr>
              <a:t> as this ensures all images are saved</a:t>
            </a:r>
            <a:endParaRPr sz="1200">
              <a:solidFill>
                <a:schemeClr val="dk1"/>
              </a:solidFill>
            </a:endParaRPr>
          </a:p>
          <a:p>
            <a:pPr indent="-304800" lvl="0" marL="457200" rtl="0" algn="l">
              <a:lnSpc>
                <a:spcPct val="115000"/>
              </a:lnSpc>
              <a:spcBef>
                <a:spcPts val="1200"/>
              </a:spcBef>
              <a:spcAft>
                <a:spcPts val="0"/>
              </a:spcAft>
              <a:buClr>
                <a:schemeClr val="dk1"/>
              </a:buClr>
              <a:buSzPts val="1200"/>
              <a:buChar char="●"/>
            </a:pPr>
            <a:r>
              <a:rPr lang="en" sz="1200">
                <a:solidFill>
                  <a:schemeClr val="dk1"/>
                </a:solidFill>
              </a:rPr>
              <a:t>Use the </a:t>
            </a:r>
            <a:r>
              <a:rPr b="1" lang="en" sz="1200">
                <a:solidFill>
                  <a:schemeClr val="dk1"/>
                </a:solidFill>
              </a:rPr>
              <a:t>Media tab</a:t>
            </a:r>
            <a:r>
              <a:rPr lang="en" sz="1200">
                <a:solidFill>
                  <a:schemeClr val="dk1"/>
                </a:solidFill>
              </a:rPr>
              <a:t> to review images</a:t>
            </a:r>
            <a:endParaRPr sz="1200">
              <a:solidFill>
                <a:schemeClr val="dk1"/>
              </a:solidFill>
            </a:endParaRPr>
          </a:p>
          <a:p>
            <a:pPr indent="-304800" lvl="0" marL="457200" rtl="0" algn="l">
              <a:lnSpc>
                <a:spcPct val="115000"/>
              </a:lnSpc>
              <a:spcBef>
                <a:spcPts val="1000"/>
              </a:spcBef>
              <a:spcAft>
                <a:spcPts val="0"/>
              </a:spcAft>
              <a:buClr>
                <a:schemeClr val="dk1"/>
              </a:buClr>
              <a:buSzPts val="1200"/>
              <a:buChar char="●"/>
            </a:pPr>
            <a:r>
              <a:rPr lang="en" sz="1200">
                <a:solidFill>
                  <a:schemeClr val="dk1"/>
                </a:solidFill>
              </a:rPr>
              <a:t>For full-resolution outputs like orthomosaics or models, import into a photogrammetry engine</a:t>
            </a:r>
            <a:endParaRPr sz="1200">
              <a:solidFill>
                <a:schemeClr val="dk1"/>
              </a:solidFill>
            </a:endParaRPr>
          </a:p>
          <a:p>
            <a:pPr indent="-304800" lvl="0" marL="457200" rtl="0" algn="l">
              <a:lnSpc>
                <a:spcPct val="115000"/>
              </a:lnSpc>
              <a:spcBef>
                <a:spcPts val="1200"/>
              </a:spcBef>
              <a:spcAft>
                <a:spcPts val="0"/>
              </a:spcAft>
              <a:buClr>
                <a:schemeClr val="dk1"/>
              </a:buClr>
              <a:buSzPts val="1200"/>
              <a:buChar char="●"/>
            </a:pPr>
            <a:r>
              <a:rPr lang="en" sz="1200">
                <a:solidFill>
                  <a:schemeClr val="dk1"/>
                </a:solidFill>
              </a:rPr>
              <a:t>X10D outputs .GLTF and .TIFF files that are compatible with tools like Microsoft Model Viewer, MeshLab, or even Preview on Mac</a:t>
            </a:r>
            <a:endParaRPr sz="1200">
              <a:solidFill>
                <a:schemeClr val="dk1"/>
              </a:solidFill>
            </a:endParaRPr>
          </a:p>
          <a:p>
            <a:pPr indent="-304800" lvl="0" marL="457200" rtl="0" algn="l">
              <a:lnSpc>
                <a:spcPct val="115000"/>
              </a:lnSpc>
              <a:spcBef>
                <a:spcPts val="1200"/>
              </a:spcBef>
              <a:spcAft>
                <a:spcPts val="1000"/>
              </a:spcAft>
              <a:buClr>
                <a:schemeClr val="dk1"/>
              </a:buClr>
              <a:buSzPts val="1200"/>
              <a:buChar char="●"/>
            </a:pPr>
            <a:r>
              <a:rPr lang="en" sz="1200">
                <a:solidFill>
                  <a:schemeClr val="dk1"/>
                </a:solidFill>
              </a:rPr>
              <a:t>The onboard processing also creates a lightweight visualization you can use immediately for situational awareness</a:t>
            </a:r>
            <a:endParaRPr sz="1200">
              <a:solidFill>
                <a:schemeClr val="dk1"/>
              </a:solidFill>
            </a:endParaRPr>
          </a:p>
        </p:txBody>
      </p:sp>
    </p:spTree>
  </p:cSld>
  <p:clrMapOvr>
    <a:masterClrMapping/>
  </p:clrMapOvr>
</p:notes>
</file>

<file path=ppt/notesSlides/notesSlide5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46" name="Shape 1946"/>
        <p:cNvGrpSpPr/>
        <p:nvPr/>
      </p:nvGrpSpPr>
      <p:grpSpPr>
        <a:xfrm>
          <a:off x="0" y="0"/>
          <a:ext cx="0" cy="0"/>
          <a:chOff x="0" y="0"/>
          <a:chExt cx="0" cy="0"/>
        </a:xfrm>
      </p:grpSpPr>
      <p:sp>
        <p:nvSpPr>
          <p:cNvPr id="1947" name="Google Shape;1947;g37b2c52a392_0_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48" name="Google Shape;1948;g37b2c52a392_0_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marR="381000" rtl="0" algn="l">
              <a:lnSpc>
                <a:spcPct val="115000"/>
              </a:lnSpc>
              <a:spcBef>
                <a:spcPts val="0"/>
              </a:spcBef>
              <a:spcAft>
                <a:spcPts val="0"/>
              </a:spcAft>
              <a:buNone/>
            </a:pPr>
            <a:r>
              <a:rPr b="1" lang="en" sz="1200">
                <a:solidFill>
                  <a:schemeClr val="dk1"/>
                </a:solidFill>
              </a:rPr>
              <a:t>Trainer Script:</a:t>
            </a:r>
            <a:r>
              <a:rPr lang="en" sz="1200">
                <a:solidFill>
                  <a:schemeClr val="dk1"/>
                </a:solidFill>
              </a:rPr>
              <a:t>  Post-processing happens off-drone.</a:t>
            </a:r>
            <a:endParaRPr sz="1200">
              <a:solidFill>
                <a:schemeClr val="dk1"/>
              </a:solidFill>
            </a:endParaRPr>
          </a:p>
          <a:p>
            <a:pPr indent="-304800" lvl="0" marL="457200" rtl="0" algn="l">
              <a:lnSpc>
                <a:spcPct val="115000"/>
              </a:lnSpc>
              <a:spcBef>
                <a:spcPts val="1200"/>
              </a:spcBef>
              <a:spcAft>
                <a:spcPts val="0"/>
              </a:spcAft>
              <a:buClr>
                <a:schemeClr val="dk1"/>
              </a:buClr>
              <a:buSzPts val="1200"/>
              <a:buChar char="●"/>
            </a:pPr>
            <a:r>
              <a:rPr lang="en" sz="1200">
                <a:solidFill>
                  <a:schemeClr val="dk1"/>
                </a:solidFill>
              </a:rPr>
              <a:t>Upload data to software like </a:t>
            </a:r>
            <a:r>
              <a:rPr b="1" lang="en" sz="1200">
                <a:solidFill>
                  <a:schemeClr val="dk1"/>
                </a:solidFill>
              </a:rPr>
              <a:t>DroneDeploy, Pix4D, GNext</a:t>
            </a:r>
            <a:r>
              <a:rPr lang="en" sz="1200">
                <a:solidFill>
                  <a:schemeClr val="dk1"/>
                </a:solidFill>
              </a:rPr>
              <a:t>, or </a:t>
            </a:r>
            <a:r>
              <a:rPr b="1" lang="en" sz="1200">
                <a:solidFill>
                  <a:schemeClr val="dk1"/>
                </a:solidFill>
              </a:rPr>
              <a:t>Bentley</a:t>
            </a:r>
            <a:endParaRPr sz="1200">
              <a:solidFill>
                <a:schemeClr val="dk1"/>
              </a:solidFill>
            </a:endParaRPr>
          </a:p>
          <a:p>
            <a:pPr indent="-304800" lvl="0" marL="457200" rtl="0" algn="l">
              <a:lnSpc>
                <a:spcPct val="115000"/>
              </a:lnSpc>
              <a:spcBef>
                <a:spcPts val="1000"/>
              </a:spcBef>
              <a:spcAft>
                <a:spcPts val="0"/>
              </a:spcAft>
              <a:buClr>
                <a:schemeClr val="dk1"/>
              </a:buClr>
              <a:buSzPts val="1200"/>
              <a:buChar char="●"/>
            </a:pPr>
            <a:r>
              <a:rPr lang="en" sz="1200">
                <a:solidFill>
                  <a:schemeClr val="dk1"/>
                </a:solidFill>
              </a:rPr>
              <a:t>For Pix4D, include the </a:t>
            </a:r>
            <a:r>
              <a:rPr b="1" lang="en" sz="1200">
                <a:solidFill>
                  <a:schemeClr val="dk1"/>
                </a:solidFill>
              </a:rPr>
              <a:t>.CSV geolocation file</a:t>
            </a:r>
            <a:r>
              <a:rPr lang="en" sz="1200">
                <a:solidFill>
                  <a:schemeClr val="dk1"/>
                </a:solidFill>
              </a:rPr>
              <a:t> for accurate mapping</a:t>
            </a:r>
            <a:endParaRPr sz="1200">
              <a:solidFill>
                <a:schemeClr val="dk1"/>
              </a:solidFill>
            </a:endParaRPr>
          </a:p>
          <a:p>
            <a:pPr indent="-304800" lvl="0" marL="457200" rtl="0" algn="l">
              <a:lnSpc>
                <a:spcPct val="115000"/>
              </a:lnSpc>
              <a:spcBef>
                <a:spcPts val="1000"/>
              </a:spcBef>
              <a:spcAft>
                <a:spcPts val="0"/>
              </a:spcAft>
              <a:buClr>
                <a:schemeClr val="dk1"/>
              </a:buClr>
              <a:buSzPts val="1200"/>
              <a:buChar char="●"/>
            </a:pPr>
            <a:r>
              <a:rPr lang="en" sz="1200">
                <a:solidFill>
                  <a:schemeClr val="dk1"/>
                </a:solidFill>
              </a:rPr>
              <a:t>Feel free to use the photogrammetry engine of your choosing</a:t>
            </a:r>
            <a:endParaRPr sz="1200">
              <a:solidFill>
                <a:schemeClr val="dk1"/>
              </a:solidFill>
            </a:endParaRPr>
          </a:p>
          <a:p>
            <a:pPr indent="0" lvl="0" marL="0" rtl="0" algn="l">
              <a:lnSpc>
                <a:spcPct val="115000"/>
              </a:lnSpc>
              <a:spcBef>
                <a:spcPts val="1200"/>
              </a:spcBef>
              <a:spcAft>
                <a:spcPts val="0"/>
              </a:spcAft>
              <a:buNone/>
            </a:pPr>
            <a:r>
              <a:t/>
            </a:r>
            <a:endParaRPr sz="1200">
              <a:solidFill>
                <a:schemeClr val="dk1"/>
              </a:solidFill>
            </a:endParaRPr>
          </a:p>
          <a:p>
            <a:pPr indent="0" lvl="0" marL="0" rtl="0" algn="l">
              <a:lnSpc>
                <a:spcPct val="115000"/>
              </a:lnSpc>
              <a:spcBef>
                <a:spcPts val="1200"/>
              </a:spcBef>
              <a:spcAft>
                <a:spcPts val="1000"/>
              </a:spcAft>
              <a:buNone/>
            </a:pPr>
            <a:r>
              <a:t/>
            </a:r>
            <a:endParaRPr b="1" sz="1200">
              <a:solidFill>
                <a:schemeClr val="dk1"/>
              </a:solidFill>
            </a:endParaRPr>
          </a:p>
        </p:txBody>
      </p:sp>
    </p:spTree>
  </p:cSld>
  <p:clrMapOvr>
    <a:masterClrMapping/>
  </p:clrMapOvr>
</p:notes>
</file>

<file path=ppt/notesSlides/notesSlide5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56" name="Shape 1956"/>
        <p:cNvGrpSpPr/>
        <p:nvPr/>
      </p:nvGrpSpPr>
      <p:grpSpPr>
        <a:xfrm>
          <a:off x="0" y="0"/>
          <a:ext cx="0" cy="0"/>
          <a:chOff x="0" y="0"/>
          <a:chExt cx="0" cy="0"/>
        </a:xfrm>
      </p:grpSpPr>
      <p:sp>
        <p:nvSpPr>
          <p:cNvPr id="1957" name="Google Shape;1957;g25f0b0b990c_0_245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58" name="Google Shape;1958;g25f0b0b990c_0_245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marR="381000" rtl="0" algn="l">
              <a:lnSpc>
                <a:spcPct val="115000"/>
              </a:lnSpc>
              <a:spcBef>
                <a:spcPts val="0"/>
              </a:spcBef>
              <a:spcAft>
                <a:spcPts val="1000"/>
              </a:spcAft>
              <a:buClr>
                <a:schemeClr val="dk1"/>
              </a:buClr>
              <a:buSzPts val="1100"/>
              <a:buFont typeface="Arial"/>
              <a:buNone/>
            </a:pPr>
            <a:r>
              <a:rPr b="1" lang="en" sz="1200">
                <a:solidFill>
                  <a:schemeClr val="dk1"/>
                </a:solidFill>
              </a:rPr>
              <a:t>Trainer Script:</a:t>
            </a:r>
            <a:r>
              <a:rPr lang="en" sz="1200">
                <a:solidFill>
                  <a:schemeClr val="dk1"/>
                </a:solidFill>
              </a:rPr>
              <a:t>  Now we’ll cover returning the aircraft and landing.  Whether it’s autonomous return, manual, or hand recovery. Understanding return behavior is critical for mission planning and safety.</a:t>
            </a:r>
            <a:endParaRPr/>
          </a:p>
        </p:txBody>
      </p:sp>
    </p:spTree>
  </p:cSld>
  <p:clrMapOvr>
    <a:masterClrMapping/>
  </p:clrMapOvr>
</p:notes>
</file>

<file path=ppt/notesSlides/notesSlide5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63" name="Shape 1963"/>
        <p:cNvGrpSpPr/>
        <p:nvPr/>
      </p:nvGrpSpPr>
      <p:grpSpPr>
        <a:xfrm>
          <a:off x="0" y="0"/>
          <a:ext cx="0" cy="0"/>
          <a:chOff x="0" y="0"/>
          <a:chExt cx="0" cy="0"/>
        </a:xfrm>
      </p:grpSpPr>
      <p:sp>
        <p:nvSpPr>
          <p:cNvPr id="1964" name="Google Shape;1964;g357941d83b9_0_479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65" name="Google Shape;1965;g357941d83b9_0_479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b="1" lang="en" sz="1200">
                <a:solidFill>
                  <a:schemeClr val="dk1"/>
                </a:solidFill>
              </a:rPr>
              <a:t>Trainer Script:</a:t>
            </a:r>
            <a:r>
              <a:rPr lang="en" sz="1200">
                <a:solidFill>
                  <a:schemeClr val="dk1"/>
                </a:solidFill>
              </a:rPr>
              <a:t>  You’ll see up to three levels of low battery warnings.</a:t>
            </a:r>
            <a:endParaRPr sz="1200">
              <a:solidFill>
                <a:schemeClr val="dk1"/>
              </a:solidFill>
            </a:endParaRPr>
          </a:p>
          <a:p>
            <a:pPr indent="-304800" lvl="0" marL="457200" rtl="0" algn="l">
              <a:lnSpc>
                <a:spcPct val="115000"/>
              </a:lnSpc>
              <a:spcBef>
                <a:spcPts val="1000"/>
              </a:spcBef>
              <a:spcAft>
                <a:spcPts val="0"/>
              </a:spcAft>
              <a:buClr>
                <a:schemeClr val="dk1"/>
              </a:buClr>
              <a:buSzPts val="1200"/>
              <a:buChar char="●"/>
            </a:pPr>
            <a:r>
              <a:rPr lang="en" sz="1200"/>
              <a:t>Battery Icon is Dynamic..  Meaning the green, yellow, and red sections increase or decrease in relation to distance to selected return point and altitude above launch point.</a:t>
            </a:r>
            <a:endParaRPr sz="1200"/>
          </a:p>
          <a:p>
            <a:pPr indent="-304800" lvl="0" marL="457200" rtl="0" algn="l">
              <a:lnSpc>
                <a:spcPct val="115000"/>
              </a:lnSpc>
              <a:spcBef>
                <a:spcPts val="1000"/>
              </a:spcBef>
              <a:spcAft>
                <a:spcPts val="0"/>
              </a:spcAft>
              <a:buClr>
                <a:schemeClr val="dk1"/>
              </a:buClr>
              <a:buSzPts val="1200"/>
              <a:buChar char="●"/>
            </a:pPr>
            <a:r>
              <a:rPr lang="en" sz="1200"/>
              <a:t>Green corresponds to the battery energy available for flight </a:t>
            </a:r>
            <a:endParaRPr sz="1200"/>
          </a:p>
          <a:p>
            <a:pPr indent="-304800" lvl="0" marL="457200" rtl="0" algn="l">
              <a:lnSpc>
                <a:spcPct val="115000"/>
              </a:lnSpc>
              <a:spcBef>
                <a:spcPts val="1000"/>
              </a:spcBef>
              <a:spcAft>
                <a:spcPts val="0"/>
              </a:spcAft>
              <a:buClr>
                <a:schemeClr val="dk1"/>
              </a:buClr>
              <a:buSzPts val="1200"/>
              <a:buChar char="●"/>
            </a:pPr>
            <a:r>
              <a:rPr lang="en" sz="1200"/>
              <a:t>Yellow corresponds to battery energy required to return to the landing location</a:t>
            </a:r>
            <a:endParaRPr sz="1200"/>
          </a:p>
          <a:p>
            <a:pPr indent="-304800" lvl="0" marL="457200" rtl="0" algn="l">
              <a:lnSpc>
                <a:spcPct val="115000"/>
              </a:lnSpc>
              <a:spcBef>
                <a:spcPts val="1000"/>
              </a:spcBef>
              <a:spcAft>
                <a:spcPts val="0"/>
              </a:spcAft>
              <a:buClr>
                <a:schemeClr val="dk1"/>
              </a:buClr>
              <a:buSzPts val="1200"/>
              <a:buChar char="●"/>
            </a:pPr>
            <a:r>
              <a:rPr lang="en" sz="1200"/>
              <a:t>Red corresponds to the battery energy needed to descend and land at the landing location</a:t>
            </a:r>
            <a:endParaRPr sz="1200">
              <a:solidFill>
                <a:schemeClr val="dk1"/>
              </a:solidFill>
            </a:endParaRPr>
          </a:p>
          <a:p>
            <a:pPr indent="-304800" lvl="0" marL="457200" rtl="0" algn="l">
              <a:lnSpc>
                <a:spcPct val="115000"/>
              </a:lnSpc>
              <a:spcBef>
                <a:spcPts val="1200"/>
              </a:spcBef>
              <a:spcAft>
                <a:spcPts val="0"/>
              </a:spcAft>
              <a:buClr>
                <a:schemeClr val="dk1"/>
              </a:buClr>
              <a:buSzPts val="1200"/>
              <a:buChar char="●"/>
            </a:pPr>
            <a:r>
              <a:rPr b="1" lang="en" sz="1200">
                <a:solidFill>
                  <a:schemeClr val="dk1"/>
                </a:solidFill>
              </a:rPr>
              <a:t>Return Battery Capacity Reached</a:t>
            </a:r>
            <a:r>
              <a:rPr lang="en" sz="1200">
                <a:solidFill>
                  <a:schemeClr val="dk1"/>
                </a:solidFill>
              </a:rPr>
              <a:t> - enough battery to return, but not much more</a:t>
            </a:r>
            <a:endParaRPr sz="1200">
              <a:solidFill>
                <a:schemeClr val="dk1"/>
              </a:solidFill>
            </a:endParaRPr>
          </a:p>
          <a:p>
            <a:pPr indent="-304800" lvl="0" marL="457200" rtl="0" algn="l">
              <a:lnSpc>
                <a:spcPct val="115000"/>
              </a:lnSpc>
              <a:spcBef>
                <a:spcPts val="1000"/>
              </a:spcBef>
              <a:spcAft>
                <a:spcPts val="0"/>
              </a:spcAft>
              <a:buClr>
                <a:schemeClr val="dk1"/>
              </a:buClr>
              <a:buSzPts val="1200"/>
              <a:buChar char="●"/>
            </a:pPr>
            <a:r>
              <a:rPr b="1" lang="en" sz="1200">
                <a:solidFill>
                  <a:schemeClr val="dk1"/>
                </a:solidFill>
              </a:rPr>
              <a:t>Land Soon</a:t>
            </a:r>
            <a:r>
              <a:rPr lang="en" sz="1200">
                <a:solidFill>
                  <a:schemeClr val="dk1"/>
                </a:solidFill>
              </a:rPr>
              <a:t> - about one minute before forced landing</a:t>
            </a:r>
            <a:endParaRPr sz="1200">
              <a:solidFill>
                <a:schemeClr val="dk1"/>
              </a:solidFill>
            </a:endParaRPr>
          </a:p>
          <a:p>
            <a:pPr indent="-304800" lvl="0" marL="457200" rtl="0" algn="l">
              <a:lnSpc>
                <a:spcPct val="115000"/>
              </a:lnSpc>
              <a:spcBef>
                <a:spcPts val="1200"/>
              </a:spcBef>
              <a:spcAft>
                <a:spcPts val="0"/>
              </a:spcAft>
              <a:buClr>
                <a:schemeClr val="dk1"/>
              </a:buClr>
              <a:buSzPts val="1200"/>
              <a:buChar char="●"/>
            </a:pPr>
            <a:r>
              <a:rPr b="1" lang="en" sz="1200">
                <a:solidFill>
                  <a:schemeClr val="dk1"/>
                </a:solidFill>
              </a:rPr>
              <a:t>Land Immediately</a:t>
            </a:r>
            <a:r>
              <a:rPr lang="en" sz="1200">
                <a:solidFill>
                  <a:schemeClr val="dk1"/>
                </a:solidFill>
              </a:rPr>
              <a:t> - power may cut mid-air</a:t>
            </a:r>
            <a:endParaRPr sz="1200">
              <a:solidFill>
                <a:schemeClr val="dk1"/>
              </a:solidFill>
            </a:endParaRPr>
          </a:p>
          <a:p>
            <a:pPr indent="0" lvl="0" marL="0" rtl="0" algn="l">
              <a:lnSpc>
                <a:spcPct val="115000"/>
              </a:lnSpc>
              <a:spcBef>
                <a:spcPts val="1200"/>
              </a:spcBef>
              <a:spcAft>
                <a:spcPts val="0"/>
              </a:spcAft>
              <a:buNone/>
            </a:pPr>
            <a:r>
              <a:rPr lang="en" sz="1200">
                <a:solidFill>
                  <a:schemeClr val="dk1"/>
                </a:solidFill>
              </a:rPr>
              <a:t>If you’re within 32 ft of the return point, you may not see a warning. Always monitor battery % and time to home.</a:t>
            </a:r>
            <a:endParaRPr sz="1200"/>
          </a:p>
          <a:p>
            <a:pPr indent="0" lvl="0" marL="0" rtl="0" algn="l">
              <a:lnSpc>
                <a:spcPct val="115000"/>
              </a:lnSpc>
              <a:spcBef>
                <a:spcPts val="1000"/>
              </a:spcBef>
              <a:spcAft>
                <a:spcPts val="1000"/>
              </a:spcAft>
              <a:buNone/>
            </a:pPr>
            <a:r>
              <a:t/>
            </a:r>
            <a:endParaRPr sz="1200"/>
          </a:p>
        </p:txBody>
      </p:sp>
    </p:spTree>
  </p:cSld>
  <p:clrMapOvr>
    <a:masterClrMapping/>
  </p:clrMapOvr>
</p:notes>
</file>

<file path=ppt/notesSlides/notesSlide5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72" name="Shape 1972"/>
        <p:cNvGrpSpPr/>
        <p:nvPr/>
      </p:nvGrpSpPr>
      <p:grpSpPr>
        <a:xfrm>
          <a:off x="0" y="0"/>
          <a:ext cx="0" cy="0"/>
          <a:chOff x="0" y="0"/>
          <a:chExt cx="0" cy="0"/>
        </a:xfrm>
      </p:grpSpPr>
      <p:sp>
        <p:nvSpPr>
          <p:cNvPr id="1973" name="Google Shape;1973;g357941d83b9_0_696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74" name="Google Shape;1974;g357941d83b9_0_696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marR="381000" rtl="0" algn="l">
              <a:lnSpc>
                <a:spcPct val="115000"/>
              </a:lnSpc>
              <a:spcBef>
                <a:spcPts val="0"/>
              </a:spcBef>
              <a:spcAft>
                <a:spcPts val="0"/>
              </a:spcAft>
              <a:buNone/>
            </a:pPr>
            <a:r>
              <a:rPr b="1" lang="en" sz="1200">
                <a:solidFill>
                  <a:schemeClr val="dk1"/>
                </a:solidFill>
              </a:rPr>
              <a:t>Trainer Script:</a:t>
            </a:r>
            <a:r>
              <a:rPr lang="en" sz="1200">
                <a:solidFill>
                  <a:schemeClr val="dk1"/>
                </a:solidFill>
              </a:rPr>
              <a:t>  Return behavior depends on what’s configured in </a:t>
            </a:r>
            <a:r>
              <a:rPr b="1" lang="en" sz="1200">
                <a:solidFill>
                  <a:schemeClr val="dk1"/>
                </a:solidFill>
              </a:rPr>
              <a:t>Global Settings</a:t>
            </a:r>
            <a:endParaRPr sz="1200">
              <a:solidFill>
                <a:schemeClr val="dk1"/>
              </a:solidFill>
            </a:endParaRPr>
          </a:p>
          <a:p>
            <a:pPr indent="-304800" lvl="0" marL="457200" marR="381000" rtl="0" algn="l">
              <a:lnSpc>
                <a:spcPct val="115000"/>
              </a:lnSpc>
              <a:spcBef>
                <a:spcPts val="1200"/>
              </a:spcBef>
              <a:spcAft>
                <a:spcPts val="0"/>
              </a:spcAft>
              <a:buClr>
                <a:schemeClr val="dk1"/>
              </a:buClr>
              <a:buSzPts val="1200"/>
              <a:buChar char="●"/>
            </a:pPr>
            <a:r>
              <a:rPr lang="en" sz="1200">
                <a:solidFill>
                  <a:schemeClr val="dk1"/>
                </a:solidFill>
              </a:rPr>
              <a:t>X10D can return to the launch site, the controller (you), or a predefined home point.</a:t>
            </a:r>
            <a:endParaRPr sz="1200">
              <a:solidFill>
                <a:schemeClr val="dk1"/>
              </a:solidFill>
            </a:endParaRPr>
          </a:p>
          <a:p>
            <a:pPr indent="-304800" lvl="0" marL="457200" marR="381000" rtl="0" algn="l">
              <a:lnSpc>
                <a:spcPct val="115000"/>
              </a:lnSpc>
              <a:spcBef>
                <a:spcPts val="1200"/>
              </a:spcBef>
              <a:spcAft>
                <a:spcPts val="0"/>
              </a:spcAft>
              <a:buClr>
                <a:schemeClr val="dk1"/>
              </a:buClr>
              <a:buSzPts val="1200"/>
              <a:buChar char="●"/>
            </a:pPr>
            <a:r>
              <a:rPr lang="en" sz="1200">
                <a:solidFill>
                  <a:schemeClr val="dk1"/>
                </a:solidFill>
              </a:rPr>
              <a:t>If link is lost, the drone follows the </a:t>
            </a:r>
            <a:r>
              <a:rPr b="1" lang="en" sz="1200">
                <a:solidFill>
                  <a:schemeClr val="dk1"/>
                </a:solidFill>
              </a:rPr>
              <a:t>Lost Connection</a:t>
            </a:r>
            <a:r>
              <a:rPr lang="en" sz="1200">
                <a:solidFill>
                  <a:schemeClr val="dk1"/>
                </a:solidFill>
              </a:rPr>
              <a:t> protocols</a:t>
            </a:r>
            <a:endParaRPr sz="1200">
              <a:solidFill>
                <a:schemeClr val="dk1"/>
              </a:solidFill>
            </a:endParaRPr>
          </a:p>
          <a:p>
            <a:pPr indent="-304800" lvl="1" marL="914400" marR="381000" rtl="0" algn="l">
              <a:lnSpc>
                <a:spcPct val="115000"/>
              </a:lnSpc>
              <a:spcBef>
                <a:spcPts val="1200"/>
              </a:spcBef>
              <a:spcAft>
                <a:spcPts val="0"/>
              </a:spcAft>
              <a:buClr>
                <a:schemeClr val="dk1"/>
              </a:buClr>
              <a:buSzPts val="1200"/>
              <a:buChar char="○"/>
            </a:pPr>
            <a:r>
              <a:rPr lang="en" sz="1200">
                <a:solidFill>
                  <a:schemeClr val="dk1"/>
                </a:solidFill>
              </a:rPr>
              <a:t>Returns to home if a Home Point is set</a:t>
            </a:r>
            <a:endParaRPr sz="1200">
              <a:solidFill>
                <a:schemeClr val="dk1"/>
              </a:solidFill>
            </a:endParaRPr>
          </a:p>
          <a:p>
            <a:pPr indent="-304800" lvl="1" marL="914400" marR="381000" rtl="0" algn="l">
              <a:lnSpc>
                <a:spcPct val="115000"/>
              </a:lnSpc>
              <a:spcBef>
                <a:spcPts val="1200"/>
              </a:spcBef>
              <a:spcAft>
                <a:spcPts val="0"/>
              </a:spcAft>
              <a:buClr>
                <a:schemeClr val="dk1"/>
              </a:buClr>
              <a:buSzPts val="1200"/>
              <a:buChar char="○"/>
            </a:pPr>
            <a:r>
              <a:rPr lang="en" sz="1200">
                <a:solidFill>
                  <a:schemeClr val="dk1"/>
                </a:solidFill>
              </a:rPr>
              <a:t>Returns to the Launch point if no Home Point is set</a:t>
            </a:r>
            <a:endParaRPr sz="1200">
              <a:solidFill>
                <a:schemeClr val="dk1"/>
              </a:solidFill>
            </a:endParaRPr>
          </a:p>
          <a:p>
            <a:pPr indent="-304800" lvl="0" marL="457200" marR="381000" rtl="0" algn="l">
              <a:lnSpc>
                <a:spcPct val="115000"/>
              </a:lnSpc>
              <a:spcBef>
                <a:spcPts val="1200"/>
              </a:spcBef>
              <a:spcAft>
                <a:spcPts val="1000"/>
              </a:spcAft>
              <a:buClr>
                <a:schemeClr val="dk1"/>
              </a:buClr>
              <a:buSzPts val="1200"/>
              <a:buChar char="●"/>
            </a:pPr>
            <a:r>
              <a:rPr lang="en" sz="1200">
                <a:solidFill>
                  <a:schemeClr val="dk1"/>
                </a:solidFill>
              </a:rPr>
              <a:t>Confirm these settings prior to launch, especially for missions with movement</a:t>
            </a:r>
            <a:endParaRPr sz="1200">
              <a:solidFill>
                <a:schemeClr val="dk1"/>
              </a:solidFill>
            </a:endParaRPr>
          </a:p>
        </p:txBody>
      </p:sp>
    </p:spTree>
  </p:cSld>
  <p:clrMapOvr>
    <a:masterClrMapping/>
  </p:clrMapOvr>
</p:notes>
</file>

<file path=ppt/notesSlides/notesSlide5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80" name="Shape 1980"/>
        <p:cNvGrpSpPr/>
        <p:nvPr/>
      </p:nvGrpSpPr>
      <p:grpSpPr>
        <a:xfrm>
          <a:off x="0" y="0"/>
          <a:ext cx="0" cy="0"/>
          <a:chOff x="0" y="0"/>
          <a:chExt cx="0" cy="0"/>
        </a:xfrm>
      </p:grpSpPr>
      <p:sp>
        <p:nvSpPr>
          <p:cNvPr id="1981" name="Google Shape;1981;g357941d83b9_0_480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82" name="Google Shape;1982;g357941d83b9_0_480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marR="381000" rtl="0" algn="l">
              <a:lnSpc>
                <a:spcPct val="115000"/>
              </a:lnSpc>
              <a:spcBef>
                <a:spcPts val="0"/>
              </a:spcBef>
              <a:spcAft>
                <a:spcPts val="0"/>
              </a:spcAft>
              <a:buNone/>
            </a:pPr>
            <a:r>
              <a:rPr b="1" lang="en" sz="1200">
                <a:solidFill>
                  <a:schemeClr val="dk1"/>
                </a:solidFill>
              </a:rPr>
              <a:t>Trainer Script:</a:t>
            </a:r>
            <a:r>
              <a:rPr lang="en" sz="1200">
                <a:solidFill>
                  <a:schemeClr val="dk1"/>
                </a:solidFill>
              </a:rPr>
              <a:t>  To land</a:t>
            </a:r>
            <a:endParaRPr sz="1200">
              <a:solidFill>
                <a:schemeClr val="dk1"/>
              </a:solidFill>
            </a:endParaRPr>
          </a:p>
          <a:p>
            <a:pPr indent="-304800" lvl="0" marL="457200" marR="381000" rtl="0" algn="l">
              <a:lnSpc>
                <a:spcPct val="115000"/>
              </a:lnSpc>
              <a:spcBef>
                <a:spcPts val="1200"/>
              </a:spcBef>
              <a:spcAft>
                <a:spcPts val="0"/>
              </a:spcAft>
              <a:buClr>
                <a:schemeClr val="dk1"/>
              </a:buClr>
              <a:buSzPts val="1200"/>
              <a:buChar char="●"/>
            </a:pPr>
            <a:r>
              <a:rPr lang="en" sz="1200">
                <a:solidFill>
                  <a:schemeClr val="dk1"/>
                </a:solidFill>
              </a:rPr>
              <a:t>Use the on-screen slider or the controller’s Launch/Land button</a:t>
            </a:r>
            <a:endParaRPr sz="1200">
              <a:solidFill>
                <a:schemeClr val="dk1"/>
              </a:solidFill>
            </a:endParaRPr>
          </a:p>
          <a:p>
            <a:pPr indent="-304800" lvl="0" marL="457200" marR="381000" rtl="0" algn="l">
              <a:lnSpc>
                <a:spcPct val="115000"/>
              </a:lnSpc>
              <a:spcBef>
                <a:spcPts val="1200"/>
              </a:spcBef>
              <a:spcAft>
                <a:spcPts val="0"/>
              </a:spcAft>
              <a:buClr>
                <a:schemeClr val="dk1"/>
              </a:buClr>
              <a:buSzPts val="1200"/>
              <a:buChar char="●"/>
            </a:pPr>
            <a:r>
              <a:rPr lang="en" sz="1200">
                <a:solidFill>
                  <a:schemeClr val="dk1"/>
                </a:solidFill>
              </a:rPr>
              <a:t>Regardless of the method, landing MUST be commanded in order for the X10D to land</a:t>
            </a:r>
            <a:endParaRPr sz="1200">
              <a:solidFill>
                <a:schemeClr val="dk1"/>
              </a:solidFill>
            </a:endParaRPr>
          </a:p>
          <a:p>
            <a:pPr indent="-304800" lvl="1" marL="914400" marR="381000" rtl="0" algn="l">
              <a:lnSpc>
                <a:spcPct val="115000"/>
              </a:lnSpc>
              <a:spcBef>
                <a:spcPts val="1200"/>
              </a:spcBef>
              <a:spcAft>
                <a:spcPts val="0"/>
              </a:spcAft>
              <a:buClr>
                <a:schemeClr val="dk1"/>
              </a:buClr>
              <a:buSzPts val="1200"/>
              <a:buChar char="○"/>
            </a:pPr>
            <a:r>
              <a:rPr b="1" lang="en" sz="1200">
                <a:solidFill>
                  <a:schemeClr val="dk1"/>
                </a:solidFill>
              </a:rPr>
              <a:t>Do not try to descend manually to land</a:t>
            </a:r>
            <a:endParaRPr b="1" sz="1200">
              <a:solidFill>
                <a:schemeClr val="dk1"/>
              </a:solidFill>
            </a:endParaRPr>
          </a:p>
          <a:p>
            <a:pPr indent="-304800" lvl="0" marL="457200" marR="381000" rtl="0" algn="l">
              <a:lnSpc>
                <a:spcPct val="115000"/>
              </a:lnSpc>
              <a:spcBef>
                <a:spcPts val="1000"/>
              </a:spcBef>
              <a:spcAft>
                <a:spcPts val="0"/>
              </a:spcAft>
              <a:buClr>
                <a:schemeClr val="dk1"/>
              </a:buClr>
              <a:buSzPts val="1200"/>
              <a:buChar char="●"/>
            </a:pPr>
            <a:r>
              <a:rPr lang="en" sz="1200">
                <a:solidFill>
                  <a:schemeClr val="dk1"/>
                </a:solidFill>
              </a:rPr>
              <a:t>OA (Obstacle Avoidance) turns off at </a:t>
            </a:r>
            <a:r>
              <a:rPr b="1" lang="en" sz="1200">
                <a:solidFill>
                  <a:schemeClr val="dk1"/>
                </a:solidFill>
              </a:rPr>
              <a:t>10 ft AGL</a:t>
            </a:r>
            <a:r>
              <a:rPr lang="en" sz="1200">
                <a:solidFill>
                  <a:schemeClr val="dk1"/>
                </a:solidFill>
              </a:rPr>
              <a:t>, so be cautious near obstacles</a:t>
            </a:r>
            <a:endParaRPr sz="1200">
              <a:solidFill>
                <a:schemeClr val="dk1"/>
              </a:solidFill>
            </a:endParaRPr>
          </a:p>
          <a:p>
            <a:pPr indent="-304800" lvl="0" marL="457200" marR="381000" rtl="0" algn="l">
              <a:lnSpc>
                <a:spcPct val="115000"/>
              </a:lnSpc>
              <a:spcBef>
                <a:spcPts val="1000"/>
              </a:spcBef>
              <a:spcAft>
                <a:spcPts val="0"/>
              </a:spcAft>
              <a:buClr>
                <a:schemeClr val="dk1"/>
              </a:buClr>
              <a:buSzPts val="1200"/>
              <a:buChar char="●"/>
            </a:pPr>
            <a:r>
              <a:rPr lang="en" sz="1200">
                <a:solidFill>
                  <a:schemeClr val="dk1"/>
                </a:solidFill>
              </a:rPr>
              <a:t>You can cancel or ‘nudge’ the aircraft to reposition it before touchdown</a:t>
            </a:r>
            <a:endParaRPr sz="1200">
              <a:solidFill>
                <a:schemeClr val="dk1"/>
              </a:solidFill>
            </a:endParaRPr>
          </a:p>
          <a:p>
            <a:pPr indent="-304800" lvl="0" marL="457200" marR="381000" rtl="0" algn="l">
              <a:lnSpc>
                <a:spcPct val="115000"/>
              </a:lnSpc>
              <a:spcBef>
                <a:spcPts val="1000"/>
              </a:spcBef>
              <a:spcAft>
                <a:spcPts val="0"/>
              </a:spcAft>
              <a:buClr>
                <a:schemeClr val="dk1"/>
              </a:buClr>
              <a:buSzPts val="1200"/>
              <a:buChar char="●"/>
            </a:pPr>
            <a:r>
              <a:rPr lang="en" sz="1200">
                <a:solidFill>
                  <a:schemeClr val="dk1"/>
                </a:solidFill>
              </a:rPr>
              <a:t>Never approach until props stop spinning</a:t>
            </a:r>
            <a:endParaRPr sz="1200">
              <a:solidFill>
                <a:schemeClr val="dk1"/>
              </a:solidFill>
            </a:endParaRPr>
          </a:p>
          <a:p>
            <a:pPr indent="-304800" lvl="0" marL="457200" marR="381000" rtl="0" algn="l">
              <a:lnSpc>
                <a:spcPct val="115000"/>
              </a:lnSpc>
              <a:spcBef>
                <a:spcPts val="1200"/>
              </a:spcBef>
              <a:spcAft>
                <a:spcPts val="1000"/>
              </a:spcAft>
              <a:buClr>
                <a:schemeClr val="dk1"/>
              </a:buClr>
              <a:buSzPts val="1200"/>
              <a:buChar char="●"/>
            </a:pPr>
            <a:r>
              <a:rPr lang="en" sz="1200">
                <a:solidFill>
                  <a:schemeClr val="dk1"/>
                </a:solidFill>
              </a:rPr>
              <a:t>Let the </a:t>
            </a:r>
            <a:r>
              <a:rPr b="1" lang="en" sz="1200">
                <a:solidFill>
                  <a:schemeClr val="dk1"/>
                </a:solidFill>
              </a:rPr>
              <a:t>task queue finish</a:t>
            </a:r>
            <a:r>
              <a:rPr lang="en" sz="1200">
                <a:solidFill>
                  <a:schemeClr val="dk1"/>
                </a:solidFill>
              </a:rPr>
              <a:t> before powering down</a:t>
            </a:r>
            <a:endParaRPr sz="1200">
              <a:solidFill>
                <a:schemeClr val="dk1"/>
              </a:solidFill>
            </a:endParaRPr>
          </a:p>
        </p:txBody>
      </p:sp>
    </p:spTree>
  </p:cSld>
  <p:clrMapOvr>
    <a:masterClrMapping/>
  </p:clrMapOvr>
</p:notes>
</file>

<file path=ppt/notesSlides/notesSlide5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88" name="Shape 1988"/>
        <p:cNvGrpSpPr/>
        <p:nvPr/>
      </p:nvGrpSpPr>
      <p:grpSpPr>
        <a:xfrm>
          <a:off x="0" y="0"/>
          <a:ext cx="0" cy="0"/>
          <a:chOff x="0" y="0"/>
          <a:chExt cx="0" cy="0"/>
        </a:xfrm>
      </p:grpSpPr>
      <p:sp>
        <p:nvSpPr>
          <p:cNvPr id="1989" name="Google Shape;1989;g357941d83b9_0_480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90" name="Google Shape;1990;g357941d83b9_0_480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marR="381000" rtl="0" algn="l">
              <a:lnSpc>
                <a:spcPct val="115000"/>
              </a:lnSpc>
              <a:spcBef>
                <a:spcPts val="0"/>
              </a:spcBef>
              <a:spcAft>
                <a:spcPts val="0"/>
              </a:spcAft>
              <a:buNone/>
            </a:pPr>
            <a:r>
              <a:rPr b="1" lang="en" sz="1200">
                <a:solidFill>
                  <a:schemeClr val="dk1"/>
                </a:solidFill>
              </a:rPr>
              <a:t>Trainer Script:</a:t>
            </a:r>
            <a:r>
              <a:rPr lang="en" sz="1200">
                <a:solidFill>
                  <a:schemeClr val="dk1"/>
                </a:solidFill>
              </a:rPr>
              <a:t>  Use hand landing when terrain is unsuitable for landing</a:t>
            </a:r>
            <a:endParaRPr sz="1200">
              <a:solidFill>
                <a:schemeClr val="dk1"/>
              </a:solidFill>
            </a:endParaRPr>
          </a:p>
          <a:p>
            <a:pPr indent="-298450" lvl="0" marL="457200" rtl="0" algn="l">
              <a:lnSpc>
                <a:spcPct val="115000"/>
              </a:lnSpc>
              <a:spcBef>
                <a:spcPts val="1200"/>
              </a:spcBef>
              <a:spcAft>
                <a:spcPts val="0"/>
              </a:spcAft>
              <a:buClr>
                <a:schemeClr val="dk1"/>
              </a:buClr>
              <a:buSzPts val="1100"/>
              <a:buChar char="●"/>
            </a:pPr>
            <a:r>
              <a:rPr lang="en" sz="1200">
                <a:solidFill>
                  <a:schemeClr val="dk1"/>
                </a:solidFill>
              </a:rPr>
              <a:t>Face the drone away and keep wind at your back</a:t>
            </a:r>
            <a:endParaRPr sz="1200">
              <a:solidFill>
                <a:schemeClr val="dk1"/>
              </a:solidFill>
            </a:endParaRPr>
          </a:p>
          <a:p>
            <a:pPr indent="-298450" lvl="0" marL="457200" rtl="0" algn="l">
              <a:lnSpc>
                <a:spcPct val="115000"/>
              </a:lnSpc>
              <a:spcBef>
                <a:spcPts val="1000"/>
              </a:spcBef>
              <a:spcAft>
                <a:spcPts val="0"/>
              </a:spcAft>
              <a:buClr>
                <a:schemeClr val="dk1"/>
              </a:buClr>
              <a:buSzPts val="1100"/>
              <a:buChar char="●"/>
            </a:pPr>
            <a:r>
              <a:rPr lang="en" sz="1200">
                <a:solidFill>
                  <a:schemeClr val="dk1"/>
                </a:solidFill>
              </a:rPr>
              <a:t>Initiate landing via controller or screen</a:t>
            </a:r>
            <a:endParaRPr sz="1200">
              <a:solidFill>
                <a:schemeClr val="dk1"/>
              </a:solidFill>
            </a:endParaRPr>
          </a:p>
          <a:p>
            <a:pPr indent="-298450" lvl="0" marL="457200" rtl="0" algn="l">
              <a:lnSpc>
                <a:spcPct val="115000"/>
              </a:lnSpc>
              <a:spcBef>
                <a:spcPts val="1000"/>
              </a:spcBef>
              <a:spcAft>
                <a:spcPts val="0"/>
              </a:spcAft>
              <a:buClr>
                <a:schemeClr val="dk1"/>
              </a:buClr>
              <a:buSzPts val="1100"/>
              <a:buChar char="●"/>
            </a:pPr>
            <a:r>
              <a:rPr lang="en" sz="1200">
                <a:solidFill>
                  <a:schemeClr val="dk1"/>
                </a:solidFill>
              </a:rPr>
              <a:t>Wait until OA disables (lights turn yellow) before grabbing by the battery</a:t>
            </a:r>
            <a:endParaRPr sz="1200">
              <a:solidFill>
                <a:schemeClr val="dk1"/>
              </a:solidFill>
            </a:endParaRPr>
          </a:p>
          <a:p>
            <a:pPr indent="-298450" lvl="0" marL="457200" rtl="0" algn="l">
              <a:lnSpc>
                <a:spcPct val="115000"/>
              </a:lnSpc>
              <a:spcBef>
                <a:spcPts val="1000"/>
              </a:spcBef>
              <a:spcAft>
                <a:spcPts val="0"/>
              </a:spcAft>
              <a:buClr>
                <a:schemeClr val="dk1"/>
              </a:buClr>
              <a:buSzPts val="1100"/>
              <a:buChar char="●"/>
            </a:pPr>
            <a:r>
              <a:rPr lang="en" sz="1200">
                <a:solidFill>
                  <a:schemeClr val="dk1"/>
                </a:solidFill>
              </a:rPr>
              <a:t>Hold still until motors stop</a:t>
            </a:r>
            <a:endParaRPr sz="1200">
              <a:solidFill>
                <a:schemeClr val="dk1"/>
              </a:solidFill>
            </a:endParaRPr>
          </a:p>
          <a:p>
            <a:pPr indent="-298450" lvl="0" marL="457200" rtl="0" algn="l">
              <a:lnSpc>
                <a:spcPct val="115000"/>
              </a:lnSpc>
              <a:spcBef>
                <a:spcPts val="1200"/>
              </a:spcBef>
              <a:spcAft>
                <a:spcPts val="1000"/>
              </a:spcAft>
              <a:buClr>
                <a:schemeClr val="dk1"/>
              </a:buClr>
              <a:buSzPts val="1100"/>
              <a:buChar char="●"/>
            </a:pPr>
            <a:r>
              <a:rPr lang="en" sz="1200">
                <a:solidFill>
                  <a:schemeClr val="dk1"/>
                </a:solidFill>
              </a:rPr>
              <a:t>Don’t attempt this without training as it’s high risk if rushed</a:t>
            </a:r>
            <a:endParaRPr sz="1200">
              <a:solidFill>
                <a:schemeClr val="dk1"/>
              </a:solidFill>
            </a:endParaRPr>
          </a:p>
        </p:txBody>
      </p:sp>
    </p:spTree>
  </p:cSld>
  <p:clrMapOvr>
    <a:masterClrMapping/>
  </p:clrMapOvr>
</p:notes>
</file>

<file path=ppt/notesSlides/notesSlide5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96" name="Shape 1996"/>
        <p:cNvGrpSpPr/>
        <p:nvPr/>
      </p:nvGrpSpPr>
      <p:grpSpPr>
        <a:xfrm>
          <a:off x="0" y="0"/>
          <a:ext cx="0" cy="0"/>
          <a:chOff x="0" y="0"/>
          <a:chExt cx="0" cy="0"/>
        </a:xfrm>
      </p:grpSpPr>
      <p:sp>
        <p:nvSpPr>
          <p:cNvPr id="1997" name="Google Shape;1997;g357941d83b9_0_42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98" name="Google Shape;1998;g357941d83b9_0_42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marR="381000" rtl="0" algn="l">
              <a:lnSpc>
                <a:spcPct val="115000"/>
              </a:lnSpc>
              <a:spcBef>
                <a:spcPts val="0"/>
              </a:spcBef>
              <a:spcAft>
                <a:spcPts val="1000"/>
              </a:spcAft>
              <a:buClr>
                <a:schemeClr val="dk1"/>
              </a:buClr>
              <a:buSzPts val="1100"/>
              <a:buFont typeface="Arial"/>
              <a:buNone/>
            </a:pPr>
            <a:r>
              <a:rPr b="1" lang="en" sz="1200">
                <a:solidFill>
                  <a:schemeClr val="dk1"/>
                </a:solidFill>
              </a:rPr>
              <a:t>Trainer Script:</a:t>
            </a:r>
            <a:r>
              <a:rPr lang="en" sz="1200">
                <a:solidFill>
                  <a:schemeClr val="dk1"/>
                </a:solidFill>
              </a:rPr>
              <a:t>  </a:t>
            </a:r>
            <a:r>
              <a:rPr lang="en">
                <a:solidFill>
                  <a:schemeClr val="dk1"/>
                </a:solidFill>
              </a:rPr>
              <a:t>This section covers how to operate the Skydio X10D safely and effectively in </a:t>
            </a:r>
            <a:r>
              <a:rPr b="1" lang="en">
                <a:solidFill>
                  <a:schemeClr val="dk1"/>
                </a:solidFill>
              </a:rPr>
              <a:t>low light or no light</a:t>
            </a:r>
            <a:r>
              <a:rPr lang="en">
                <a:solidFill>
                  <a:schemeClr val="dk1"/>
                </a:solidFill>
              </a:rPr>
              <a:t> conditions. We’ll review NightSense, Low Light Mode, limitations, and equipment setup.</a:t>
            </a:r>
            <a:endParaRPr/>
          </a:p>
        </p:txBody>
      </p:sp>
    </p:spTree>
  </p:cSld>
  <p:clrMapOvr>
    <a:masterClrMapping/>
  </p:clrMapOvr>
</p:notes>
</file>

<file path=ppt/notesSlides/notesSlide5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03" name="Shape 2003"/>
        <p:cNvGrpSpPr/>
        <p:nvPr/>
      </p:nvGrpSpPr>
      <p:grpSpPr>
        <a:xfrm>
          <a:off x="0" y="0"/>
          <a:ext cx="0" cy="0"/>
          <a:chOff x="0" y="0"/>
          <a:chExt cx="0" cy="0"/>
        </a:xfrm>
      </p:grpSpPr>
      <p:sp>
        <p:nvSpPr>
          <p:cNvPr id="2004" name="Google Shape;2004;g357941d83b9_0_43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005" name="Google Shape;2005;g357941d83b9_0_43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marR="381000" rtl="0" algn="l">
              <a:lnSpc>
                <a:spcPct val="115000"/>
              </a:lnSpc>
              <a:spcBef>
                <a:spcPts val="0"/>
              </a:spcBef>
              <a:spcAft>
                <a:spcPts val="0"/>
              </a:spcAft>
              <a:buNone/>
            </a:pPr>
            <a:r>
              <a:rPr b="1" lang="en" sz="1200">
                <a:solidFill>
                  <a:schemeClr val="dk1"/>
                </a:solidFill>
              </a:rPr>
              <a:t>Trainer Script:</a:t>
            </a:r>
            <a:r>
              <a:rPr lang="en" sz="1200">
                <a:solidFill>
                  <a:schemeClr val="dk1"/>
                </a:solidFill>
              </a:rPr>
              <a:t>  The system auto-detects low lighting and will prompt you to enter </a:t>
            </a:r>
            <a:r>
              <a:rPr b="1" lang="en" sz="1200">
                <a:solidFill>
                  <a:schemeClr val="dk1"/>
                </a:solidFill>
              </a:rPr>
              <a:t>Low Light Mode</a:t>
            </a:r>
            <a:r>
              <a:rPr lang="en" sz="1200">
                <a:solidFill>
                  <a:schemeClr val="dk1"/>
                </a:solidFill>
              </a:rPr>
              <a:t>.</a:t>
            </a:r>
            <a:endParaRPr sz="1200">
              <a:solidFill>
                <a:schemeClr val="dk1"/>
              </a:solidFill>
            </a:endParaRPr>
          </a:p>
          <a:p>
            <a:pPr indent="-304800" lvl="0" marL="457200" marR="381000" rtl="0" algn="l">
              <a:lnSpc>
                <a:spcPct val="115000"/>
              </a:lnSpc>
              <a:spcBef>
                <a:spcPts val="1200"/>
              </a:spcBef>
              <a:spcAft>
                <a:spcPts val="0"/>
              </a:spcAft>
              <a:buClr>
                <a:schemeClr val="dk1"/>
              </a:buClr>
              <a:buSzPts val="1200"/>
              <a:buChar char="●"/>
            </a:pPr>
            <a:r>
              <a:rPr lang="en" sz="1200">
                <a:solidFill>
                  <a:schemeClr val="dk1"/>
                </a:solidFill>
              </a:rPr>
              <a:t>This can be done on the ground or mid-flight</a:t>
            </a:r>
            <a:endParaRPr sz="1200">
              <a:solidFill>
                <a:schemeClr val="dk1"/>
              </a:solidFill>
            </a:endParaRPr>
          </a:p>
          <a:p>
            <a:pPr indent="-304800" lvl="0" marL="457200" marR="381000" rtl="0" algn="l">
              <a:lnSpc>
                <a:spcPct val="115000"/>
              </a:lnSpc>
              <a:spcBef>
                <a:spcPts val="1000"/>
              </a:spcBef>
              <a:spcAft>
                <a:spcPts val="0"/>
              </a:spcAft>
              <a:buClr>
                <a:schemeClr val="dk1"/>
              </a:buClr>
              <a:buSzPts val="1200"/>
              <a:buChar char="●"/>
            </a:pPr>
            <a:r>
              <a:rPr lang="en" sz="1200">
                <a:solidFill>
                  <a:schemeClr val="dk1"/>
                </a:solidFill>
              </a:rPr>
              <a:t>You can auto-enable </a:t>
            </a:r>
            <a:r>
              <a:rPr b="1" lang="en" sz="1200">
                <a:solidFill>
                  <a:schemeClr val="dk1"/>
                </a:solidFill>
              </a:rPr>
              <a:t>NightSense</a:t>
            </a:r>
            <a:r>
              <a:rPr lang="en" sz="1200">
                <a:solidFill>
                  <a:schemeClr val="dk1"/>
                </a:solidFill>
              </a:rPr>
              <a:t> in this mode</a:t>
            </a:r>
            <a:endParaRPr sz="1200">
              <a:solidFill>
                <a:schemeClr val="dk1"/>
              </a:solidFill>
            </a:endParaRPr>
          </a:p>
          <a:p>
            <a:pPr indent="-304800" lvl="0" marL="457200" marR="381000" rtl="0" algn="l">
              <a:lnSpc>
                <a:spcPct val="115000"/>
              </a:lnSpc>
              <a:spcBef>
                <a:spcPts val="1200"/>
              </a:spcBef>
              <a:spcAft>
                <a:spcPts val="1000"/>
              </a:spcAft>
              <a:buClr>
                <a:schemeClr val="dk1"/>
              </a:buClr>
              <a:buSzPts val="1200"/>
              <a:buChar char="●"/>
            </a:pPr>
            <a:r>
              <a:rPr b="1" lang="en" sz="1200">
                <a:solidFill>
                  <a:schemeClr val="dk1"/>
                </a:solidFill>
              </a:rPr>
              <a:t>Do not use flashlights or spotlights</a:t>
            </a:r>
            <a:r>
              <a:rPr lang="en" sz="1200">
                <a:solidFill>
                  <a:schemeClr val="dk1"/>
                </a:solidFill>
              </a:rPr>
              <a:t> at launch as it can disrupt the vision system after launch</a:t>
            </a:r>
            <a:endParaRPr sz="1200">
              <a:solidFill>
                <a:schemeClr val="dk1"/>
              </a:solidFill>
            </a:endParaRPr>
          </a:p>
        </p:txBody>
      </p:sp>
    </p:spTree>
  </p:cSld>
  <p:clrMapOvr>
    <a:masterClrMapping/>
  </p:clrMapOvr>
</p:notes>
</file>

<file path=ppt/notesSlides/notesSlide5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12" name="Shape 2012"/>
        <p:cNvGrpSpPr/>
        <p:nvPr/>
      </p:nvGrpSpPr>
      <p:grpSpPr>
        <a:xfrm>
          <a:off x="0" y="0"/>
          <a:ext cx="0" cy="0"/>
          <a:chOff x="0" y="0"/>
          <a:chExt cx="0" cy="0"/>
        </a:xfrm>
      </p:grpSpPr>
      <p:sp>
        <p:nvSpPr>
          <p:cNvPr id="2013" name="Google Shape;2013;g357941d83b9_0_43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014" name="Google Shape;2014;g357941d83b9_0_43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marR="381000" rtl="0" algn="l">
              <a:lnSpc>
                <a:spcPct val="115000"/>
              </a:lnSpc>
              <a:spcBef>
                <a:spcPts val="0"/>
              </a:spcBef>
              <a:spcAft>
                <a:spcPts val="0"/>
              </a:spcAft>
              <a:buNone/>
            </a:pPr>
            <a:r>
              <a:rPr b="1" lang="en" sz="1200">
                <a:solidFill>
                  <a:schemeClr val="dk1"/>
                </a:solidFill>
              </a:rPr>
              <a:t>Trainer Script:</a:t>
            </a:r>
            <a:r>
              <a:rPr lang="en" sz="1200">
                <a:solidFill>
                  <a:schemeClr val="dk1"/>
                </a:solidFill>
              </a:rPr>
              <a:t>  Without NightSense, the drone disables</a:t>
            </a:r>
            <a:endParaRPr sz="1200">
              <a:solidFill>
                <a:schemeClr val="dk1"/>
              </a:solidFill>
            </a:endParaRPr>
          </a:p>
          <a:p>
            <a:pPr indent="-298450" lvl="0" marL="457200" rtl="0" algn="l">
              <a:lnSpc>
                <a:spcPct val="115000"/>
              </a:lnSpc>
              <a:spcBef>
                <a:spcPts val="1000"/>
              </a:spcBef>
              <a:spcAft>
                <a:spcPts val="0"/>
              </a:spcAft>
              <a:buClr>
                <a:schemeClr val="dk1"/>
              </a:buClr>
              <a:buSzPts val="1100"/>
              <a:buChar char="●"/>
            </a:pPr>
            <a:r>
              <a:rPr lang="en" sz="1200">
                <a:solidFill>
                  <a:schemeClr val="dk1"/>
                </a:solidFill>
              </a:rPr>
              <a:t>VIO (Visual Inertial Odometry) and therefore OA</a:t>
            </a:r>
            <a:endParaRPr sz="1200">
              <a:solidFill>
                <a:schemeClr val="dk1"/>
              </a:solidFill>
            </a:endParaRPr>
          </a:p>
          <a:p>
            <a:pPr indent="-298450" lvl="0" marL="457200" rtl="0" algn="l">
              <a:lnSpc>
                <a:spcPct val="115000"/>
              </a:lnSpc>
              <a:spcBef>
                <a:spcPts val="1200"/>
              </a:spcBef>
              <a:spcAft>
                <a:spcPts val="0"/>
              </a:spcAft>
              <a:buClr>
                <a:schemeClr val="dk1"/>
              </a:buClr>
              <a:buSzPts val="1100"/>
              <a:buChar char="●"/>
            </a:pPr>
            <a:r>
              <a:rPr lang="en" sz="1200">
                <a:solidFill>
                  <a:schemeClr val="dk1"/>
                </a:solidFill>
              </a:rPr>
              <a:t>You must manually maintain obstacle clearance manually</a:t>
            </a:r>
            <a:endParaRPr sz="1200">
              <a:solidFill>
                <a:schemeClr val="dk1"/>
              </a:solidFill>
            </a:endParaRPr>
          </a:p>
          <a:p>
            <a:pPr indent="0" lvl="0" marL="0" rtl="0" algn="l">
              <a:lnSpc>
                <a:spcPct val="115000"/>
              </a:lnSpc>
              <a:spcBef>
                <a:spcPts val="1200"/>
              </a:spcBef>
              <a:spcAft>
                <a:spcPts val="1000"/>
              </a:spcAft>
              <a:buNone/>
            </a:pPr>
            <a:r>
              <a:rPr lang="en" sz="1200">
                <a:solidFill>
                  <a:schemeClr val="dk1"/>
                </a:solidFill>
              </a:rPr>
              <a:t>This mode is only recommended for wide open areas or experienced pilots.</a:t>
            </a:r>
            <a:endParaRPr sz="1200">
              <a:solidFill>
                <a:schemeClr val="dk1"/>
              </a:solidFill>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66" name="Shape 1466"/>
        <p:cNvGrpSpPr/>
        <p:nvPr/>
      </p:nvGrpSpPr>
      <p:grpSpPr>
        <a:xfrm>
          <a:off x="0" y="0"/>
          <a:ext cx="0" cy="0"/>
          <a:chOff x="0" y="0"/>
          <a:chExt cx="0" cy="0"/>
        </a:xfrm>
      </p:grpSpPr>
      <p:sp>
        <p:nvSpPr>
          <p:cNvPr id="1467" name="Google Shape;1467;g357ca452622_0_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68" name="Google Shape;1468;g357ca452622_0_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b="1" lang="en" sz="1200">
                <a:solidFill>
                  <a:schemeClr val="dk1"/>
                </a:solidFill>
              </a:rPr>
              <a:t>Trainer Script:</a:t>
            </a:r>
            <a:r>
              <a:rPr lang="en" sz="1200">
                <a:solidFill>
                  <a:schemeClr val="dk1"/>
                </a:solidFill>
              </a:rPr>
              <a:t>  Under Flight Controls, you can</a:t>
            </a:r>
            <a:endParaRPr sz="1200">
              <a:solidFill>
                <a:schemeClr val="dk1"/>
              </a:solidFill>
            </a:endParaRPr>
          </a:p>
          <a:p>
            <a:pPr indent="-298450" lvl="0" marL="457200" rtl="0" algn="l">
              <a:lnSpc>
                <a:spcPct val="115000"/>
              </a:lnSpc>
              <a:spcBef>
                <a:spcPts val="1000"/>
              </a:spcBef>
              <a:spcAft>
                <a:spcPts val="0"/>
              </a:spcAft>
              <a:buClr>
                <a:schemeClr val="dk1"/>
              </a:buClr>
              <a:buSzPts val="1100"/>
              <a:buChar char="●"/>
            </a:pPr>
            <a:r>
              <a:rPr lang="en" sz="1200">
                <a:solidFill>
                  <a:schemeClr val="dk1"/>
                </a:solidFill>
              </a:rPr>
              <a:t>Adjust aircraft responsiveness and stick sensitivity</a:t>
            </a:r>
            <a:endParaRPr sz="1200">
              <a:solidFill>
                <a:schemeClr val="dk1"/>
              </a:solidFill>
            </a:endParaRPr>
          </a:p>
          <a:p>
            <a:pPr indent="-298450" lvl="0" marL="457200" rtl="0" algn="l">
              <a:lnSpc>
                <a:spcPct val="115000"/>
              </a:lnSpc>
              <a:spcBef>
                <a:spcPts val="1000"/>
              </a:spcBef>
              <a:spcAft>
                <a:spcPts val="0"/>
              </a:spcAft>
              <a:buClr>
                <a:schemeClr val="dk1"/>
              </a:buClr>
              <a:buSzPts val="1100"/>
              <a:buChar char="●"/>
            </a:pPr>
            <a:r>
              <a:rPr lang="en" sz="1200">
                <a:solidFill>
                  <a:schemeClr val="dk1"/>
                </a:solidFill>
              </a:rPr>
              <a:t>Set joystick and button behavior to match your muscle memory</a:t>
            </a:r>
            <a:endParaRPr sz="1200">
              <a:solidFill>
                <a:schemeClr val="dk1"/>
              </a:solidFill>
            </a:endParaRPr>
          </a:p>
          <a:p>
            <a:pPr indent="-304800" lvl="1" marL="914400" rtl="0" algn="l">
              <a:lnSpc>
                <a:spcPct val="115000"/>
              </a:lnSpc>
              <a:spcBef>
                <a:spcPts val="1000"/>
              </a:spcBef>
              <a:spcAft>
                <a:spcPts val="0"/>
              </a:spcAft>
              <a:buClr>
                <a:schemeClr val="dk1"/>
              </a:buClr>
              <a:buSzPts val="1200"/>
              <a:buAutoNum type="alphaLcPeriod"/>
            </a:pPr>
            <a:r>
              <a:rPr lang="en" sz="1200">
                <a:solidFill>
                  <a:schemeClr val="dk1"/>
                </a:solidFill>
              </a:rPr>
              <a:t>Program buttons to do things like cycle through thermal palettes, turn lights on and off, or quickly yaw or pitch the gimbal through presets (-90, -45, 0, 45, 90)</a:t>
            </a:r>
            <a:endParaRPr sz="1200">
              <a:solidFill>
                <a:schemeClr val="dk1"/>
              </a:solidFill>
            </a:endParaRPr>
          </a:p>
          <a:p>
            <a:pPr indent="-298450" lvl="0" marL="457200" rtl="0" algn="l">
              <a:lnSpc>
                <a:spcPct val="115000"/>
              </a:lnSpc>
              <a:spcBef>
                <a:spcPts val="1000"/>
              </a:spcBef>
              <a:spcAft>
                <a:spcPts val="0"/>
              </a:spcAft>
              <a:buClr>
                <a:schemeClr val="dk1"/>
              </a:buClr>
              <a:buSzPts val="1100"/>
              <a:buChar char="●"/>
            </a:pPr>
            <a:r>
              <a:rPr lang="en" sz="1200">
                <a:solidFill>
                  <a:schemeClr val="dk1"/>
                </a:solidFill>
              </a:rPr>
              <a:t>Impose altitude limits as a safety buffer</a:t>
            </a:r>
            <a:endParaRPr sz="1200">
              <a:solidFill>
                <a:schemeClr val="dk1"/>
              </a:solidFill>
            </a:endParaRPr>
          </a:p>
          <a:p>
            <a:pPr indent="-298450" lvl="0" marL="457200" rtl="0" algn="l">
              <a:lnSpc>
                <a:spcPct val="115000"/>
              </a:lnSpc>
              <a:spcBef>
                <a:spcPts val="1000"/>
              </a:spcBef>
              <a:spcAft>
                <a:spcPts val="0"/>
              </a:spcAft>
              <a:buClr>
                <a:schemeClr val="dk1"/>
              </a:buClr>
              <a:buSzPts val="1100"/>
              <a:buChar char="●"/>
            </a:pPr>
            <a:r>
              <a:rPr lang="en" sz="1200">
                <a:solidFill>
                  <a:schemeClr val="dk1"/>
                </a:solidFill>
              </a:rPr>
              <a:t>Enable low launch (useful in tight spaces)</a:t>
            </a:r>
            <a:endParaRPr sz="1200">
              <a:solidFill>
                <a:schemeClr val="dk1"/>
              </a:solidFill>
            </a:endParaRPr>
          </a:p>
          <a:p>
            <a:pPr indent="0" lvl="0" marL="0" rtl="0" algn="l">
              <a:lnSpc>
                <a:spcPct val="115000"/>
              </a:lnSpc>
              <a:spcBef>
                <a:spcPts val="1000"/>
              </a:spcBef>
              <a:spcAft>
                <a:spcPts val="0"/>
              </a:spcAft>
              <a:buNone/>
            </a:pPr>
            <a:r>
              <a:rPr lang="en" sz="1200">
                <a:solidFill>
                  <a:schemeClr val="dk1"/>
                </a:solidFill>
              </a:rPr>
              <a:t>In Attitude mode, the X10D will auto-land after 5 seconds of joystick inactivity, so be deliberate with your inputs.</a:t>
            </a:r>
            <a:endParaRPr sz="1200">
              <a:solidFill>
                <a:schemeClr val="dk1"/>
              </a:solidFill>
            </a:endParaRPr>
          </a:p>
          <a:p>
            <a:pPr indent="0" lvl="0" marL="0" rtl="0" algn="l">
              <a:lnSpc>
                <a:spcPct val="115000"/>
              </a:lnSpc>
              <a:spcBef>
                <a:spcPts val="1000"/>
              </a:spcBef>
              <a:spcAft>
                <a:spcPts val="1000"/>
              </a:spcAft>
              <a:buClr>
                <a:schemeClr val="dk1"/>
              </a:buClr>
              <a:buSzPts val="1100"/>
              <a:buFont typeface="Arial"/>
              <a:buNone/>
            </a:pPr>
            <a:r>
              <a:t/>
            </a:r>
            <a:endParaRPr b="1" sz="1200">
              <a:solidFill>
                <a:schemeClr val="dk1"/>
              </a:solidFill>
            </a:endParaRPr>
          </a:p>
        </p:txBody>
      </p:sp>
    </p:spTree>
  </p:cSld>
  <p:clrMapOvr>
    <a:masterClrMapping/>
  </p:clrMapOvr>
</p:notes>
</file>

<file path=ppt/notesSlides/notesSlide6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20" name="Shape 2020"/>
        <p:cNvGrpSpPr/>
        <p:nvPr/>
      </p:nvGrpSpPr>
      <p:grpSpPr>
        <a:xfrm>
          <a:off x="0" y="0"/>
          <a:ext cx="0" cy="0"/>
          <a:chOff x="0" y="0"/>
          <a:chExt cx="0" cy="0"/>
        </a:xfrm>
      </p:grpSpPr>
      <p:sp>
        <p:nvSpPr>
          <p:cNvPr id="2021" name="Google Shape;2021;g357941d83b9_0_44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022" name="Google Shape;2022;g357941d83b9_0_44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marR="381000" rtl="0" algn="l">
              <a:lnSpc>
                <a:spcPct val="115000"/>
              </a:lnSpc>
              <a:spcBef>
                <a:spcPts val="0"/>
              </a:spcBef>
              <a:spcAft>
                <a:spcPts val="0"/>
              </a:spcAft>
              <a:buNone/>
            </a:pPr>
            <a:r>
              <a:rPr b="1" lang="en" sz="1200">
                <a:solidFill>
                  <a:schemeClr val="dk1"/>
                </a:solidFill>
              </a:rPr>
              <a:t>Trainer Script:</a:t>
            </a:r>
            <a:r>
              <a:rPr lang="en" sz="1200">
                <a:solidFill>
                  <a:schemeClr val="dk1"/>
                </a:solidFill>
              </a:rPr>
              <a:t>  With NightSense installed and enabled</a:t>
            </a:r>
            <a:endParaRPr sz="1200">
              <a:solidFill>
                <a:schemeClr val="dk1"/>
              </a:solidFill>
            </a:endParaRPr>
          </a:p>
          <a:p>
            <a:pPr indent="-304800" lvl="0" marL="457200" rtl="0" algn="l">
              <a:lnSpc>
                <a:spcPct val="115000"/>
              </a:lnSpc>
              <a:spcBef>
                <a:spcPts val="1200"/>
              </a:spcBef>
              <a:spcAft>
                <a:spcPts val="0"/>
              </a:spcAft>
              <a:buClr>
                <a:schemeClr val="dk1"/>
              </a:buClr>
              <a:buSzPts val="1200"/>
              <a:buChar char="●"/>
            </a:pPr>
            <a:r>
              <a:rPr lang="en" sz="1200">
                <a:solidFill>
                  <a:schemeClr val="dk1"/>
                </a:solidFill>
              </a:rPr>
              <a:t>Max speed drops to </a:t>
            </a:r>
            <a:r>
              <a:rPr b="1" lang="en" sz="1200">
                <a:solidFill>
                  <a:schemeClr val="dk1"/>
                </a:solidFill>
              </a:rPr>
              <a:t>18 mph</a:t>
            </a:r>
            <a:endParaRPr sz="1200">
              <a:solidFill>
                <a:schemeClr val="dk1"/>
              </a:solidFill>
            </a:endParaRPr>
          </a:p>
          <a:p>
            <a:pPr indent="-304800" lvl="0" marL="457200" rtl="0" algn="l">
              <a:lnSpc>
                <a:spcPct val="115000"/>
              </a:lnSpc>
              <a:spcBef>
                <a:spcPts val="1000"/>
              </a:spcBef>
              <a:spcAft>
                <a:spcPts val="0"/>
              </a:spcAft>
              <a:buClr>
                <a:schemeClr val="dk1"/>
              </a:buClr>
              <a:buSzPts val="1200"/>
              <a:buChar char="●"/>
            </a:pPr>
            <a:r>
              <a:rPr lang="en" sz="1200">
                <a:solidFill>
                  <a:schemeClr val="dk1"/>
                </a:solidFill>
              </a:rPr>
              <a:t>Recommended mission speed: </a:t>
            </a:r>
            <a:r>
              <a:rPr b="1" lang="en" sz="1200">
                <a:solidFill>
                  <a:schemeClr val="dk1"/>
                </a:solidFill>
              </a:rPr>
              <a:t>&lt;9 mph</a:t>
            </a:r>
            <a:endParaRPr sz="1200">
              <a:solidFill>
                <a:schemeClr val="dk1"/>
              </a:solidFill>
            </a:endParaRPr>
          </a:p>
          <a:p>
            <a:pPr indent="-304800" lvl="0" marL="457200" rtl="0" algn="l">
              <a:lnSpc>
                <a:spcPct val="115000"/>
              </a:lnSpc>
              <a:spcBef>
                <a:spcPts val="1200"/>
              </a:spcBef>
              <a:spcAft>
                <a:spcPts val="0"/>
              </a:spcAft>
              <a:buClr>
                <a:schemeClr val="dk1"/>
              </a:buClr>
              <a:buSzPts val="1200"/>
              <a:buChar char="●"/>
            </a:pPr>
            <a:r>
              <a:rPr lang="en" sz="1200">
                <a:solidFill>
                  <a:schemeClr val="dk1"/>
                </a:solidFill>
              </a:rPr>
              <a:t>Descent speed is reduced to </a:t>
            </a:r>
            <a:r>
              <a:rPr b="1" lang="en" sz="1200">
                <a:solidFill>
                  <a:schemeClr val="dk1"/>
                </a:solidFill>
              </a:rPr>
              <a:t>4.5 mph.  Important to remember this during low battery events.</a:t>
            </a:r>
            <a:endParaRPr sz="1200">
              <a:solidFill>
                <a:schemeClr val="dk1"/>
              </a:solidFill>
            </a:endParaRPr>
          </a:p>
          <a:p>
            <a:pPr indent="0" lvl="0" marL="0" rtl="0" algn="l">
              <a:lnSpc>
                <a:spcPct val="115000"/>
              </a:lnSpc>
              <a:spcBef>
                <a:spcPts val="1200"/>
              </a:spcBef>
              <a:spcAft>
                <a:spcPts val="1000"/>
              </a:spcAft>
              <a:buNone/>
            </a:pPr>
            <a:r>
              <a:rPr lang="en" sz="1200">
                <a:solidFill>
                  <a:schemeClr val="dk1"/>
                </a:solidFill>
              </a:rPr>
              <a:t>This maintains obstacle awareness but with reduced agility; so fly conservatively.</a:t>
            </a:r>
            <a:endParaRPr sz="1200">
              <a:solidFill>
                <a:schemeClr val="dk1"/>
              </a:solidFill>
            </a:endParaRPr>
          </a:p>
        </p:txBody>
      </p:sp>
    </p:spTree>
  </p:cSld>
  <p:clrMapOvr>
    <a:masterClrMapping/>
  </p:clrMapOvr>
</p:notes>
</file>

<file path=ppt/notesSlides/notesSlide6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28" name="Shape 2028"/>
        <p:cNvGrpSpPr/>
        <p:nvPr/>
      </p:nvGrpSpPr>
      <p:grpSpPr>
        <a:xfrm>
          <a:off x="0" y="0"/>
          <a:ext cx="0" cy="0"/>
          <a:chOff x="0" y="0"/>
          <a:chExt cx="0" cy="0"/>
        </a:xfrm>
      </p:grpSpPr>
      <p:sp>
        <p:nvSpPr>
          <p:cNvPr id="2029" name="Google Shape;2029;g357941d83b9_0_45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030" name="Google Shape;2030;g357941d83b9_0_45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marR="381000" rtl="0" algn="l">
              <a:lnSpc>
                <a:spcPct val="115000"/>
              </a:lnSpc>
              <a:spcBef>
                <a:spcPts val="0"/>
              </a:spcBef>
              <a:spcAft>
                <a:spcPts val="0"/>
              </a:spcAft>
              <a:buNone/>
            </a:pPr>
            <a:r>
              <a:rPr b="1" lang="en" sz="1200">
                <a:solidFill>
                  <a:schemeClr val="dk1"/>
                </a:solidFill>
              </a:rPr>
              <a:t>Trainer Script:</a:t>
            </a:r>
            <a:r>
              <a:rPr b="1" lang="en" sz="1200"/>
              <a:t>  </a:t>
            </a:r>
            <a:r>
              <a:rPr lang="en" sz="1200">
                <a:solidFill>
                  <a:schemeClr val="dk1"/>
                </a:solidFill>
              </a:rPr>
              <a:t>Installing NightSense</a:t>
            </a:r>
            <a:endParaRPr sz="1200">
              <a:solidFill>
                <a:schemeClr val="dk1"/>
              </a:solidFill>
            </a:endParaRPr>
          </a:p>
          <a:p>
            <a:pPr indent="-304800" lvl="0" marL="457200" marR="381000" rtl="0" algn="l">
              <a:lnSpc>
                <a:spcPct val="115000"/>
              </a:lnSpc>
              <a:spcBef>
                <a:spcPts val="1200"/>
              </a:spcBef>
              <a:spcAft>
                <a:spcPts val="0"/>
              </a:spcAft>
              <a:buClr>
                <a:schemeClr val="dk1"/>
              </a:buClr>
              <a:buSzPts val="1200"/>
              <a:buChar char="●"/>
            </a:pPr>
            <a:r>
              <a:rPr lang="en" sz="1200">
                <a:solidFill>
                  <a:schemeClr val="dk1"/>
                </a:solidFill>
              </a:rPr>
              <a:t>Locate and rotate USB-C rubber gaskets </a:t>
            </a:r>
            <a:r>
              <a:rPr b="1" lang="en" sz="1200">
                <a:solidFill>
                  <a:schemeClr val="dk1"/>
                </a:solidFill>
              </a:rPr>
              <a:t>(don’t pull them off)</a:t>
            </a:r>
            <a:endParaRPr b="1" sz="1200">
              <a:solidFill>
                <a:schemeClr val="dk1"/>
              </a:solidFill>
            </a:endParaRPr>
          </a:p>
          <a:p>
            <a:pPr indent="-304800" lvl="0" marL="457200" marR="381000" rtl="0" algn="l">
              <a:lnSpc>
                <a:spcPct val="115000"/>
              </a:lnSpc>
              <a:spcBef>
                <a:spcPts val="1000"/>
              </a:spcBef>
              <a:spcAft>
                <a:spcPts val="0"/>
              </a:spcAft>
              <a:buClr>
                <a:schemeClr val="dk1"/>
              </a:buClr>
              <a:buSzPts val="1200"/>
              <a:buChar char="●"/>
            </a:pPr>
            <a:r>
              <a:rPr lang="en" sz="1200">
                <a:solidFill>
                  <a:schemeClr val="dk1"/>
                </a:solidFill>
              </a:rPr>
              <a:t>Insert the NightSense module firmly</a:t>
            </a:r>
            <a:endParaRPr sz="1200">
              <a:solidFill>
                <a:schemeClr val="dk1"/>
              </a:solidFill>
            </a:endParaRPr>
          </a:p>
          <a:p>
            <a:pPr indent="-304800" lvl="0" marL="457200" marR="381000" rtl="0" algn="l">
              <a:lnSpc>
                <a:spcPct val="115000"/>
              </a:lnSpc>
              <a:spcBef>
                <a:spcPts val="1200"/>
              </a:spcBef>
              <a:spcAft>
                <a:spcPts val="0"/>
              </a:spcAft>
              <a:buClr>
                <a:schemeClr val="dk1"/>
              </a:buClr>
              <a:buSzPts val="1200"/>
              <a:buChar char="●"/>
            </a:pPr>
            <a:r>
              <a:rPr lang="en" sz="1200">
                <a:solidFill>
                  <a:schemeClr val="dk1"/>
                </a:solidFill>
              </a:rPr>
              <a:t>Tighten thumb screws until snug. </a:t>
            </a:r>
            <a:r>
              <a:rPr b="1" lang="en" sz="1200">
                <a:solidFill>
                  <a:schemeClr val="dk1"/>
                </a:solidFill>
              </a:rPr>
              <a:t>Do not over-torque.</a:t>
            </a:r>
            <a:endParaRPr sz="1200">
              <a:solidFill>
                <a:schemeClr val="dk1"/>
              </a:solidFill>
            </a:endParaRPr>
          </a:p>
          <a:p>
            <a:pPr indent="0" lvl="0" marL="0" marR="381000" rtl="0" algn="l">
              <a:lnSpc>
                <a:spcPct val="115000"/>
              </a:lnSpc>
              <a:spcBef>
                <a:spcPts val="1200"/>
              </a:spcBef>
              <a:spcAft>
                <a:spcPts val="1000"/>
              </a:spcAft>
              <a:buNone/>
            </a:pPr>
            <a:r>
              <a:rPr lang="en" sz="1200">
                <a:solidFill>
                  <a:schemeClr val="dk1"/>
                </a:solidFill>
              </a:rPr>
              <a:t>Improper installation can cause poor fitment or mission failure.</a:t>
            </a:r>
            <a:endParaRPr b="1" sz="1200"/>
          </a:p>
        </p:txBody>
      </p:sp>
    </p:spTree>
  </p:cSld>
  <p:clrMapOvr>
    <a:masterClrMapping/>
  </p:clrMapOvr>
</p:notes>
</file>

<file path=ppt/notesSlides/notesSlide6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44" name="Shape 2044"/>
        <p:cNvGrpSpPr/>
        <p:nvPr/>
      </p:nvGrpSpPr>
      <p:grpSpPr>
        <a:xfrm>
          <a:off x="0" y="0"/>
          <a:ext cx="0" cy="0"/>
          <a:chOff x="0" y="0"/>
          <a:chExt cx="0" cy="0"/>
        </a:xfrm>
      </p:grpSpPr>
      <p:sp>
        <p:nvSpPr>
          <p:cNvPr id="2045" name="Google Shape;2045;g357941d83b9_0_511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046" name="Google Shape;2046;g357941d83b9_0_51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marR="381000" rtl="0" algn="l">
              <a:lnSpc>
                <a:spcPct val="115000"/>
              </a:lnSpc>
              <a:spcBef>
                <a:spcPts val="0"/>
              </a:spcBef>
              <a:spcAft>
                <a:spcPts val="1000"/>
              </a:spcAft>
              <a:buClr>
                <a:schemeClr val="dk1"/>
              </a:buClr>
              <a:buSzPts val="1100"/>
              <a:buFont typeface="Arial"/>
              <a:buNone/>
            </a:pPr>
            <a:r>
              <a:rPr b="1" lang="en" sz="1200">
                <a:solidFill>
                  <a:schemeClr val="dk1"/>
                </a:solidFill>
              </a:rPr>
              <a:t>Trainer Script:</a:t>
            </a:r>
            <a:r>
              <a:rPr lang="en" sz="1200">
                <a:solidFill>
                  <a:schemeClr val="dk1"/>
                </a:solidFill>
              </a:rPr>
              <a:t>  Now we’ll cover how to operate the X10D in </a:t>
            </a:r>
            <a:r>
              <a:rPr b="1" lang="en" sz="1200">
                <a:solidFill>
                  <a:schemeClr val="dk1"/>
                </a:solidFill>
              </a:rPr>
              <a:t>adverse weather conditions</a:t>
            </a:r>
            <a:r>
              <a:rPr lang="en" sz="1200">
                <a:solidFill>
                  <a:schemeClr val="dk1"/>
                </a:solidFill>
              </a:rPr>
              <a:t> like rain, fog, or poor visibility. Understanding system limitations here can prevent crashes or mission failure.</a:t>
            </a:r>
            <a:endParaRPr sz="1200"/>
          </a:p>
        </p:txBody>
      </p:sp>
    </p:spTree>
  </p:cSld>
  <p:clrMapOvr>
    <a:masterClrMapping/>
  </p:clrMapOvr>
</p:notes>
</file>

<file path=ppt/notesSlides/notesSlide6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51" name="Shape 2051"/>
        <p:cNvGrpSpPr/>
        <p:nvPr/>
      </p:nvGrpSpPr>
      <p:grpSpPr>
        <a:xfrm>
          <a:off x="0" y="0"/>
          <a:ext cx="0" cy="0"/>
          <a:chOff x="0" y="0"/>
          <a:chExt cx="0" cy="0"/>
        </a:xfrm>
      </p:grpSpPr>
      <p:sp>
        <p:nvSpPr>
          <p:cNvPr id="2052" name="Google Shape;2052;g357941d83b9_0_512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053" name="Google Shape;2053;g357941d83b9_0_512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marR="381000" rtl="0" algn="l">
              <a:lnSpc>
                <a:spcPct val="115000"/>
              </a:lnSpc>
              <a:spcBef>
                <a:spcPts val="0"/>
              </a:spcBef>
              <a:spcAft>
                <a:spcPts val="0"/>
              </a:spcAft>
              <a:buNone/>
            </a:pPr>
            <a:r>
              <a:rPr b="1" lang="en" sz="1200">
                <a:solidFill>
                  <a:schemeClr val="dk1"/>
                </a:solidFill>
              </a:rPr>
              <a:t>Trainer Script:</a:t>
            </a:r>
            <a:r>
              <a:rPr lang="en" sz="1200">
                <a:solidFill>
                  <a:schemeClr val="dk1"/>
                </a:solidFill>
              </a:rPr>
              <a:t>  The X10D is </a:t>
            </a:r>
            <a:r>
              <a:rPr b="1" lang="en" sz="1200">
                <a:solidFill>
                  <a:schemeClr val="dk1"/>
                </a:solidFill>
              </a:rPr>
              <a:t>IP55-rated</a:t>
            </a:r>
            <a:r>
              <a:rPr lang="en" sz="1200">
                <a:solidFill>
                  <a:schemeClr val="dk1"/>
                </a:solidFill>
              </a:rPr>
              <a:t>, meaning it can handle </a:t>
            </a:r>
            <a:r>
              <a:rPr b="1" lang="en" sz="1200">
                <a:solidFill>
                  <a:schemeClr val="dk1"/>
                </a:solidFill>
              </a:rPr>
              <a:t>light to moderate precipitation</a:t>
            </a:r>
            <a:endParaRPr sz="1200">
              <a:solidFill>
                <a:schemeClr val="dk1"/>
              </a:solidFill>
            </a:endParaRPr>
          </a:p>
          <a:p>
            <a:pPr indent="-304800" lvl="0" marL="457200" rtl="0" algn="l">
              <a:lnSpc>
                <a:spcPct val="115000"/>
              </a:lnSpc>
              <a:spcBef>
                <a:spcPts val="1200"/>
              </a:spcBef>
              <a:spcAft>
                <a:spcPts val="0"/>
              </a:spcAft>
              <a:buClr>
                <a:schemeClr val="dk1"/>
              </a:buClr>
              <a:buSzPts val="1200"/>
              <a:buChar char="●"/>
            </a:pPr>
            <a:r>
              <a:rPr lang="en" sz="1200">
                <a:solidFill>
                  <a:schemeClr val="dk1"/>
                </a:solidFill>
              </a:rPr>
              <a:t>Rain threshold: trace to 0.3 in/hr</a:t>
            </a:r>
            <a:endParaRPr sz="1200">
              <a:solidFill>
                <a:schemeClr val="dk1"/>
              </a:solidFill>
            </a:endParaRPr>
          </a:p>
          <a:p>
            <a:pPr indent="-304800" lvl="0" marL="457200" rtl="0" algn="l">
              <a:lnSpc>
                <a:spcPct val="115000"/>
              </a:lnSpc>
              <a:spcBef>
                <a:spcPts val="1000"/>
              </a:spcBef>
              <a:spcAft>
                <a:spcPts val="0"/>
              </a:spcAft>
              <a:buClr>
                <a:schemeClr val="dk1"/>
              </a:buClr>
              <a:buSzPts val="1200"/>
              <a:buChar char="●"/>
            </a:pPr>
            <a:r>
              <a:rPr b="1" lang="en" sz="1200">
                <a:solidFill>
                  <a:schemeClr val="dk1"/>
                </a:solidFill>
              </a:rPr>
              <a:t>Disable OA and NightSense</a:t>
            </a:r>
            <a:endParaRPr sz="1200">
              <a:solidFill>
                <a:schemeClr val="dk1"/>
              </a:solidFill>
            </a:endParaRPr>
          </a:p>
          <a:p>
            <a:pPr indent="-304800" lvl="0" marL="457200" rtl="0" algn="l">
              <a:lnSpc>
                <a:spcPct val="115000"/>
              </a:lnSpc>
              <a:spcBef>
                <a:spcPts val="1200"/>
              </a:spcBef>
              <a:spcAft>
                <a:spcPts val="1000"/>
              </a:spcAft>
              <a:buClr>
                <a:schemeClr val="dk1"/>
              </a:buClr>
              <a:buSzPts val="1200"/>
              <a:buChar char="●"/>
            </a:pPr>
            <a:r>
              <a:rPr lang="en" sz="1200">
                <a:solidFill>
                  <a:schemeClr val="dk1"/>
                </a:solidFill>
              </a:rPr>
              <a:t>If flying at night in rain, enable Low Light Mode</a:t>
            </a:r>
            <a:endParaRPr sz="1200">
              <a:solidFill>
                <a:schemeClr val="dk1"/>
              </a:solidFill>
            </a:endParaRPr>
          </a:p>
        </p:txBody>
      </p:sp>
    </p:spTree>
  </p:cSld>
  <p:clrMapOvr>
    <a:masterClrMapping/>
  </p:clrMapOvr>
</p:notes>
</file>

<file path=ppt/notesSlides/notesSlide6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59" name="Shape 2059"/>
        <p:cNvGrpSpPr/>
        <p:nvPr/>
      </p:nvGrpSpPr>
      <p:grpSpPr>
        <a:xfrm>
          <a:off x="0" y="0"/>
          <a:ext cx="0" cy="0"/>
          <a:chOff x="0" y="0"/>
          <a:chExt cx="0" cy="0"/>
        </a:xfrm>
      </p:grpSpPr>
      <p:sp>
        <p:nvSpPr>
          <p:cNvPr id="2060" name="Google Shape;2060;g357941d83b9_0_512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061" name="Google Shape;2061;g357941d83b9_0_512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marR="381000" rtl="0" algn="l">
              <a:lnSpc>
                <a:spcPct val="115000"/>
              </a:lnSpc>
              <a:spcBef>
                <a:spcPts val="0"/>
              </a:spcBef>
              <a:spcAft>
                <a:spcPts val="0"/>
              </a:spcAft>
              <a:buNone/>
            </a:pPr>
            <a:r>
              <a:rPr b="1" lang="en" sz="1200">
                <a:solidFill>
                  <a:schemeClr val="dk1"/>
                </a:solidFill>
              </a:rPr>
              <a:t>Trainer Script:</a:t>
            </a:r>
            <a:r>
              <a:rPr lang="en" sz="1200">
                <a:solidFill>
                  <a:schemeClr val="dk1"/>
                </a:solidFill>
              </a:rPr>
              <a:t>  FAA Part 107.51 rules still apply:</a:t>
            </a:r>
            <a:endParaRPr sz="1200">
              <a:solidFill>
                <a:schemeClr val="dk1"/>
              </a:solidFill>
            </a:endParaRPr>
          </a:p>
          <a:p>
            <a:pPr indent="-304800" lvl="0" marL="457200" rtl="0" algn="l">
              <a:lnSpc>
                <a:spcPct val="115000"/>
              </a:lnSpc>
              <a:spcBef>
                <a:spcPts val="1200"/>
              </a:spcBef>
              <a:spcAft>
                <a:spcPts val="0"/>
              </a:spcAft>
              <a:buClr>
                <a:schemeClr val="dk1"/>
              </a:buClr>
              <a:buSzPts val="1200"/>
              <a:buChar char="●"/>
            </a:pPr>
            <a:r>
              <a:rPr lang="en" sz="1200">
                <a:solidFill>
                  <a:schemeClr val="dk1"/>
                </a:solidFill>
              </a:rPr>
              <a:t>3 statute miles of visibility</a:t>
            </a:r>
            <a:endParaRPr sz="1200">
              <a:solidFill>
                <a:schemeClr val="dk1"/>
              </a:solidFill>
            </a:endParaRPr>
          </a:p>
          <a:p>
            <a:pPr indent="-304800" lvl="0" marL="457200" rtl="0" algn="l">
              <a:lnSpc>
                <a:spcPct val="115000"/>
              </a:lnSpc>
              <a:spcBef>
                <a:spcPts val="1000"/>
              </a:spcBef>
              <a:spcAft>
                <a:spcPts val="0"/>
              </a:spcAft>
              <a:buClr>
                <a:schemeClr val="dk1"/>
              </a:buClr>
              <a:buSzPts val="1200"/>
              <a:buChar char="●"/>
            </a:pPr>
            <a:r>
              <a:rPr lang="en" sz="1200">
                <a:solidFill>
                  <a:schemeClr val="dk1"/>
                </a:solidFill>
              </a:rPr>
              <a:t>500 ft below and 2000 ft horizontal from clouds</a:t>
            </a:r>
            <a:endParaRPr sz="1200">
              <a:solidFill>
                <a:schemeClr val="dk1"/>
              </a:solidFill>
            </a:endParaRPr>
          </a:p>
          <a:p>
            <a:pPr indent="-304800" lvl="0" marL="457200" rtl="0" algn="l">
              <a:lnSpc>
                <a:spcPct val="115000"/>
              </a:lnSpc>
              <a:spcBef>
                <a:spcPts val="1000"/>
              </a:spcBef>
              <a:spcAft>
                <a:spcPts val="0"/>
              </a:spcAft>
              <a:buClr>
                <a:schemeClr val="dk1"/>
              </a:buClr>
              <a:buSzPts val="1200"/>
              <a:buChar char="●"/>
            </a:pPr>
            <a:r>
              <a:rPr lang="en" sz="1200">
                <a:solidFill>
                  <a:schemeClr val="dk1"/>
                </a:solidFill>
              </a:rPr>
              <a:t>Disable OA and NightSense in </a:t>
            </a:r>
            <a:r>
              <a:rPr b="1" lang="en" sz="1200">
                <a:solidFill>
                  <a:schemeClr val="dk1"/>
                </a:solidFill>
              </a:rPr>
              <a:t>fog, mist, or clouds</a:t>
            </a:r>
            <a:r>
              <a:rPr lang="en" sz="1200">
                <a:solidFill>
                  <a:schemeClr val="dk1"/>
                </a:solidFill>
              </a:rPr>
              <a:t> to avoid potential erratic aircraft behavior</a:t>
            </a:r>
            <a:endParaRPr sz="1200">
              <a:solidFill>
                <a:schemeClr val="dk1"/>
              </a:solidFill>
            </a:endParaRPr>
          </a:p>
          <a:p>
            <a:pPr indent="-304800" lvl="0" marL="457200" rtl="0" algn="l">
              <a:lnSpc>
                <a:spcPct val="115000"/>
              </a:lnSpc>
              <a:spcBef>
                <a:spcPts val="1200"/>
              </a:spcBef>
              <a:spcAft>
                <a:spcPts val="0"/>
              </a:spcAft>
              <a:buClr>
                <a:schemeClr val="dk1"/>
              </a:buClr>
              <a:buSzPts val="1200"/>
              <a:buChar char="●"/>
            </a:pPr>
            <a:r>
              <a:rPr lang="en" sz="1200">
                <a:solidFill>
                  <a:schemeClr val="dk1"/>
                </a:solidFill>
              </a:rPr>
              <a:t>If caught in deteriorating conditions, descend, or backtrack to try and remove the X10D from those conditions </a:t>
            </a:r>
            <a:endParaRPr sz="1200">
              <a:solidFill>
                <a:schemeClr val="dk1"/>
              </a:solidFill>
            </a:endParaRPr>
          </a:p>
          <a:p>
            <a:pPr indent="-304800" lvl="0" marL="457200" rtl="0" algn="l">
              <a:lnSpc>
                <a:spcPct val="115000"/>
              </a:lnSpc>
              <a:spcBef>
                <a:spcPts val="1200"/>
              </a:spcBef>
              <a:spcAft>
                <a:spcPts val="1000"/>
              </a:spcAft>
              <a:buClr>
                <a:schemeClr val="dk1"/>
              </a:buClr>
              <a:buSzPts val="1200"/>
              <a:buChar char="●"/>
            </a:pPr>
            <a:r>
              <a:rPr lang="en" sz="1200">
                <a:solidFill>
                  <a:schemeClr val="dk1"/>
                </a:solidFill>
              </a:rPr>
              <a:t>If navigating out of those conditions is not possible, return and land immediately</a:t>
            </a:r>
            <a:endParaRPr sz="1200"/>
          </a:p>
        </p:txBody>
      </p:sp>
    </p:spTree>
  </p:cSld>
  <p:clrMapOvr>
    <a:masterClrMapping/>
  </p:clrMapOvr>
</p:notes>
</file>

<file path=ppt/notesSlides/notesSlide6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72" name="Shape 2072"/>
        <p:cNvGrpSpPr/>
        <p:nvPr/>
      </p:nvGrpSpPr>
      <p:grpSpPr>
        <a:xfrm>
          <a:off x="0" y="0"/>
          <a:ext cx="0" cy="0"/>
          <a:chOff x="0" y="0"/>
          <a:chExt cx="0" cy="0"/>
        </a:xfrm>
      </p:grpSpPr>
      <p:sp>
        <p:nvSpPr>
          <p:cNvPr id="2073" name="Google Shape;2073;g3d235bc9ace_0_93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074" name="Google Shape;2074;g3d235bc9ace_0_93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50000"/>
              </a:lnSpc>
              <a:spcBef>
                <a:spcPts val="0"/>
              </a:spcBef>
              <a:spcAft>
                <a:spcPts val="0"/>
              </a:spcAft>
              <a:buNone/>
            </a:pPr>
            <a:r>
              <a:rPr b="1" lang="en" sz="1200">
                <a:solidFill>
                  <a:schemeClr val="dk1"/>
                </a:solidFill>
              </a:rPr>
              <a:t>Trainer Script:</a:t>
            </a:r>
            <a:r>
              <a:rPr lang="en" sz="1200">
                <a:solidFill>
                  <a:schemeClr val="dk1"/>
                </a:solidFill>
              </a:rPr>
              <a:t>  Cold, wet conditions can cause ice to form on rotor blades, reducing lift and flight stability</a:t>
            </a:r>
            <a:endParaRPr sz="1200">
              <a:solidFill>
                <a:schemeClr val="dk1"/>
              </a:solidFill>
            </a:endParaRPr>
          </a:p>
          <a:p>
            <a:pPr indent="-304800" lvl="0" marL="457200" rtl="0" algn="l">
              <a:lnSpc>
                <a:spcPct val="115000"/>
              </a:lnSpc>
              <a:spcBef>
                <a:spcPts val="1000"/>
              </a:spcBef>
              <a:spcAft>
                <a:spcPts val="0"/>
              </a:spcAft>
              <a:buClr>
                <a:schemeClr val="dk1"/>
              </a:buClr>
              <a:buSzPts val="1200"/>
              <a:buFont typeface="Arial"/>
              <a:buChar char="●"/>
            </a:pPr>
            <a:r>
              <a:rPr lang="en" sz="1200">
                <a:solidFill>
                  <a:schemeClr val="dk1"/>
                </a:solidFill>
              </a:rPr>
              <a:t>Vehicle Icing Detection is a safety feature that helps prevent incidents during cold and wet conditions by automatically identifying early signs of icing and alerting you before performance is affected</a:t>
            </a:r>
            <a:endParaRPr sz="1200">
              <a:solidFill>
                <a:schemeClr val="dk1"/>
              </a:solidFill>
            </a:endParaRPr>
          </a:p>
          <a:p>
            <a:pPr indent="-304800" lvl="0" marL="457200" rtl="0" algn="l">
              <a:lnSpc>
                <a:spcPct val="115000"/>
              </a:lnSpc>
              <a:spcBef>
                <a:spcPts val="1000"/>
              </a:spcBef>
              <a:spcAft>
                <a:spcPts val="0"/>
              </a:spcAft>
              <a:buClr>
                <a:schemeClr val="dk1"/>
              </a:buClr>
              <a:buSzPts val="1200"/>
              <a:buFont typeface="Arial"/>
              <a:buChar char="●"/>
            </a:pPr>
            <a:r>
              <a:rPr lang="en" sz="1200">
                <a:solidFill>
                  <a:schemeClr val="dk1"/>
                </a:solidFill>
              </a:rPr>
              <a:t>If conditions are detected, a notification will be displayed instructing you to land as soon as possible</a:t>
            </a:r>
            <a:endParaRPr sz="1200">
              <a:solidFill>
                <a:schemeClr val="dk1"/>
              </a:solidFill>
            </a:endParaRPr>
          </a:p>
          <a:p>
            <a:pPr indent="-304800" lvl="0" marL="457200" rtl="0" algn="l">
              <a:lnSpc>
                <a:spcPct val="115000"/>
              </a:lnSpc>
              <a:spcBef>
                <a:spcPts val="1000"/>
              </a:spcBef>
              <a:spcAft>
                <a:spcPts val="0"/>
              </a:spcAft>
              <a:buClr>
                <a:schemeClr val="dk1"/>
              </a:buClr>
              <a:buSzPts val="1200"/>
              <a:buFont typeface="Arial"/>
              <a:buChar char="●"/>
            </a:pPr>
            <a:r>
              <a:rPr lang="en" sz="1200">
                <a:solidFill>
                  <a:schemeClr val="dk1"/>
                </a:solidFill>
              </a:rPr>
              <a:t>The notifications are displayed when temperatures are in an icing-plausible range, and the system detects an indicative decrease in lift and/or an indicative increase in drag </a:t>
            </a:r>
            <a:endParaRPr sz="1200">
              <a:solidFill>
                <a:schemeClr val="dk1"/>
              </a:solidFill>
            </a:endParaRPr>
          </a:p>
          <a:p>
            <a:pPr indent="-304800" lvl="0" marL="457200" rtl="0" algn="l">
              <a:lnSpc>
                <a:spcPct val="115000"/>
              </a:lnSpc>
              <a:spcBef>
                <a:spcPts val="1000"/>
              </a:spcBef>
              <a:spcAft>
                <a:spcPts val="1000"/>
              </a:spcAft>
              <a:buClr>
                <a:schemeClr val="dk1"/>
              </a:buClr>
              <a:buSzPts val="1200"/>
              <a:buFont typeface="Arial"/>
              <a:buChar char="●"/>
            </a:pPr>
            <a:r>
              <a:rPr lang="en" sz="1200">
                <a:solidFill>
                  <a:schemeClr val="dk1"/>
                </a:solidFill>
              </a:rPr>
              <a:t>If this notification is displayed, return and land immediately</a:t>
            </a:r>
            <a:endParaRPr sz="1000">
              <a:solidFill>
                <a:schemeClr val="dk1"/>
              </a:solidFill>
              <a:latin typeface="Montserrat Medium"/>
              <a:ea typeface="Montserrat Medium"/>
              <a:cs typeface="Montserrat Medium"/>
              <a:sym typeface="Montserrat Medium"/>
            </a:endParaRPr>
          </a:p>
        </p:txBody>
      </p:sp>
    </p:spTree>
  </p:cSld>
  <p:clrMapOvr>
    <a:masterClrMapping/>
  </p:clrMapOvr>
</p:notes>
</file>

<file path=ppt/notesSlides/notesSlide6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82" name="Shape 2082"/>
        <p:cNvGrpSpPr/>
        <p:nvPr/>
      </p:nvGrpSpPr>
      <p:grpSpPr>
        <a:xfrm>
          <a:off x="0" y="0"/>
          <a:ext cx="0" cy="0"/>
          <a:chOff x="0" y="0"/>
          <a:chExt cx="0" cy="0"/>
        </a:xfrm>
      </p:grpSpPr>
      <p:sp>
        <p:nvSpPr>
          <p:cNvPr id="2083" name="Google Shape;2083;g25f0b0b990c_0_246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084" name="Google Shape;2084;g25f0b0b990c_0_246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marR="381000" rtl="0" algn="l">
              <a:lnSpc>
                <a:spcPct val="115000"/>
              </a:lnSpc>
              <a:spcBef>
                <a:spcPts val="0"/>
              </a:spcBef>
              <a:spcAft>
                <a:spcPts val="1000"/>
              </a:spcAft>
              <a:buClr>
                <a:schemeClr val="dk1"/>
              </a:buClr>
              <a:buSzPts val="1100"/>
              <a:buFont typeface="Arial"/>
              <a:buNone/>
            </a:pPr>
            <a:r>
              <a:rPr b="1" lang="en" sz="1200">
                <a:solidFill>
                  <a:schemeClr val="dk1"/>
                </a:solidFill>
              </a:rPr>
              <a:t>Trainer Script:</a:t>
            </a:r>
            <a:r>
              <a:rPr lang="en" sz="1200">
                <a:solidFill>
                  <a:schemeClr val="dk1"/>
                </a:solidFill>
              </a:rPr>
              <a:t>  </a:t>
            </a:r>
            <a:r>
              <a:rPr lang="en">
                <a:solidFill>
                  <a:schemeClr val="dk1"/>
                </a:solidFill>
              </a:rPr>
              <a:t>This final section covers </a:t>
            </a:r>
            <a:r>
              <a:rPr b="1" lang="en">
                <a:solidFill>
                  <a:schemeClr val="dk1"/>
                </a:solidFill>
              </a:rPr>
              <a:t>contingencies</a:t>
            </a:r>
            <a:r>
              <a:rPr lang="en">
                <a:solidFill>
                  <a:schemeClr val="dk1"/>
                </a:solidFill>
              </a:rPr>
              <a:t>. These are your procedures when things go wrong—signal loss, system overheating, loss of GPS, or total failure.”</a:t>
            </a:r>
            <a:endParaRPr/>
          </a:p>
        </p:txBody>
      </p:sp>
    </p:spTree>
  </p:cSld>
  <p:clrMapOvr>
    <a:masterClrMapping/>
  </p:clrMapOvr>
</p:notes>
</file>

<file path=ppt/notesSlides/notesSlide6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89" name="Shape 2089"/>
        <p:cNvGrpSpPr/>
        <p:nvPr/>
      </p:nvGrpSpPr>
      <p:grpSpPr>
        <a:xfrm>
          <a:off x="0" y="0"/>
          <a:ext cx="0" cy="0"/>
          <a:chOff x="0" y="0"/>
          <a:chExt cx="0" cy="0"/>
        </a:xfrm>
      </p:grpSpPr>
      <p:sp>
        <p:nvSpPr>
          <p:cNvPr id="2090" name="Google Shape;2090;g3618edc0bc0_0_35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091" name="Google Shape;2091;g3618edc0bc0_0_35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rPr b="1" lang="en" sz="1200">
                <a:solidFill>
                  <a:schemeClr val="dk1"/>
                </a:solidFill>
              </a:rPr>
              <a:t>Trainer Script:  </a:t>
            </a:r>
            <a:r>
              <a:rPr lang="en" sz="1200">
                <a:solidFill>
                  <a:schemeClr val="dk1"/>
                </a:solidFill>
              </a:rPr>
              <a:t>The main cause of lost connections is RF interference.  This inference can come from other drones or equipment operating on the same or close frequency.</a:t>
            </a:r>
            <a:endParaRPr sz="1200">
              <a:solidFill>
                <a:schemeClr val="dk1"/>
              </a:solidFill>
            </a:endParaRPr>
          </a:p>
          <a:p>
            <a:pPr indent="-304800" lvl="0" marL="457200" rtl="0" algn="l">
              <a:lnSpc>
                <a:spcPct val="115000"/>
              </a:lnSpc>
              <a:spcBef>
                <a:spcPts val="1000"/>
              </a:spcBef>
              <a:spcAft>
                <a:spcPts val="0"/>
              </a:spcAft>
              <a:buClr>
                <a:schemeClr val="dk1"/>
              </a:buClr>
              <a:buSzPts val="1200"/>
              <a:buChar char="●"/>
            </a:pPr>
            <a:r>
              <a:rPr lang="en" sz="1200">
                <a:solidFill>
                  <a:schemeClr val="dk1"/>
                </a:solidFill>
              </a:rPr>
              <a:t>X10D will execute the </a:t>
            </a:r>
            <a:r>
              <a:rPr b="1" lang="en" sz="1200">
                <a:solidFill>
                  <a:schemeClr val="dk1"/>
                </a:solidFill>
              </a:rPr>
              <a:t>Lost Connection return behavior</a:t>
            </a:r>
            <a:r>
              <a:rPr lang="en" sz="1200">
                <a:solidFill>
                  <a:schemeClr val="dk1"/>
                </a:solidFill>
              </a:rPr>
              <a:t> you’ve pre-set</a:t>
            </a:r>
            <a:endParaRPr sz="1200">
              <a:solidFill>
                <a:schemeClr val="dk1"/>
              </a:solidFill>
            </a:endParaRPr>
          </a:p>
          <a:p>
            <a:pPr indent="-304800" lvl="0" marL="457200" rtl="0" algn="l">
              <a:lnSpc>
                <a:spcPct val="115000"/>
              </a:lnSpc>
              <a:spcBef>
                <a:spcPts val="1000"/>
              </a:spcBef>
              <a:spcAft>
                <a:spcPts val="0"/>
              </a:spcAft>
              <a:buClr>
                <a:schemeClr val="dk1"/>
              </a:buClr>
              <a:buSzPts val="1200"/>
              <a:buChar char="●"/>
            </a:pPr>
            <a:r>
              <a:rPr lang="en" sz="1200">
                <a:solidFill>
                  <a:schemeClr val="dk1"/>
                </a:solidFill>
              </a:rPr>
              <a:t>You’ll see a notification pop up on the controller</a:t>
            </a:r>
            <a:endParaRPr sz="1200">
              <a:solidFill>
                <a:schemeClr val="dk1"/>
              </a:solidFill>
            </a:endParaRPr>
          </a:p>
          <a:p>
            <a:pPr indent="-304800" lvl="0" marL="457200" rtl="0" algn="l">
              <a:lnSpc>
                <a:spcPct val="115000"/>
              </a:lnSpc>
              <a:spcBef>
                <a:spcPts val="1000"/>
              </a:spcBef>
              <a:spcAft>
                <a:spcPts val="0"/>
              </a:spcAft>
              <a:buClr>
                <a:schemeClr val="dk1"/>
              </a:buClr>
              <a:buSzPts val="1200"/>
              <a:buChar char="●"/>
            </a:pPr>
            <a:r>
              <a:rPr lang="en" sz="1200">
                <a:solidFill>
                  <a:schemeClr val="dk1"/>
                </a:solidFill>
              </a:rPr>
              <a:t>If you’re in Attitude mode, the aircraft will execute a </a:t>
            </a:r>
            <a:r>
              <a:rPr b="1" lang="en" sz="1200">
                <a:solidFill>
                  <a:schemeClr val="dk1"/>
                </a:solidFill>
              </a:rPr>
              <a:t>Heading Return</a:t>
            </a:r>
            <a:endParaRPr sz="1200">
              <a:solidFill>
                <a:schemeClr val="dk1"/>
              </a:solidFill>
            </a:endParaRPr>
          </a:p>
          <a:p>
            <a:pPr indent="0" lvl="0" marL="0" rtl="0" algn="l">
              <a:lnSpc>
                <a:spcPct val="115000"/>
              </a:lnSpc>
              <a:spcBef>
                <a:spcPts val="1000"/>
              </a:spcBef>
              <a:spcAft>
                <a:spcPts val="1000"/>
              </a:spcAft>
              <a:buNone/>
            </a:pPr>
            <a:r>
              <a:rPr lang="en" sz="1200">
                <a:solidFill>
                  <a:schemeClr val="dk1"/>
                </a:solidFill>
              </a:rPr>
              <a:t>Pre-mission config matters here.  Don’t assume defaults will work.</a:t>
            </a:r>
            <a:endParaRPr sz="1200"/>
          </a:p>
        </p:txBody>
      </p:sp>
    </p:spTree>
  </p:cSld>
  <p:clrMapOvr>
    <a:masterClrMapping/>
  </p:clrMapOvr>
</p:notes>
</file>

<file path=ppt/notesSlides/notesSlide6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98" name="Shape 2098"/>
        <p:cNvGrpSpPr/>
        <p:nvPr/>
      </p:nvGrpSpPr>
      <p:grpSpPr>
        <a:xfrm>
          <a:off x="0" y="0"/>
          <a:ext cx="0" cy="0"/>
          <a:chOff x="0" y="0"/>
          <a:chExt cx="0" cy="0"/>
        </a:xfrm>
      </p:grpSpPr>
      <p:sp>
        <p:nvSpPr>
          <p:cNvPr id="2099" name="Google Shape;2099;g3618edc0bc0_0_64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100" name="Google Shape;2100;g3618edc0bc0_0_64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rPr b="1" lang="en" sz="1200">
                <a:solidFill>
                  <a:schemeClr val="dk1"/>
                </a:solidFill>
              </a:rPr>
              <a:t>Trainer Script:  </a:t>
            </a:r>
            <a:r>
              <a:rPr lang="en" sz="1200">
                <a:solidFill>
                  <a:schemeClr val="dk1"/>
                </a:solidFill>
              </a:rPr>
              <a:t>If operating in hotter environments, the controller may overheat.  There are warnings/symptoms that will let you know that this is happening.</a:t>
            </a:r>
            <a:endParaRPr sz="1200">
              <a:solidFill>
                <a:schemeClr val="dk1"/>
              </a:solidFill>
            </a:endParaRPr>
          </a:p>
          <a:p>
            <a:pPr indent="-304800" lvl="0" marL="457200" rtl="0" algn="l">
              <a:lnSpc>
                <a:spcPct val="115000"/>
              </a:lnSpc>
              <a:spcBef>
                <a:spcPts val="1000"/>
              </a:spcBef>
              <a:spcAft>
                <a:spcPts val="0"/>
              </a:spcAft>
              <a:buClr>
                <a:schemeClr val="dk1"/>
              </a:buClr>
              <a:buSzPts val="1200"/>
              <a:buChar char="●"/>
            </a:pPr>
            <a:r>
              <a:rPr lang="en" sz="1200">
                <a:solidFill>
                  <a:schemeClr val="dk1"/>
                </a:solidFill>
              </a:rPr>
              <a:t>The main cause here is exposing the controller screen to direct sunlight</a:t>
            </a:r>
            <a:endParaRPr sz="1200">
              <a:solidFill>
                <a:schemeClr val="dk1"/>
              </a:solidFill>
            </a:endParaRPr>
          </a:p>
          <a:p>
            <a:pPr indent="-304800" lvl="0" marL="457200" rtl="0" algn="l">
              <a:lnSpc>
                <a:spcPct val="115000"/>
              </a:lnSpc>
              <a:spcBef>
                <a:spcPts val="1000"/>
              </a:spcBef>
              <a:spcAft>
                <a:spcPts val="0"/>
              </a:spcAft>
              <a:buClr>
                <a:schemeClr val="dk1"/>
              </a:buClr>
              <a:buSzPts val="1200"/>
              <a:buChar char="●"/>
            </a:pPr>
            <a:r>
              <a:rPr lang="en" sz="1200">
                <a:solidFill>
                  <a:schemeClr val="dk1"/>
                </a:solidFill>
              </a:rPr>
              <a:t>First warning: </a:t>
            </a:r>
            <a:r>
              <a:rPr b="1" lang="en" sz="1200">
                <a:solidFill>
                  <a:schemeClr val="dk1"/>
                </a:solidFill>
              </a:rPr>
              <a:t>Controller Heating Up</a:t>
            </a:r>
            <a:endParaRPr b="1" sz="1200">
              <a:solidFill>
                <a:schemeClr val="dk1"/>
              </a:solidFill>
            </a:endParaRPr>
          </a:p>
          <a:p>
            <a:pPr indent="-304800" lvl="0" marL="457200" rtl="0" algn="l">
              <a:lnSpc>
                <a:spcPct val="115000"/>
              </a:lnSpc>
              <a:spcBef>
                <a:spcPts val="1000"/>
              </a:spcBef>
              <a:spcAft>
                <a:spcPts val="0"/>
              </a:spcAft>
              <a:buClr>
                <a:schemeClr val="dk1"/>
              </a:buClr>
              <a:buSzPts val="1200"/>
              <a:buChar char="●"/>
            </a:pPr>
            <a:r>
              <a:rPr lang="en" sz="1200">
                <a:solidFill>
                  <a:schemeClr val="dk1"/>
                </a:solidFill>
              </a:rPr>
              <a:t>Critical: </a:t>
            </a:r>
            <a:r>
              <a:rPr b="1" lang="en" sz="1200">
                <a:solidFill>
                  <a:schemeClr val="dk1"/>
                </a:solidFill>
              </a:rPr>
              <a:t>Too Hot to Operate</a:t>
            </a:r>
            <a:r>
              <a:rPr lang="en" sz="1200">
                <a:solidFill>
                  <a:schemeClr val="dk1"/>
                </a:solidFill>
              </a:rPr>
              <a:t> and the controller may shut down</a:t>
            </a:r>
            <a:endParaRPr sz="1200">
              <a:solidFill>
                <a:schemeClr val="dk1"/>
              </a:solidFill>
            </a:endParaRPr>
          </a:p>
          <a:p>
            <a:pPr indent="-304800" lvl="1" marL="914400" rtl="0" algn="l">
              <a:lnSpc>
                <a:spcPct val="115000"/>
              </a:lnSpc>
              <a:spcBef>
                <a:spcPts val="1000"/>
              </a:spcBef>
              <a:spcAft>
                <a:spcPts val="0"/>
              </a:spcAft>
              <a:buClr>
                <a:schemeClr val="dk1"/>
              </a:buClr>
              <a:buSzPts val="1200"/>
              <a:buAutoNum type="alphaLcPeriod"/>
            </a:pPr>
            <a:r>
              <a:rPr lang="en" sz="1200">
                <a:solidFill>
                  <a:schemeClr val="dk1"/>
                </a:solidFill>
              </a:rPr>
              <a:t>If the controller temps are critical prior to launch, launch is prevented</a:t>
            </a:r>
            <a:endParaRPr sz="1200">
              <a:solidFill>
                <a:schemeClr val="dk1"/>
              </a:solidFill>
            </a:endParaRPr>
          </a:p>
          <a:p>
            <a:pPr indent="-304800" lvl="1" marL="914400" rtl="0" algn="l">
              <a:lnSpc>
                <a:spcPct val="115000"/>
              </a:lnSpc>
              <a:spcBef>
                <a:spcPts val="1000"/>
              </a:spcBef>
              <a:spcAft>
                <a:spcPts val="0"/>
              </a:spcAft>
              <a:buClr>
                <a:schemeClr val="dk1"/>
              </a:buClr>
              <a:buSzPts val="1200"/>
              <a:buAutoNum type="alphaLcPeriod"/>
            </a:pPr>
            <a:r>
              <a:rPr lang="en" sz="1200">
                <a:solidFill>
                  <a:schemeClr val="dk1"/>
                </a:solidFill>
              </a:rPr>
              <a:t>If controller shuts down in flight, the aircraft will return to the home or launch point</a:t>
            </a:r>
            <a:endParaRPr sz="1200">
              <a:solidFill>
                <a:schemeClr val="dk1"/>
              </a:solidFill>
            </a:endParaRPr>
          </a:p>
          <a:p>
            <a:pPr indent="0" lvl="0" marL="0" rtl="0" algn="l">
              <a:lnSpc>
                <a:spcPct val="115000"/>
              </a:lnSpc>
              <a:spcBef>
                <a:spcPts val="1000"/>
              </a:spcBef>
              <a:spcAft>
                <a:spcPts val="0"/>
              </a:spcAft>
              <a:buNone/>
            </a:pPr>
            <a:r>
              <a:rPr lang="en" sz="1200">
                <a:solidFill>
                  <a:schemeClr val="dk1"/>
                </a:solidFill>
              </a:rPr>
              <a:t>If you see either message, move to a shaded area and allow the unit to cool. Overheating can occur quickly in direct sun, especially during summer or long missions.</a:t>
            </a:r>
            <a:endParaRPr sz="1200">
              <a:solidFill>
                <a:schemeClr val="dk1"/>
              </a:solidFill>
            </a:endParaRPr>
          </a:p>
          <a:p>
            <a:pPr indent="0" lvl="0" marL="0" rtl="0" algn="l">
              <a:lnSpc>
                <a:spcPct val="115000"/>
              </a:lnSpc>
              <a:spcBef>
                <a:spcPts val="1000"/>
              </a:spcBef>
              <a:spcAft>
                <a:spcPts val="1000"/>
              </a:spcAft>
              <a:buNone/>
            </a:pPr>
            <a:r>
              <a:t/>
            </a:r>
            <a:endParaRPr sz="1200">
              <a:solidFill>
                <a:schemeClr val="dk1"/>
              </a:solidFill>
            </a:endParaRPr>
          </a:p>
        </p:txBody>
      </p:sp>
    </p:spTree>
  </p:cSld>
  <p:clrMapOvr>
    <a:masterClrMapping/>
  </p:clrMapOvr>
</p:notes>
</file>

<file path=ppt/notesSlides/notesSlide6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06" name="Shape 2106"/>
        <p:cNvGrpSpPr/>
        <p:nvPr/>
      </p:nvGrpSpPr>
      <p:grpSpPr>
        <a:xfrm>
          <a:off x="0" y="0"/>
          <a:ext cx="0" cy="0"/>
          <a:chOff x="0" y="0"/>
          <a:chExt cx="0" cy="0"/>
        </a:xfrm>
      </p:grpSpPr>
      <p:sp>
        <p:nvSpPr>
          <p:cNvPr id="2107" name="Google Shape;2107;g3c7b4ac133f_0_125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108" name="Google Shape;2108;g3c7b4ac133f_0_125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rPr b="1" lang="en" sz="1200">
                <a:solidFill>
                  <a:schemeClr val="dk1"/>
                </a:solidFill>
              </a:rPr>
              <a:t>Trainer Script:  </a:t>
            </a:r>
            <a:endParaRPr sz="1200">
              <a:solidFill>
                <a:schemeClr val="dk1"/>
              </a:solidFill>
            </a:endParaRPr>
          </a:p>
          <a:p>
            <a:pPr indent="0" lvl="0" marL="0" rtl="0" algn="l">
              <a:lnSpc>
                <a:spcPct val="115000"/>
              </a:lnSpc>
              <a:spcBef>
                <a:spcPts val="1000"/>
              </a:spcBef>
              <a:spcAft>
                <a:spcPts val="1000"/>
              </a:spcAft>
              <a:buNone/>
            </a:pPr>
            <a:r>
              <a:t/>
            </a:r>
            <a:endParaRPr sz="1200">
              <a:solidFill>
                <a:schemeClr val="dk1"/>
              </a:solidFill>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78" name="Shape 1478"/>
        <p:cNvGrpSpPr/>
        <p:nvPr/>
      </p:nvGrpSpPr>
      <p:grpSpPr>
        <a:xfrm>
          <a:off x="0" y="0"/>
          <a:ext cx="0" cy="0"/>
          <a:chOff x="0" y="0"/>
          <a:chExt cx="0" cy="0"/>
        </a:xfrm>
      </p:grpSpPr>
      <p:sp>
        <p:nvSpPr>
          <p:cNvPr id="1479" name="Google Shape;1479;g357941d83b9_0_189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80" name="Google Shape;1480;g357941d83b9_0_189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rPr b="1" lang="en" sz="1200">
                <a:solidFill>
                  <a:schemeClr val="dk1"/>
                </a:solidFill>
              </a:rPr>
              <a:t>Trainer Script:  </a:t>
            </a:r>
            <a:r>
              <a:rPr lang="en" sz="1200">
                <a:solidFill>
                  <a:schemeClr val="dk1"/>
                </a:solidFill>
              </a:rPr>
              <a:t>This menu configures sensing behavior</a:t>
            </a:r>
            <a:endParaRPr sz="1200">
              <a:solidFill>
                <a:schemeClr val="dk1"/>
              </a:solidFill>
            </a:endParaRPr>
          </a:p>
          <a:p>
            <a:pPr indent="-304800" lvl="0" marL="457200" rtl="0" algn="l">
              <a:lnSpc>
                <a:spcPct val="115000"/>
              </a:lnSpc>
              <a:spcBef>
                <a:spcPts val="1000"/>
              </a:spcBef>
              <a:spcAft>
                <a:spcPts val="0"/>
              </a:spcAft>
              <a:buClr>
                <a:schemeClr val="dk1"/>
              </a:buClr>
              <a:buSzPts val="1200"/>
              <a:buChar char="●"/>
            </a:pPr>
            <a:r>
              <a:rPr lang="en" sz="1200">
                <a:solidFill>
                  <a:schemeClr val="dk1"/>
                </a:solidFill>
              </a:rPr>
              <a:t>Switch between Standard (during the day) and Low Light (at night) environments</a:t>
            </a:r>
            <a:endParaRPr sz="1200">
              <a:solidFill>
                <a:schemeClr val="dk1"/>
              </a:solidFill>
            </a:endParaRPr>
          </a:p>
          <a:p>
            <a:pPr indent="-304800" lvl="0" marL="457200" rtl="0" algn="l">
              <a:lnSpc>
                <a:spcPct val="115000"/>
              </a:lnSpc>
              <a:spcBef>
                <a:spcPts val="1000"/>
              </a:spcBef>
              <a:spcAft>
                <a:spcPts val="0"/>
              </a:spcAft>
              <a:buClr>
                <a:schemeClr val="dk1"/>
              </a:buClr>
              <a:buSzPts val="1200"/>
              <a:buChar char="●"/>
            </a:pPr>
            <a:r>
              <a:rPr lang="en" sz="1200">
                <a:solidFill>
                  <a:schemeClr val="dk1"/>
                </a:solidFill>
              </a:rPr>
              <a:t>Adjust Obstacle Avoidance margins or use dynamic variable margins</a:t>
            </a:r>
            <a:endParaRPr sz="1200">
              <a:solidFill>
                <a:schemeClr val="dk1"/>
              </a:solidFill>
            </a:endParaRPr>
          </a:p>
          <a:p>
            <a:pPr indent="-304800" lvl="0" marL="457200" rtl="0" algn="l">
              <a:lnSpc>
                <a:spcPct val="115000"/>
              </a:lnSpc>
              <a:spcBef>
                <a:spcPts val="1000"/>
              </a:spcBef>
              <a:spcAft>
                <a:spcPts val="0"/>
              </a:spcAft>
              <a:buClr>
                <a:schemeClr val="dk1"/>
              </a:buClr>
              <a:buSzPts val="1200"/>
              <a:buChar char="●"/>
            </a:pPr>
            <a:r>
              <a:rPr lang="en" sz="1200">
                <a:solidFill>
                  <a:schemeClr val="dk1"/>
                </a:solidFill>
              </a:rPr>
              <a:t>‘Stop at Structure’ halts the drone as it approaches an obstacle instead of navigating around</a:t>
            </a:r>
            <a:endParaRPr sz="1200">
              <a:solidFill>
                <a:schemeClr val="dk1"/>
              </a:solidFill>
            </a:endParaRPr>
          </a:p>
          <a:p>
            <a:pPr indent="-304800" lvl="0" marL="457200" rtl="0" algn="l">
              <a:lnSpc>
                <a:spcPct val="115000"/>
              </a:lnSpc>
              <a:spcBef>
                <a:spcPts val="1000"/>
              </a:spcBef>
              <a:spcAft>
                <a:spcPts val="0"/>
              </a:spcAft>
              <a:buClr>
                <a:schemeClr val="dk1"/>
              </a:buClr>
              <a:buSzPts val="1200"/>
              <a:buChar char="●"/>
            </a:pPr>
            <a:r>
              <a:rPr lang="en" sz="1200">
                <a:solidFill>
                  <a:schemeClr val="dk1"/>
                </a:solidFill>
              </a:rPr>
              <a:t>You can disable Vehicle GPS to use VIO to navigate instead</a:t>
            </a:r>
            <a:endParaRPr sz="1200">
              <a:solidFill>
                <a:schemeClr val="dk1"/>
              </a:solidFill>
            </a:endParaRPr>
          </a:p>
          <a:p>
            <a:pPr indent="-304800" lvl="1" marL="914400" rtl="0" algn="l">
              <a:lnSpc>
                <a:spcPct val="115000"/>
              </a:lnSpc>
              <a:spcBef>
                <a:spcPts val="1000"/>
              </a:spcBef>
              <a:spcAft>
                <a:spcPts val="0"/>
              </a:spcAft>
              <a:buClr>
                <a:schemeClr val="dk1"/>
              </a:buClr>
              <a:buSzPts val="1200"/>
              <a:buAutoNum type="alphaLcPeriod"/>
            </a:pPr>
            <a:r>
              <a:rPr i="1" lang="en" sz="1200">
                <a:solidFill>
                  <a:schemeClr val="dk1"/>
                </a:solidFill>
              </a:rPr>
              <a:t>Reminder: disabling GPS affects features like waypoint missions and doesn’t persist after shutdown.</a:t>
            </a:r>
            <a:r>
              <a:rPr lang="en" sz="1200">
                <a:solidFill>
                  <a:schemeClr val="dk1"/>
                </a:solidFill>
              </a:rPr>
              <a:t>”</a:t>
            </a:r>
            <a:endParaRPr sz="1200">
              <a:solidFill>
                <a:schemeClr val="dk1"/>
              </a:solidFill>
            </a:endParaRPr>
          </a:p>
          <a:p>
            <a:pPr indent="0" lvl="0" marL="0" rtl="0" algn="l">
              <a:lnSpc>
                <a:spcPct val="115000"/>
              </a:lnSpc>
              <a:spcBef>
                <a:spcPts val="1000"/>
              </a:spcBef>
              <a:spcAft>
                <a:spcPts val="0"/>
              </a:spcAft>
              <a:buClr>
                <a:schemeClr val="dk1"/>
              </a:buClr>
              <a:buSzPts val="1100"/>
              <a:buFont typeface="Arial"/>
              <a:buNone/>
            </a:pPr>
            <a:r>
              <a:t/>
            </a:r>
            <a:endParaRPr sz="1200">
              <a:solidFill>
                <a:schemeClr val="dk1"/>
              </a:solidFill>
            </a:endParaRPr>
          </a:p>
          <a:p>
            <a:pPr indent="0" lvl="0" marL="0" rtl="0" algn="l">
              <a:lnSpc>
                <a:spcPct val="115000"/>
              </a:lnSpc>
              <a:spcBef>
                <a:spcPts val="1000"/>
              </a:spcBef>
              <a:spcAft>
                <a:spcPts val="1000"/>
              </a:spcAft>
              <a:buNone/>
            </a:pPr>
            <a:r>
              <a:t/>
            </a:r>
            <a:endParaRPr b="1" sz="1200">
              <a:solidFill>
                <a:schemeClr val="dk1"/>
              </a:solidFill>
            </a:endParaRPr>
          </a:p>
        </p:txBody>
      </p:sp>
    </p:spTree>
  </p:cSld>
  <p:clrMapOvr>
    <a:masterClrMapping/>
  </p:clrMapOvr>
</p:notes>
</file>

<file path=ppt/notesSlides/notesSlide7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15" name="Shape 2115"/>
        <p:cNvGrpSpPr/>
        <p:nvPr/>
      </p:nvGrpSpPr>
      <p:grpSpPr>
        <a:xfrm>
          <a:off x="0" y="0"/>
          <a:ext cx="0" cy="0"/>
          <a:chOff x="0" y="0"/>
          <a:chExt cx="0" cy="0"/>
        </a:xfrm>
      </p:grpSpPr>
      <p:sp>
        <p:nvSpPr>
          <p:cNvPr id="2116" name="Google Shape;2116;g3618edc0bc0_0_93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117" name="Google Shape;2117;g3618edc0bc0_0_93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b="1" lang="en" sz="1200">
                <a:solidFill>
                  <a:schemeClr val="dk1"/>
                </a:solidFill>
              </a:rPr>
              <a:t>Trainer Script:</a:t>
            </a:r>
            <a:r>
              <a:rPr lang="en" sz="1200">
                <a:solidFill>
                  <a:schemeClr val="dk1"/>
                </a:solidFill>
              </a:rPr>
              <a:t>  If operating in hotter environments and at extended hovers, the aircraft may begin to overheat.  You’ll receive 3 levels of notifications.</a:t>
            </a:r>
            <a:endParaRPr sz="1200">
              <a:solidFill>
                <a:schemeClr val="dk1"/>
              </a:solidFill>
            </a:endParaRPr>
          </a:p>
          <a:p>
            <a:pPr indent="-304800" lvl="0" marL="457200" rtl="0" algn="l">
              <a:lnSpc>
                <a:spcPct val="115000"/>
              </a:lnSpc>
              <a:spcBef>
                <a:spcPts val="1000"/>
              </a:spcBef>
              <a:spcAft>
                <a:spcPts val="0"/>
              </a:spcAft>
              <a:buClr>
                <a:schemeClr val="dk1"/>
              </a:buClr>
              <a:buSzPts val="1200"/>
              <a:buChar char="●"/>
            </a:pPr>
            <a:r>
              <a:rPr lang="en" sz="1200">
                <a:solidFill>
                  <a:schemeClr val="dk1"/>
                </a:solidFill>
              </a:rPr>
              <a:t>The first is “Drone is Heating Up”</a:t>
            </a:r>
            <a:endParaRPr sz="1200">
              <a:solidFill>
                <a:schemeClr val="dk1"/>
              </a:solidFill>
            </a:endParaRPr>
          </a:p>
          <a:p>
            <a:pPr indent="-304800" lvl="1" marL="914400" rtl="0" algn="l">
              <a:lnSpc>
                <a:spcPct val="115000"/>
              </a:lnSpc>
              <a:spcBef>
                <a:spcPts val="1000"/>
              </a:spcBef>
              <a:spcAft>
                <a:spcPts val="0"/>
              </a:spcAft>
              <a:buClr>
                <a:schemeClr val="dk1"/>
              </a:buClr>
              <a:buSzPts val="1200"/>
              <a:buAutoNum type="alphaLcPeriod"/>
            </a:pPr>
            <a:r>
              <a:rPr lang="en" sz="1200">
                <a:solidFill>
                  <a:schemeClr val="dk1"/>
                </a:solidFill>
              </a:rPr>
              <a:t>We recommend you shut off OA at this point.</a:t>
            </a:r>
            <a:endParaRPr sz="1200">
              <a:solidFill>
                <a:schemeClr val="dk1"/>
              </a:solidFill>
            </a:endParaRPr>
          </a:p>
          <a:p>
            <a:pPr indent="-304800" lvl="0" marL="457200" rtl="0" algn="l">
              <a:lnSpc>
                <a:spcPct val="115000"/>
              </a:lnSpc>
              <a:spcBef>
                <a:spcPts val="1000"/>
              </a:spcBef>
              <a:spcAft>
                <a:spcPts val="0"/>
              </a:spcAft>
              <a:buClr>
                <a:schemeClr val="dk1"/>
              </a:buClr>
              <a:buSzPts val="1200"/>
              <a:buChar char="●"/>
            </a:pPr>
            <a:r>
              <a:rPr lang="en" sz="1200">
                <a:solidFill>
                  <a:schemeClr val="dk1"/>
                </a:solidFill>
              </a:rPr>
              <a:t>The second is “Drone Temperature Critical”</a:t>
            </a:r>
            <a:endParaRPr sz="1200">
              <a:solidFill>
                <a:schemeClr val="dk1"/>
              </a:solidFill>
            </a:endParaRPr>
          </a:p>
          <a:p>
            <a:pPr indent="-304800" lvl="1" marL="914400" rtl="0" algn="l">
              <a:lnSpc>
                <a:spcPct val="115000"/>
              </a:lnSpc>
              <a:spcBef>
                <a:spcPts val="1000"/>
              </a:spcBef>
              <a:spcAft>
                <a:spcPts val="0"/>
              </a:spcAft>
              <a:buClr>
                <a:schemeClr val="dk1"/>
              </a:buClr>
              <a:buSzPts val="1200"/>
              <a:buAutoNum type="alphaLcPeriod"/>
            </a:pPr>
            <a:r>
              <a:rPr lang="en" sz="1200">
                <a:solidFill>
                  <a:schemeClr val="dk1"/>
                </a:solidFill>
              </a:rPr>
              <a:t>OA will shut off on its own to reduce aircraft temperatures</a:t>
            </a:r>
            <a:endParaRPr sz="1200">
              <a:solidFill>
                <a:schemeClr val="dk1"/>
              </a:solidFill>
            </a:endParaRPr>
          </a:p>
          <a:p>
            <a:pPr indent="-304800" lvl="0" marL="457200" rtl="0" algn="l">
              <a:lnSpc>
                <a:spcPct val="115000"/>
              </a:lnSpc>
              <a:spcBef>
                <a:spcPts val="1000"/>
              </a:spcBef>
              <a:spcAft>
                <a:spcPts val="0"/>
              </a:spcAft>
              <a:buClr>
                <a:schemeClr val="dk1"/>
              </a:buClr>
              <a:buSzPts val="1200"/>
              <a:buChar char="●"/>
            </a:pPr>
            <a:r>
              <a:rPr lang="en" sz="1200">
                <a:solidFill>
                  <a:schemeClr val="dk1"/>
                </a:solidFill>
              </a:rPr>
              <a:t>And the third is “Land Now”</a:t>
            </a:r>
            <a:endParaRPr sz="1200">
              <a:solidFill>
                <a:schemeClr val="dk1"/>
              </a:solidFill>
            </a:endParaRPr>
          </a:p>
          <a:p>
            <a:pPr indent="-304800" lvl="1" marL="914400" rtl="0" algn="l">
              <a:lnSpc>
                <a:spcPct val="115000"/>
              </a:lnSpc>
              <a:spcBef>
                <a:spcPts val="1000"/>
              </a:spcBef>
              <a:spcAft>
                <a:spcPts val="0"/>
              </a:spcAft>
              <a:buClr>
                <a:schemeClr val="dk1"/>
              </a:buClr>
              <a:buSzPts val="1200"/>
              <a:buAutoNum type="alphaLcPeriod"/>
            </a:pPr>
            <a:r>
              <a:rPr lang="en" sz="1200">
                <a:solidFill>
                  <a:schemeClr val="dk1"/>
                </a:solidFill>
              </a:rPr>
              <a:t>Start looking for a landing location ASAP</a:t>
            </a:r>
            <a:endParaRPr sz="1200">
              <a:solidFill>
                <a:schemeClr val="dk1"/>
              </a:solidFill>
            </a:endParaRPr>
          </a:p>
          <a:p>
            <a:pPr indent="-304800" lvl="0" marL="457200" rtl="0" algn="l">
              <a:lnSpc>
                <a:spcPct val="115000"/>
              </a:lnSpc>
              <a:spcBef>
                <a:spcPts val="1200"/>
              </a:spcBef>
              <a:spcAft>
                <a:spcPts val="0"/>
              </a:spcAft>
              <a:buClr>
                <a:schemeClr val="dk1"/>
              </a:buClr>
              <a:buSzPts val="1200"/>
              <a:buChar char="●"/>
            </a:pPr>
            <a:r>
              <a:rPr lang="en" sz="1200">
                <a:solidFill>
                  <a:schemeClr val="dk1"/>
                </a:solidFill>
              </a:rPr>
              <a:t>Once safe temperatures return, OA reactivates automatically.</a:t>
            </a:r>
            <a:endParaRPr sz="1200">
              <a:solidFill>
                <a:schemeClr val="dk1"/>
              </a:solidFill>
            </a:endParaRPr>
          </a:p>
          <a:p>
            <a:pPr indent="0" lvl="0" marL="0" rtl="0" algn="l">
              <a:lnSpc>
                <a:spcPct val="115000"/>
              </a:lnSpc>
              <a:spcBef>
                <a:spcPts val="1200"/>
              </a:spcBef>
              <a:spcAft>
                <a:spcPts val="1000"/>
              </a:spcAft>
              <a:buNone/>
            </a:pPr>
            <a:r>
              <a:rPr lang="en" sz="1200">
                <a:solidFill>
                  <a:schemeClr val="dk1"/>
                </a:solidFill>
              </a:rPr>
              <a:t>Monitor this during prolonged flights, especially in direct sun or low airflow flight profiles.</a:t>
            </a:r>
            <a:endParaRPr sz="1200">
              <a:solidFill>
                <a:schemeClr val="dk1"/>
              </a:solidFill>
            </a:endParaRPr>
          </a:p>
        </p:txBody>
      </p:sp>
    </p:spTree>
  </p:cSld>
  <p:clrMapOvr>
    <a:masterClrMapping/>
  </p:clrMapOvr>
</p:notes>
</file>

<file path=ppt/notesSlides/notesSlide7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25" name="Shape 2125"/>
        <p:cNvGrpSpPr/>
        <p:nvPr/>
      </p:nvGrpSpPr>
      <p:grpSpPr>
        <a:xfrm>
          <a:off x="0" y="0"/>
          <a:ext cx="0" cy="0"/>
          <a:chOff x="0" y="0"/>
          <a:chExt cx="0" cy="0"/>
        </a:xfrm>
      </p:grpSpPr>
      <p:sp>
        <p:nvSpPr>
          <p:cNvPr id="2126" name="Google Shape;2126;g3618edc0bc0_0_122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127" name="Google Shape;2127;g3618edc0bc0_0_122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b="1" lang="en" sz="1200">
                <a:solidFill>
                  <a:schemeClr val="dk1"/>
                </a:solidFill>
              </a:rPr>
              <a:t>Trainer Script:</a:t>
            </a:r>
            <a:r>
              <a:rPr lang="en" sz="1200">
                <a:solidFill>
                  <a:schemeClr val="dk1"/>
                </a:solidFill>
              </a:rPr>
              <a:t>  If the drone loses GPS, due to jamming or any other reason…</a:t>
            </a:r>
            <a:endParaRPr sz="1200">
              <a:solidFill>
                <a:schemeClr val="dk1"/>
              </a:solidFill>
            </a:endParaRPr>
          </a:p>
          <a:p>
            <a:pPr indent="-304800" lvl="0" marL="457200" rtl="0" algn="l">
              <a:lnSpc>
                <a:spcPct val="115000"/>
              </a:lnSpc>
              <a:spcBef>
                <a:spcPts val="1200"/>
              </a:spcBef>
              <a:spcAft>
                <a:spcPts val="0"/>
              </a:spcAft>
              <a:buClr>
                <a:schemeClr val="dk1"/>
              </a:buClr>
              <a:buSzPts val="1200"/>
              <a:buChar char="●"/>
            </a:pPr>
            <a:r>
              <a:rPr lang="en" sz="1200">
                <a:solidFill>
                  <a:schemeClr val="dk1"/>
                </a:solidFill>
              </a:rPr>
              <a:t>You’ll get a ‘Lost GPS’ message, but the aircraft will often continue flying using VIO (Visual Inertial Odometry)</a:t>
            </a:r>
            <a:endParaRPr sz="1200">
              <a:solidFill>
                <a:schemeClr val="dk1"/>
              </a:solidFill>
            </a:endParaRPr>
          </a:p>
          <a:p>
            <a:pPr indent="-304800" lvl="0" marL="457200" rtl="0" algn="l">
              <a:lnSpc>
                <a:spcPct val="115000"/>
              </a:lnSpc>
              <a:spcBef>
                <a:spcPts val="1200"/>
              </a:spcBef>
              <a:spcAft>
                <a:spcPts val="0"/>
              </a:spcAft>
              <a:buClr>
                <a:schemeClr val="dk1"/>
              </a:buClr>
              <a:buSzPts val="1200"/>
              <a:buChar char="●"/>
            </a:pPr>
            <a:r>
              <a:rPr lang="en" sz="1200">
                <a:solidFill>
                  <a:schemeClr val="dk1"/>
                </a:solidFill>
              </a:rPr>
              <a:t>However, if VIO fails too (low light, featureless terrain, reflective surfaces, etc…) the aircraft will </a:t>
            </a:r>
            <a:r>
              <a:rPr b="1" lang="en" sz="1200">
                <a:solidFill>
                  <a:schemeClr val="dk1"/>
                </a:solidFill>
              </a:rPr>
              <a:t>Emergency Land (E-Land)</a:t>
            </a:r>
            <a:endParaRPr sz="1200">
              <a:solidFill>
                <a:schemeClr val="dk1"/>
              </a:solidFill>
            </a:endParaRPr>
          </a:p>
          <a:p>
            <a:pPr indent="-304800" lvl="0" marL="457200" rtl="0" algn="l">
              <a:lnSpc>
                <a:spcPct val="115000"/>
              </a:lnSpc>
              <a:spcBef>
                <a:spcPts val="1200"/>
              </a:spcBef>
              <a:spcAft>
                <a:spcPts val="0"/>
              </a:spcAft>
              <a:buClr>
                <a:schemeClr val="dk1"/>
              </a:buClr>
              <a:buSzPts val="1200"/>
              <a:buChar char="●"/>
            </a:pPr>
            <a:r>
              <a:rPr lang="en" sz="1200">
                <a:solidFill>
                  <a:schemeClr val="dk1"/>
                </a:solidFill>
              </a:rPr>
              <a:t>We’ll talk more about E-landing on the next slide…</a:t>
            </a:r>
            <a:endParaRPr sz="1200">
              <a:solidFill>
                <a:schemeClr val="dk1"/>
              </a:solidFill>
            </a:endParaRPr>
          </a:p>
          <a:p>
            <a:pPr indent="0" lvl="0" marL="0" rtl="0" algn="l">
              <a:lnSpc>
                <a:spcPct val="115000"/>
              </a:lnSpc>
              <a:spcBef>
                <a:spcPts val="1200"/>
              </a:spcBef>
              <a:spcAft>
                <a:spcPts val="1000"/>
              </a:spcAft>
              <a:buNone/>
            </a:pPr>
            <a:r>
              <a:rPr lang="en" sz="1200">
                <a:solidFill>
                  <a:schemeClr val="dk1"/>
                </a:solidFill>
              </a:rPr>
              <a:t>Monitor your instruments and be ready to assume manual control in attitude mode.</a:t>
            </a:r>
            <a:endParaRPr sz="1200">
              <a:solidFill>
                <a:schemeClr val="dk1"/>
              </a:solidFill>
            </a:endParaRPr>
          </a:p>
        </p:txBody>
      </p:sp>
    </p:spTree>
  </p:cSld>
  <p:clrMapOvr>
    <a:masterClrMapping/>
  </p:clrMapOvr>
</p:notes>
</file>

<file path=ppt/notesSlides/notesSlide7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33" name="Shape 2133"/>
        <p:cNvGrpSpPr/>
        <p:nvPr/>
      </p:nvGrpSpPr>
      <p:grpSpPr>
        <a:xfrm>
          <a:off x="0" y="0"/>
          <a:ext cx="0" cy="0"/>
          <a:chOff x="0" y="0"/>
          <a:chExt cx="0" cy="0"/>
        </a:xfrm>
      </p:grpSpPr>
      <p:sp>
        <p:nvSpPr>
          <p:cNvPr id="2134" name="Google Shape;2134;g357941d83b9_0_584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135" name="Google Shape;2135;g357941d83b9_0_584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marR="381000" rtl="0" algn="l">
              <a:lnSpc>
                <a:spcPct val="115000"/>
              </a:lnSpc>
              <a:spcBef>
                <a:spcPts val="0"/>
              </a:spcBef>
              <a:spcAft>
                <a:spcPts val="0"/>
              </a:spcAft>
              <a:buNone/>
            </a:pPr>
            <a:r>
              <a:rPr b="1" lang="en" sz="1200">
                <a:solidFill>
                  <a:schemeClr val="dk1"/>
                </a:solidFill>
              </a:rPr>
              <a:t>Trainer Script:</a:t>
            </a:r>
            <a:r>
              <a:rPr lang="en" sz="1200">
                <a:solidFill>
                  <a:schemeClr val="dk1"/>
                </a:solidFill>
              </a:rPr>
              <a:t>  If both </a:t>
            </a:r>
            <a:r>
              <a:rPr b="1" lang="en" sz="1200">
                <a:solidFill>
                  <a:schemeClr val="dk1"/>
                </a:solidFill>
              </a:rPr>
              <a:t>GPS and VIO fail</a:t>
            </a:r>
            <a:r>
              <a:rPr lang="en" sz="1200">
                <a:solidFill>
                  <a:schemeClr val="dk1"/>
                </a:solidFill>
              </a:rPr>
              <a:t>, the X10D will </a:t>
            </a:r>
            <a:r>
              <a:rPr b="1" lang="en" sz="1200">
                <a:solidFill>
                  <a:schemeClr val="dk1"/>
                </a:solidFill>
              </a:rPr>
              <a:t>Emergency Land (E-Land)</a:t>
            </a:r>
            <a:r>
              <a:rPr lang="en" sz="1200">
                <a:solidFill>
                  <a:schemeClr val="dk1"/>
                </a:solidFill>
              </a:rPr>
              <a:t>:</a:t>
            </a:r>
            <a:endParaRPr sz="1200">
              <a:solidFill>
                <a:schemeClr val="dk1"/>
              </a:solidFill>
            </a:endParaRPr>
          </a:p>
          <a:p>
            <a:pPr indent="-304800" lvl="0" marL="457200" rtl="0" algn="l">
              <a:lnSpc>
                <a:spcPct val="115000"/>
              </a:lnSpc>
              <a:spcBef>
                <a:spcPts val="1200"/>
              </a:spcBef>
              <a:spcAft>
                <a:spcPts val="0"/>
              </a:spcAft>
              <a:buClr>
                <a:schemeClr val="dk1"/>
              </a:buClr>
              <a:buSzPts val="1200"/>
              <a:buChar char="●"/>
            </a:pPr>
            <a:r>
              <a:rPr lang="en" sz="1200">
                <a:solidFill>
                  <a:schemeClr val="dk1"/>
                </a:solidFill>
              </a:rPr>
              <a:t>The dead give away is the emergency landing notification and the yellow banner along the screen edges</a:t>
            </a:r>
            <a:endParaRPr sz="1200">
              <a:solidFill>
                <a:schemeClr val="dk1"/>
              </a:solidFill>
            </a:endParaRPr>
          </a:p>
          <a:p>
            <a:pPr indent="-304800" lvl="0" marL="457200" rtl="0" algn="l">
              <a:lnSpc>
                <a:spcPct val="115000"/>
              </a:lnSpc>
              <a:spcBef>
                <a:spcPts val="1000"/>
              </a:spcBef>
              <a:spcAft>
                <a:spcPts val="0"/>
              </a:spcAft>
              <a:buClr>
                <a:schemeClr val="dk1"/>
              </a:buClr>
              <a:buSzPts val="1200"/>
              <a:buChar char="●"/>
            </a:pPr>
            <a:r>
              <a:rPr lang="en" sz="1200">
                <a:solidFill>
                  <a:schemeClr val="dk1"/>
                </a:solidFill>
              </a:rPr>
              <a:t>You may regain partial control using the joysticks.  This puts the aircraft in Attitude mode.</a:t>
            </a:r>
            <a:endParaRPr sz="1200">
              <a:solidFill>
                <a:schemeClr val="dk1"/>
              </a:solidFill>
            </a:endParaRPr>
          </a:p>
          <a:p>
            <a:pPr indent="-304800" lvl="1" marL="914400" rtl="0" algn="l">
              <a:lnSpc>
                <a:spcPct val="115000"/>
              </a:lnSpc>
              <a:spcBef>
                <a:spcPts val="1200"/>
              </a:spcBef>
              <a:spcAft>
                <a:spcPts val="0"/>
              </a:spcAft>
              <a:buClr>
                <a:schemeClr val="dk1"/>
              </a:buClr>
              <a:buSzPts val="1200"/>
              <a:buAutoNum type="alphaLcPeriod"/>
            </a:pPr>
            <a:r>
              <a:rPr lang="en" sz="1200">
                <a:solidFill>
                  <a:schemeClr val="dk1"/>
                </a:solidFill>
              </a:rPr>
              <a:t>There will be no position hold so the aircraft is susceptible to position drifts (like from the wind)</a:t>
            </a:r>
            <a:endParaRPr sz="1200">
              <a:solidFill>
                <a:schemeClr val="dk1"/>
              </a:solidFill>
            </a:endParaRPr>
          </a:p>
          <a:p>
            <a:pPr indent="-304800" lvl="1" marL="914400" rtl="0" algn="l">
              <a:lnSpc>
                <a:spcPct val="115000"/>
              </a:lnSpc>
              <a:spcBef>
                <a:spcPts val="1200"/>
              </a:spcBef>
              <a:spcAft>
                <a:spcPts val="0"/>
              </a:spcAft>
              <a:buClr>
                <a:schemeClr val="dk1"/>
              </a:buClr>
              <a:buSzPts val="1200"/>
              <a:buAutoNum type="alphaLcPeriod"/>
            </a:pPr>
            <a:r>
              <a:rPr lang="en" sz="1200">
                <a:solidFill>
                  <a:schemeClr val="dk1"/>
                </a:solidFill>
              </a:rPr>
              <a:t>However, altitude hold is maintained by using the barometer</a:t>
            </a:r>
            <a:endParaRPr sz="1200">
              <a:solidFill>
                <a:schemeClr val="dk1"/>
              </a:solidFill>
            </a:endParaRPr>
          </a:p>
          <a:p>
            <a:pPr indent="-304800" lvl="0" marL="457200" rtl="0" algn="l">
              <a:lnSpc>
                <a:spcPct val="115000"/>
              </a:lnSpc>
              <a:spcBef>
                <a:spcPts val="1200"/>
              </a:spcBef>
              <a:spcAft>
                <a:spcPts val="0"/>
              </a:spcAft>
              <a:buClr>
                <a:schemeClr val="dk1"/>
              </a:buClr>
              <a:buSzPts val="1200"/>
              <a:buChar char="●"/>
            </a:pPr>
            <a:r>
              <a:rPr lang="en" sz="1200">
                <a:solidFill>
                  <a:schemeClr val="dk1"/>
                </a:solidFill>
              </a:rPr>
              <a:t>Letting the sticks go neutral for 5 seconds will resume the emergency descent</a:t>
            </a:r>
            <a:endParaRPr sz="1200">
              <a:solidFill>
                <a:schemeClr val="dk1"/>
              </a:solidFill>
            </a:endParaRPr>
          </a:p>
          <a:p>
            <a:pPr indent="0" lvl="0" marL="0" rtl="0" algn="l">
              <a:lnSpc>
                <a:spcPct val="115000"/>
              </a:lnSpc>
              <a:spcBef>
                <a:spcPts val="1200"/>
              </a:spcBef>
              <a:spcAft>
                <a:spcPts val="1000"/>
              </a:spcAft>
              <a:buNone/>
            </a:pPr>
            <a:r>
              <a:rPr lang="en" sz="1200">
                <a:solidFill>
                  <a:schemeClr val="dk1"/>
                </a:solidFill>
              </a:rPr>
              <a:t>Always brief this procedure during mission planning.</a:t>
            </a:r>
            <a:endParaRPr sz="1200">
              <a:solidFill>
                <a:schemeClr val="dk1"/>
              </a:solidFill>
            </a:endParaRPr>
          </a:p>
        </p:txBody>
      </p:sp>
    </p:spTree>
  </p:cSld>
  <p:clrMapOvr>
    <a:masterClrMapping/>
  </p:clrMapOvr>
</p:notes>
</file>

<file path=ppt/notesSlides/notesSlide7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41" name="Shape 2141"/>
        <p:cNvGrpSpPr/>
        <p:nvPr/>
      </p:nvGrpSpPr>
      <p:grpSpPr>
        <a:xfrm>
          <a:off x="0" y="0"/>
          <a:ext cx="0" cy="0"/>
          <a:chOff x="0" y="0"/>
          <a:chExt cx="0" cy="0"/>
        </a:xfrm>
      </p:grpSpPr>
      <p:sp>
        <p:nvSpPr>
          <p:cNvPr id="2142" name="Google Shape;2142;g357941d83b9_0_583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143" name="Google Shape;2143;g357941d83b9_0_583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marR="381000" rtl="0" algn="l">
              <a:lnSpc>
                <a:spcPct val="115000"/>
              </a:lnSpc>
              <a:spcBef>
                <a:spcPts val="0"/>
              </a:spcBef>
              <a:spcAft>
                <a:spcPts val="0"/>
              </a:spcAft>
              <a:buNone/>
            </a:pPr>
            <a:r>
              <a:rPr b="1" lang="en" sz="1200">
                <a:solidFill>
                  <a:schemeClr val="dk1"/>
                </a:solidFill>
              </a:rPr>
              <a:t>Trainer Script:</a:t>
            </a:r>
            <a:r>
              <a:rPr lang="en" sz="1200">
                <a:solidFill>
                  <a:schemeClr val="dk1"/>
                </a:solidFill>
              </a:rPr>
              <a:t>  Drone Stuck’ appears when the VIO system becomes degraded.</a:t>
            </a:r>
            <a:endParaRPr sz="1200">
              <a:solidFill>
                <a:schemeClr val="dk1"/>
              </a:solidFill>
            </a:endParaRPr>
          </a:p>
          <a:p>
            <a:pPr indent="-304800" lvl="0" marL="457200" rtl="0" algn="l">
              <a:lnSpc>
                <a:spcPct val="115000"/>
              </a:lnSpc>
              <a:spcBef>
                <a:spcPts val="1200"/>
              </a:spcBef>
              <a:spcAft>
                <a:spcPts val="0"/>
              </a:spcAft>
              <a:buClr>
                <a:schemeClr val="dk1"/>
              </a:buClr>
              <a:buSzPts val="1200"/>
              <a:buChar char="●"/>
            </a:pPr>
            <a:r>
              <a:rPr lang="en" sz="1200">
                <a:solidFill>
                  <a:schemeClr val="dk1"/>
                </a:solidFill>
              </a:rPr>
              <a:t>The drone will hold position indefinitely until the message clears or the battery depletes</a:t>
            </a:r>
            <a:endParaRPr sz="1200">
              <a:solidFill>
                <a:schemeClr val="dk1"/>
              </a:solidFill>
            </a:endParaRPr>
          </a:p>
          <a:p>
            <a:pPr indent="-304800" lvl="0" marL="457200" rtl="0" algn="l">
              <a:lnSpc>
                <a:spcPct val="115000"/>
              </a:lnSpc>
              <a:spcBef>
                <a:spcPts val="1000"/>
              </a:spcBef>
              <a:spcAft>
                <a:spcPts val="0"/>
              </a:spcAft>
              <a:buClr>
                <a:schemeClr val="dk1"/>
              </a:buClr>
              <a:buSzPts val="1200"/>
              <a:buChar char="●"/>
            </a:pPr>
            <a:r>
              <a:rPr lang="en" sz="1200">
                <a:solidFill>
                  <a:schemeClr val="dk1"/>
                </a:solidFill>
              </a:rPr>
              <a:t>If this happens due to debris or moisture build up</a:t>
            </a:r>
            <a:endParaRPr sz="1200">
              <a:solidFill>
                <a:schemeClr val="dk1"/>
              </a:solidFill>
            </a:endParaRPr>
          </a:p>
          <a:p>
            <a:pPr indent="-304800" lvl="1" marL="914400" rtl="0" algn="l">
              <a:lnSpc>
                <a:spcPct val="115000"/>
              </a:lnSpc>
              <a:spcBef>
                <a:spcPts val="1000"/>
              </a:spcBef>
              <a:spcAft>
                <a:spcPts val="0"/>
              </a:spcAft>
              <a:buClr>
                <a:schemeClr val="dk1"/>
              </a:buClr>
              <a:buSzPts val="1200"/>
              <a:buAutoNum type="alphaLcPeriod"/>
            </a:pPr>
            <a:r>
              <a:rPr lang="en" sz="1200">
                <a:solidFill>
                  <a:schemeClr val="dk1"/>
                </a:solidFill>
              </a:rPr>
              <a:t>Disable OA to allow the X10D to ignore the perceived obstacle </a:t>
            </a:r>
            <a:endParaRPr sz="1200">
              <a:solidFill>
                <a:schemeClr val="dk1"/>
              </a:solidFill>
            </a:endParaRPr>
          </a:p>
          <a:p>
            <a:pPr indent="-304800" lvl="1" marL="914400" rtl="0" algn="l">
              <a:lnSpc>
                <a:spcPct val="115000"/>
              </a:lnSpc>
              <a:spcBef>
                <a:spcPts val="1000"/>
              </a:spcBef>
              <a:spcAft>
                <a:spcPts val="0"/>
              </a:spcAft>
              <a:buClr>
                <a:schemeClr val="dk1"/>
              </a:buClr>
              <a:buSzPts val="1200"/>
              <a:buAutoNum type="alphaLcPeriod"/>
            </a:pPr>
            <a:r>
              <a:rPr lang="en" sz="1200">
                <a:solidFill>
                  <a:schemeClr val="dk1"/>
                </a:solidFill>
              </a:rPr>
              <a:t>Enable Low Light mode if disabling OA doesn’t work</a:t>
            </a:r>
            <a:endParaRPr sz="1200">
              <a:solidFill>
                <a:schemeClr val="dk1"/>
              </a:solidFill>
            </a:endParaRPr>
          </a:p>
          <a:p>
            <a:pPr indent="-304800" lvl="1" marL="914400" rtl="0" algn="l">
              <a:lnSpc>
                <a:spcPct val="115000"/>
              </a:lnSpc>
              <a:spcBef>
                <a:spcPts val="1000"/>
              </a:spcBef>
              <a:spcAft>
                <a:spcPts val="0"/>
              </a:spcAft>
              <a:buClr>
                <a:schemeClr val="dk1"/>
              </a:buClr>
              <a:buSzPts val="1200"/>
              <a:buAutoNum type="alphaLcPeriod"/>
            </a:pPr>
            <a:r>
              <a:rPr lang="en" sz="1200">
                <a:solidFill>
                  <a:schemeClr val="dk1"/>
                </a:solidFill>
              </a:rPr>
              <a:t>Return, land, and inspect/clean the navigation cameras</a:t>
            </a:r>
            <a:endParaRPr sz="1200">
              <a:solidFill>
                <a:schemeClr val="dk1"/>
              </a:solidFill>
            </a:endParaRPr>
          </a:p>
          <a:p>
            <a:pPr indent="-304800" lvl="0" marL="457200" rtl="0" algn="l">
              <a:lnSpc>
                <a:spcPct val="115000"/>
              </a:lnSpc>
              <a:spcBef>
                <a:spcPts val="1000"/>
              </a:spcBef>
              <a:spcAft>
                <a:spcPts val="0"/>
              </a:spcAft>
              <a:buClr>
                <a:schemeClr val="dk1"/>
              </a:buClr>
              <a:buSzPts val="1200"/>
              <a:buChar char="●"/>
            </a:pPr>
            <a:r>
              <a:rPr lang="en" sz="1200">
                <a:solidFill>
                  <a:schemeClr val="dk1"/>
                </a:solidFill>
              </a:rPr>
              <a:t>If this happens due to confined spaces</a:t>
            </a:r>
            <a:endParaRPr sz="1200">
              <a:solidFill>
                <a:schemeClr val="dk1"/>
              </a:solidFill>
            </a:endParaRPr>
          </a:p>
          <a:p>
            <a:pPr indent="-304800" lvl="1" marL="914400" rtl="0" algn="l">
              <a:lnSpc>
                <a:spcPct val="115000"/>
              </a:lnSpc>
              <a:spcBef>
                <a:spcPts val="1000"/>
              </a:spcBef>
              <a:spcAft>
                <a:spcPts val="0"/>
              </a:spcAft>
              <a:buClr>
                <a:schemeClr val="dk1"/>
              </a:buClr>
              <a:buSzPts val="1200"/>
              <a:buAutoNum type="alphaLcPeriod"/>
            </a:pPr>
            <a:r>
              <a:rPr lang="en" sz="1200">
                <a:solidFill>
                  <a:schemeClr val="dk1"/>
                </a:solidFill>
              </a:rPr>
              <a:t>Reduce OA 1 level at a time</a:t>
            </a:r>
            <a:endParaRPr sz="1200">
              <a:solidFill>
                <a:schemeClr val="dk1"/>
              </a:solidFill>
            </a:endParaRPr>
          </a:p>
          <a:p>
            <a:pPr indent="-304800" lvl="1" marL="914400" rtl="0" algn="l">
              <a:lnSpc>
                <a:spcPct val="115000"/>
              </a:lnSpc>
              <a:spcBef>
                <a:spcPts val="1000"/>
              </a:spcBef>
              <a:spcAft>
                <a:spcPts val="0"/>
              </a:spcAft>
              <a:buClr>
                <a:schemeClr val="dk1"/>
              </a:buClr>
              <a:buSzPts val="1200"/>
              <a:buAutoNum type="alphaLcPeriod"/>
            </a:pPr>
            <a:r>
              <a:rPr lang="en" sz="1200">
                <a:solidFill>
                  <a:schemeClr val="dk1"/>
                </a:solidFill>
              </a:rPr>
              <a:t>Recover by hand if possible</a:t>
            </a:r>
            <a:endParaRPr sz="1200">
              <a:solidFill>
                <a:schemeClr val="dk1"/>
              </a:solidFill>
            </a:endParaRPr>
          </a:p>
          <a:p>
            <a:pPr indent="-304800" lvl="0" marL="457200" rtl="0" algn="l">
              <a:lnSpc>
                <a:spcPct val="115000"/>
              </a:lnSpc>
              <a:spcBef>
                <a:spcPts val="1200"/>
              </a:spcBef>
              <a:spcAft>
                <a:spcPts val="0"/>
              </a:spcAft>
              <a:buClr>
                <a:schemeClr val="dk1"/>
              </a:buClr>
              <a:buSzPts val="1200"/>
              <a:buChar char="●"/>
            </a:pPr>
            <a:r>
              <a:rPr lang="en" sz="1200">
                <a:solidFill>
                  <a:schemeClr val="dk1"/>
                </a:solidFill>
              </a:rPr>
              <a:t>You can re-enable OA once you confirm VIO is restored</a:t>
            </a:r>
            <a:endParaRPr sz="1200">
              <a:solidFill>
                <a:schemeClr val="dk1"/>
              </a:solidFill>
            </a:endParaRPr>
          </a:p>
          <a:p>
            <a:pPr indent="0" lvl="0" marL="0" rtl="0" algn="l">
              <a:lnSpc>
                <a:spcPct val="115000"/>
              </a:lnSpc>
              <a:spcBef>
                <a:spcPts val="1200"/>
              </a:spcBef>
              <a:spcAft>
                <a:spcPts val="1000"/>
              </a:spcAft>
              <a:buNone/>
            </a:pPr>
            <a:r>
              <a:rPr lang="en" sz="1200">
                <a:solidFill>
                  <a:schemeClr val="dk1"/>
                </a:solidFill>
              </a:rPr>
              <a:t>This issue often stems from dirty or obstructed navigation cameras.</a:t>
            </a:r>
            <a:endParaRPr sz="1200">
              <a:solidFill>
                <a:schemeClr val="dk1"/>
              </a:solidFill>
            </a:endParaRPr>
          </a:p>
        </p:txBody>
      </p:sp>
    </p:spTree>
  </p:cSld>
  <p:clrMapOvr>
    <a:masterClrMapping/>
  </p:clrMapOvr>
</p:notes>
</file>

<file path=ppt/notesSlides/notesSlide7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48" name="Shape 2148"/>
        <p:cNvGrpSpPr/>
        <p:nvPr/>
      </p:nvGrpSpPr>
      <p:grpSpPr>
        <a:xfrm>
          <a:off x="0" y="0"/>
          <a:ext cx="0" cy="0"/>
          <a:chOff x="0" y="0"/>
          <a:chExt cx="0" cy="0"/>
        </a:xfrm>
      </p:grpSpPr>
      <p:sp>
        <p:nvSpPr>
          <p:cNvPr id="2149" name="Google Shape;2149;g360695228a5_0_31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150" name="Google Shape;2150;g360695228a5_0_3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marR="381000" rtl="0" algn="l">
              <a:lnSpc>
                <a:spcPct val="115000"/>
              </a:lnSpc>
              <a:spcBef>
                <a:spcPts val="0"/>
              </a:spcBef>
              <a:spcAft>
                <a:spcPts val="0"/>
              </a:spcAft>
              <a:buClr>
                <a:schemeClr val="dk1"/>
              </a:buClr>
              <a:buSzPts val="1100"/>
              <a:buFont typeface="Arial"/>
              <a:buNone/>
            </a:pPr>
            <a:r>
              <a:rPr b="1" lang="en" sz="1200">
                <a:solidFill>
                  <a:schemeClr val="dk1"/>
                </a:solidFill>
              </a:rPr>
              <a:t>Trainer Script:</a:t>
            </a:r>
            <a:r>
              <a:rPr lang="en" sz="1200">
                <a:solidFill>
                  <a:schemeClr val="dk1"/>
                </a:solidFill>
              </a:rPr>
              <a:t> Your controller can become unresponsive if left too long without activating or if a hardware failure occurs.</a:t>
            </a:r>
            <a:endParaRPr sz="1200">
              <a:solidFill>
                <a:schemeClr val="dk1"/>
              </a:solidFill>
            </a:endParaRPr>
          </a:p>
          <a:p>
            <a:pPr indent="-304800" lvl="0" marL="457200" rtl="0" algn="l">
              <a:lnSpc>
                <a:spcPct val="115000"/>
              </a:lnSpc>
              <a:spcBef>
                <a:spcPts val="1200"/>
              </a:spcBef>
              <a:spcAft>
                <a:spcPts val="0"/>
              </a:spcAft>
              <a:buClr>
                <a:schemeClr val="dk1"/>
              </a:buClr>
              <a:buSzPts val="1200"/>
              <a:buChar char="●"/>
            </a:pPr>
            <a:r>
              <a:rPr lang="en" sz="1200">
                <a:solidFill>
                  <a:schemeClr val="dk1"/>
                </a:solidFill>
              </a:rPr>
              <a:t>A failed or unresponsive controller is pretty easily identified by an unresponsive screen while the controller LEDs are still on</a:t>
            </a:r>
            <a:endParaRPr sz="1200">
              <a:solidFill>
                <a:schemeClr val="dk1"/>
              </a:solidFill>
            </a:endParaRPr>
          </a:p>
          <a:p>
            <a:pPr indent="-304800" lvl="1" marL="914400" rtl="0" algn="l">
              <a:lnSpc>
                <a:spcPct val="115000"/>
              </a:lnSpc>
              <a:spcBef>
                <a:spcPts val="1000"/>
              </a:spcBef>
              <a:spcAft>
                <a:spcPts val="0"/>
              </a:spcAft>
              <a:buClr>
                <a:schemeClr val="dk1"/>
              </a:buClr>
              <a:buSzPts val="1200"/>
              <a:buAutoNum type="alphaLcPeriod"/>
            </a:pPr>
            <a:r>
              <a:rPr lang="en" sz="1200">
                <a:solidFill>
                  <a:schemeClr val="dk1"/>
                </a:solidFill>
              </a:rPr>
              <a:t>This suggests the system is hung mid-state</a:t>
            </a:r>
            <a:endParaRPr sz="1200">
              <a:solidFill>
                <a:schemeClr val="dk1"/>
              </a:solidFill>
            </a:endParaRPr>
          </a:p>
          <a:p>
            <a:pPr indent="-304800" lvl="0" marL="457200" rtl="0" algn="l">
              <a:lnSpc>
                <a:spcPct val="115000"/>
              </a:lnSpc>
              <a:spcBef>
                <a:spcPts val="1000"/>
              </a:spcBef>
              <a:spcAft>
                <a:spcPts val="0"/>
              </a:spcAft>
              <a:buClr>
                <a:schemeClr val="dk1"/>
              </a:buClr>
              <a:buSzPts val="1200"/>
              <a:buChar char="●"/>
            </a:pPr>
            <a:r>
              <a:rPr lang="en" sz="1200">
                <a:solidFill>
                  <a:schemeClr val="dk1"/>
                </a:solidFill>
              </a:rPr>
              <a:t>To troubleshoot…</a:t>
            </a:r>
            <a:endParaRPr sz="1200">
              <a:solidFill>
                <a:schemeClr val="dk1"/>
              </a:solidFill>
            </a:endParaRPr>
          </a:p>
          <a:p>
            <a:pPr indent="-304800" lvl="1" marL="914400" rtl="0" algn="l">
              <a:lnSpc>
                <a:spcPct val="115000"/>
              </a:lnSpc>
              <a:spcBef>
                <a:spcPts val="1000"/>
              </a:spcBef>
              <a:spcAft>
                <a:spcPts val="0"/>
              </a:spcAft>
              <a:buClr>
                <a:schemeClr val="dk1"/>
              </a:buClr>
              <a:buSzPts val="1200"/>
              <a:buAutoNum type="alphaLcPeriod"/>
            </a:pPr>
            <a:r>
              <a:rPr lang="en" sz="1200">
                <a:solidFill>
                  <a:schemeClr val="dk1"/>
                </a:solidFill>
              </a:rPr>
              <a:t>Press and hold the C3 button and the Power button simultaneously</a:t>
            </a:r>
            <a:endParaRPr sz="1200">
              <a:solidFill>
                <a:schemeClr val="dk1"/>
              </a:solidFill>
            </a:endParaRPr>
          </a:p>
          <a:p>
            <a:pPr indent="-304800" lvl="1" marL="914400" rtl="0" algn="l">
              <a:lnSpc>
                <a:spcPct val="115000"/>
              </a:lnSpc>
              <a:spcBef>
                <a:spcPts val="1000"/>
              </a:spcBef>
              <a:spcAft>
                <a:spcPts val="0"/>
              </a:spcAft>
              <a:buClr>
                <a:schemeClr val="dk1"/>
              </a:buClr>
              <a:buSzPts val="1200"/>
              <a:buAutoNum type="alphaLcPeriod"/>
            </a:pPr>
            <a:r>
              <a:rPr lang="en" sz="1200">
                <a:solidFill>
                  <a:schemeClr val="dk1"/>
                </a:solidFill>
              </a:rPr>
              <a:t>Hold them down until the controller’s LED indicators shut off completely or until the controller restarts</a:t>
            </a:r>
            <a:endParaRPr sz="1200">
              <a:solidFill>
                <a:schemeClr val="dk1"/>
              </a:solidFill>
            </a:endParaRPr>
          </a:p>
          <a:p>
            <a:pPr indent="-304800" lvl="1" marL="914400" rtl="0" algn="l">
              <a:lnSpc>
                <a:spcPct val="115000"/>
              </a:lnSpc>
              <a:spcBef>
                <a:spcPts val="1200"/>
              </a:spcBef>
              <a:spcAft>
                <a:spcPts val="1000"/>
              </a:spcAft>
              <a:buClr>
                <a:schemeClr val="dk1"/>
              </a:buClr>
              <a:buSzPts val="1200"/>
              <a:buAutoNum type="alphaLcPeriod"/>
            </a:pPr>
            <a:r>
              <a:rPr lang="en" sz="1200">
                <a:solidFill>
                  <a:schemeClr val="dk1"/>
                </a:solidFill>
              </a:rPr>
              <a:t>This performs a </a:t>
            </a:r>
            <a:r>
              <a:rPr b="1" lang="en" sz="1200">
                <a:solidFill>
                  <a:schemeClr val="dk1"/>
                </a:solidFill>
              </a:rPr>
              <a:t>soft reboot</a:t>
            </a:r>
            <a:r>
              <a:rPr lang="en" sz="1200">
                <a:solidFill>
                  <a:schemeClr val="dk1"/>
                </a:solidFill>
              </a:rPr>
              <a:t> and is particularly effective if the screen is off, but LEDs are on</a:t>
            </a:r>
            <a:endParaRPr/>
          </a:p>
        </p:txBody>
      </p:sp>
    </p:spTree>
  </p:cSld>
  <p:clrMapOvr>
    <a:masterClrMapping/>
  </p:clrMapOvr>
</p:notes>
</file>

<file path=ppt/notesSlides/notesSlide7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56" name="Shape 2156"/>
        <p:cNvGrpSpPr/>
        <p:nvPr/>
      </p:nvGrpSpPr>
      <p:grpSpPr>
        <a:xfrm>
          <a:off x="0" y="0"/>
          <a:ext cx="0" cy="0"/>
          <a:chOff x="0" y="0"/>
          <a:chExt cx="0" cy="0"/>
        </a:xfrm>
      </p:grpSpPr>
      <p:sp>
        <p:nvSpPr>
          <p:cNvPr id="2157" name="Google Shape;2157;g360695228a5_0_32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158" name="Google Shape;2158;g360695228a5_0_32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rPr b="1" lang="en" sz="1200">
                <a:solidFill>
                  <a:schemeClr val="dk1"/>
                </a:solidFill>
              </a:rPr>
              <a:t>Trainer Script:</a:t>
            </a:r>
            <a:r>
              <a:rPr lang="en" sz="1200">
                <a:solidFill>
                  <a:schemeClr val="dk1"/>
                </a:solidFill>
              </a:rPr>
              <a:t>  If the previous steps did not work, there is an alternate reset process.</a:t>
            </a:r>
            <a:endParaRPr sz="1200">
              <a:solidFill>
                <a:schemeClr val="dk1"/>
              </a:solidFill>
            </a:endParaRPr>
          </a:p>
          <a:p>
            <a:pPr indent="-304800" lvl="0" marL="457200" rtl="0" algn="l">
              <a:lnSpc>
                <a:spcPct val="115000"/>
              </a:lnSpc>
              <a:spcBef>
                <a:spcPts val="1200"/>
              </a:spcBef>
              <a:spcAft>
                <a:spcPts val="0"/>
              </a:spcAft>
              <a:buClr>
                <a:schemeClr val="dk1"/>
              </a:buClr>
              <a:buSzPts val="1200"/>
              <a:buChar char="●"/>
            </a:pPr>
            <a:r>
              <a:rPr lang="en" sz="1200">
                <a:solidFill>
                  <a:schemeClr val="dk1"/>
                </a:solidFill>
              </a:rPr>
              <a:t>Locate the small </a:t>
            </a:r>
            <a:r>
              <a:rPr b="1" lang="en" sz="1200">
                <a:solidFill>
                  <a:schemeClr val="dk1"/>
                </a:solidFill>
              </a:rPr>
              <a:t>Reset button</a:t>
            </a:r>
            <a:r>
              <a:rPr lang="en" sz="1200">
                <a:solidFill>
                  <a:schemeClr val="dk1"/>
                </a:solidFill>
              </a:rPr>
              <a:t> just above the power button, as highlighted in the image</a:t>
            </a:r>
            <a:endParaRPr sz="1200">
              <a:solidFill>
                <a:schemeClr val="dk1"/>
              </a:solidFill>
            </a:endParaRPr>
          </a:p>
          <a:p>
            <a:pPr indent="-304800" lvl="0" marL="457200" rtl="0" algn="l">
              <a:lnSpc>
                <a:spcPct val="115000"/>
              </a:lnSpc>
              <a:spcBef>
                <a:spcPts val="1000"/>
              </a:spcBef>
              <a:spcAft>
                <a:spcPts val="0"/>
              </a:spcAft>
              <a:buClr>
                <a:schemeClr val="dk1"/>
              </a:buClr>
              <a:buSzPts val="1200"/>
              <a:buChar char="●"/>
            </a:pPr>
            <a:r>
              <a:rPr lang="en" sz="1200">
                <a:solidFill>
                  <a:schemeClr val="dk1"/>
                </a:solidFill>
              </a:rPr>
              <a:t>Press and </a:t>
            </a:r>
            <a:r>
              <a:rPr b="1" lang="en" sz="1200">
                <a:solidFill>
                  <a:schemeClr val="dk1"/>
                </a:solidFill>
              </a:rPr>
              <a:t>hold</a:t>
            </a:r>
            <a:r>
              <a:rPr lang="en" sz="1200">
                <a:solidFill>
                  <a:schemeClr val="dk1"/>
                </a:solidFill>
              </a:rPr>
              <a:t> this Reset button</a:t>
            </a:r>
            <a:endParaRPr sz="1200">
              <a:solidFill>
                <a:schemeClr val="dk1"/>
              </a:solidFill>
            </a:endParaRPr>
          </a:p>
          <a:p>
            <a:pPr indent="-304800" lvl="0" marL="457200" rtl="0" algn="l">
              <a:lnSpc>
                <a:spcPct val="115000"/>
              </a:lnSpc>
              <a:spcBef>
                <a:spcPts val="1200"/>
              </a:spcBef>
              <a:spcAft>
                <a:spcPts val="0"/>
              </a:spcAft>
              <a:buClr>
                <a:schemeClr val="dk1"/>
              </a:buClr>
              <a:buSzPts val="1200"/>
              <a:buChar char="●"/>
            </a:pPr>
            <a:r>
              <a:rPr lang="en" sz="1200">
                <a:solidFill>
                  <a:schemeClr val="dk1"/>
                </a:solidFill>
              </a:rPr>
              <a:t>Continue holding until the controller restarts and becomes responsive again</a:t>
            </a:r>
            <a:endParaRPr b="1" sz="1200">
              <a:solidFill>
                <a:schemeClr val="dk1"/>
              </a:solidFill>
            </a:endParaRPr>
          </a:p>
          <a:p>
            <a:pPr indent="0" lvl="0" marL="0" rtl="0" algn="l">
              <a:spcBef>
                <a:spcPts val="1000"/>
              </a:spcBef>
              <a:spcAft>
                <a:spcPts val="0"/>
              </a:spcAft>
              <a:buNone/>
            </a:pPr>
            <a:r>
              <a:t/>
            </a:r>
            <a:endParaRPr sz="1200"/>
          </a:p>
        </p:txBody>
      </p:sp>
    </p:spTree>
  </p:cSld>
  <p:clrMapOvr>
    <a:masterClrMapping/>
  </p:clrMapOvr>
</p:notes>
</file>

<file path=ppt/notesSlides/notesSlide7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64" name="Shape 2164"/>
        <p:cNvGrpSpPr/>
        <p:nvPr/>
      </p:nvGrpSpPr>
      <p:grpSpPr>
        <a:xfrm>
          <a:off x="0" y="0"/>
          <a:ext cx="0" cy="0"/>
          <a:chOff x="0" y="0"/>
          <a:chExt cx="0" cy="0"/>
        </a:xfrm>
      </p:grpSpPr>
      <p:sp>
        <p:nvSpPr>
          <p:cNvPr id="2165" name="Google Shape;2165;g360695228a5_0_32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166" name="Google Shape;2166;g360695228a5_0_32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marR="381000" rtl="0" algn="l">
              <a:lnSpc>
                <a:spcPct val="115000"/>
              </a:lnSpc>
              <a:spcBef>
                <a:spcPts val="0"/>
              </a:spcBef>
              <a:spcAft>
                <a:spcPts val="0"/>
              </a:spcAft>
              <a:buClr>
                <a:schemeClr val="dk1"/>
              </a:buClr>
              <a:buSzPts val="1100"/>
              <a:buFont typeface="Arial"/>
              <a:buNone/>
            </a:pPr>
            <a:r>
              <a:rPr b="1" lang="en" sz="1200">
                <a:solidFill>
                  <a:schemeClr val="dk1"/>
                </a:solidFill>
              </a:rPr>
              <a:t>Trainer Script:</a:t>
            </a:r>
            <a:r>
              <a:rPr lang="en" sz="1200">
                <a:solidFill>
                  <a:schemeClr val="dk1"/>
                </a:solidFill>
              </a:rPr>
              <a:t>  </a:t>
            </a:r>
            <a:r>
              <a:rPr lang="en">
                <a:solidFill>
                  <a:schemeClr val="dk1"/>
                </a:solidFill>
              </a:rPr>
              <a:t>If previous attempts fail, we move to the most advanced recovery method: </a:t>
            </a:r>
            <a:r>
              <a:rPr b="1" lang="en">
                <a:solidFill>
                  <a:schemeClr val="dk1"/>
                </a:solidFill>
              </a:rPr>
              <a:t>entering Recovery Mode</a:t>
            </a:r>
            <a:r>
              <a:rPr lang="en">
                <a:solidFill>
                  <a:schemeClr val="dk1"/>
                </a:solidFill>
              </a:rPr>
              <a:t>.</a:t>
            </a:r>
            <a:endParaRPr>
              <a:solidFill>
                <a:schemeClr val="dk1"/>
              </a:solidFill>
            </a:endParaRPr>
          </a:p>
          <a:p>
            <a:pPr indent="0" lvl="0" marL="0" rtl="0" algn="l">
              <a:lnSpc>
                <a:spcPct val="115000"/>
              </a:lnSpc>
              <a:spcBef>
                <a:spcPts val="1200"/>
              </a:spcBef>
              <a:spcAft>
                <a:spcPts val="0"/>
              </a:spcAft>
              <a:buClr>
                <a:schemeClr val="dk1"/>
              </a:buClr>
              <a:buSzPts val="1100"/>
              <a:buFont typeface="Arial"/>
              <a:buNone/>
            </a:pPr>
            <a:r>
              <a:rPr lang="en">
                <a:solidFill>
                  <a:schemeClr val="dk1"/>
                </a:solidFill>
              </a:rPr>
              <a:t>Here’s how we perform a </a:t>
            </a:r>
            <a:r>
              <a:rPr b="1" lang="en">
                <a:solidFill>
                  <a:schemeClr val="dk1"/>
                </a:solidFill>
              </a:rPr>
              <a:t>controller factory reset</a:t>
            </a:r>
            <a:r>
              <a:rPr lang="en">
                <a:solidFill>
                  <a:schemeClr val="dk1"/>
                </a:solidFill>
              </a:rPr>
              <a:t>:</a:t>
            </a:r>
            <a:endParaRPr>
              <a:solidFill>
                <a:schemeClr val="dk1"/>
              </a:solidFill>
            </a:endParaRPr>
          </a:p>
          <a:p>
            <a:pPr indent="-298450" lvl="0" marL="457200" rtl="0" algn="l">
              <a:lnSpc>
                <a:spcPct val="115000"/>
              </a:lnSpc>
              <a:spcBef>
                <a:spcPts val="1200"/>
              </a:spcBef>
              <a:spcAft>
                <a:spcPts val="0"/>
              </a:spcAft>
              <a:buClr>
                <a:schemeClr val="dk1"/>
              </a:buClr>
              <a:buSzPts val="1100"/>
              <a:buChar char="●"/>
            </a:pPr>
            <a:r>
              <a:rPr b="1" lang="en">
                <a:solidFill>
                  <a:schemeClr val="dk1"/>
                </a:solidFill>
              </a:rPr>
              <a:t>Hold the power button</a:t>
            </a:r>
            <a:r>
              <a:rPr lang="en">
                <a:solidFill>
                  <a:schemeClr val="dk1"/>
                </a:solidFill>
              </a:rPr>
              <a:t> until the controller prompts you to shut it down.</a:t>
            </a:r>
            <a:endParaRPr>
              <a:solidFill>
                <a:schemeClr val="dk1"/>
              </a:solidFill>
            </a:endParaRPr>
          </a:p>
          <a:p>
            <a:pPr indent="-298450" lvl="0" marL="457200" rtl="0" algn="l">
              <a:lnSpc>
                <a:spcPct val="115000"/>
              </a:lnSpc>
              <a:spcBef>
                <a:spcPts val="1000"/>
              </a:spcBef>
              <a:spcAft>
                <a:spcPts val="0"/>
              </a:spcAft>
              <a:buClr>
                <a:schemeClr val="dk1"/>
              </a:buClr>
              <a:buSzPts val="1100"/>
              <a:buChar char="●"/>
            </a:pPr>
            <a:r>
              <a:rPr lang="en">
                <a:solidFill>
                  <a:schemeClr val="dk1"/>
                </a:solidFill>
              </a:rPr>
              <a:t>Choose </a:t>
            </a:r>
            <a:r>
              <a:rPr b="1" lang="en">
                <a:solidFill>
                  <a:schemeClr val="dk1"/>
                </a:solidFill>
              </a:rPr>
              <a:t>Enter Recovery Mode</a:t>
            </a:r>
            <a:r>
              <a:rPr lang="en">
                <a:solidFill>
                  <a:schemeClr val="dk1"/>
                </a:solidFill>
              </a:rPr>
              <a:t> instead of powering off.</a:t>
            </a:r>
            <a:endParaRPr>
              <a:solidFill>
                <a:schemeClr val="dk1"/>
              </a:solidFill>
            </a:endParaRPr>
          </a:p>
          <a:p>
            <a:pPr indent="-298450" lvl="0" marL="457200" rtl="0" algn="l">
              <a:lnSpc>
                <a:spcPct val="115000"/>
              </a:lnSpc>
              <a:spcBef>
                <a:spcPts val="1000"/>
              </a:spcBef>
              <a:spcAft>
                <a:spcPts val="0"/>
              </a:spcAft>
              <a:buClr>
                <a:schemeClr val="dk1"/>
              </a:buClr>
              <a:buSzPts val="1100"/>
              <a:buChar char="●"/>
            </a:pPr>
            <a:r>
              <a:rPr lang="en">
                <a:solidFill>
                  <a:schemeClr val="dk1"/>
                </a:solidFill>
              </a:rPr>
              <a:t>Now, </a:t>
            </a:r>
            <a:r>
              <a:rPr b="1" lang="en">
                <a:solidFill>
                  <a:schemeClr val="dk1"/>
                </a:solidFill>
              </a:rPr>
              <a:t>hold down Pause, R1, and R2</a:t>
            </a:r>
            <a:r>
              <a:rPr lang="en">
                <a:solidFill>
                  <a:schemeClr val="dk1"/>
                </a:solidFill>
              </a:rPr>
              <a:t> simultaneously. This unlocks the full recovery interface.</a:t>
            </a:r>
            <a:endParaRPr>
              <a:solidFill>
                <a:schemeClr val="dk1"/>
              </a:solidFill>
            </a:endParaRPr>
          </a:p>
          <a:p>
            <a:pPr indent="-298450" lvl="0" marL="457200" rtl="0" algn="l">
              <a:lnSpc>
                <a:spcPct val="115000"/>
              </a:lnSpc>
              <a:spcBef>
                <a:spcPts val="1000"/>
              </a:spcBef>
              <a:spcAft>
                <a:spcPts val="0"/>
              </a:spcAft>
              <a:buClr>
                <a:schemeClr val="dk1"/>
              </a:buClr>
              <a:buSzPts val="1100"/>
              <a:buChar char="●"/>
            </a:pPr>
            <a:r>
              <a:rPr lang="en">
                <a:solidFill>
                  <a:schemeClr val="dk1"/>
                </a:solidFill>
              </a:rPr>
              <a:t>Select </a:t>
            </a:r>
            <a:r>
              <a:rPr b="1" lang="en">
                <a:solidFill>
                  <a:schemeClr val="dk1"/>
                </a:solidFill>
              </a:rPr>
              <a:t>'Clear App Data'</a:t>
            </a:r>
            <a:r>
              <a:rPr lang="en">
                <a:solidFill>
                  <a:schemeClr val="dk1"/>
                </a:solidFill>
              </a:rPr>
              <a:t> — this performs a full factory reset of the controller software, while preserving firmware.</a:t>
            </a:r>
            <a:endParaRPr>
              <a:solidFill>
                <a:schemeClr val="dk1"/>
              </a:solidFill>
            </a:endParaRPr>
          </a:p>
          <a:p>
            <a:pPr indent="-298450" lvl="0" marL="457200" rtl="0" algn="l">
              <a:lnSpc>
                <a:spcPct val="115000"/>
              </a:lnSpc>
              <a:spcBef>
                <a:spcPts val="1200"/>
              </a:spcBef>
              <a:spcAft>
                <a:spcPts val="0"/>
              </a:spcAft>
              <a:buClr>
                <a:schemeClr val="dk1"/>
              </a:buClr>
              <a:buSzPts val="1100"/>
              <a:buChar char="●"/>
            </a:pPr>
            <a:r>
              <a:rPr lang="en">
                <a:solidFill>
                  <a:schemeClr val="dk1"/>
                </a:solidFill>
              </a:rPr>
              <a:t>Finally, select </a:t>
            </a:r>
            <a:r>
              <a:rPr b="1" lang="en">
                <a:solidFill>
                  <a:schemeClr val="dk1"/>
                </a:solidFill>
              </a:rPr>
              <a:t>'Exit Recovery Mode'</a:t>
            </a:r>
            <a:r>
              <a:rPr lang="en">
                <a:solidFill>
                  <a:schemeClr val="dk1"/>
                </a:solidFill>
              </a:rPr>
              <a:t> and reboot the controller.</a:t>
            </a:r>
            <a:endParaRPr>
              <a:solidFill>
                <a:schemeClr val="dk1"/>
              </a:solidFill>
            </a:endParaRPr>
          </a:p>
          <a:p>
            <a:pPr indent="0" lvl="0" marL="0" rtl="0" algn="l">
              <a:lnSpc>
                <a:spcPct val="115000"/>
              </a:lnSpc>
              <a:spcBef>
                <a:spcPts val="1200"/>
              </a:spcBef>
              <a:spcAft>
                <a:spcPts val="1000"/>
              </a:spcAft>
              <a:buNone/>
            </a:pPr>
            <a:r>
              <a:rPr lang="en">
                <a:solidFill>
                  <a:schemeClr val="dk1"/>
                </a:solidFill>
              </a:rPr>
              <a:t>Recovery Mode is a powerful last resort as it erases controller data (pairings, downloaded maps, etc…)</a:t>
            </a:r>
            <a:endParaRPr/>
          </a:p>
        </p:txBody>
      </p:sp>
    </p:spTree>
  </p:cSld>
  <p:clrMapOvr>
    <a:masterClrMapping/>
  </p:clrMapOvr>
</p:notes>
</file>

<file path=ppt/notesSlides/notesSlide7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73" name="Shape 2173"/>
        <p:cNvGrpSpPr/>
        <p:nvPr/>
      </p:nvGrpSpPr>
      <p:grpSpPr>
        <a:xfrm>
          <a:off x="0" y="0"/>
          <a:ext cx="0" cy="0"/>
          <a:chOff x="0" y="0"/>
          <a:chExt cx="0" cy="0"/>
        </a:xfrm>
      </p:grpSpPr>
      <p:sp>
        <p:nvSpPr>
          <p:cNvPr id="2174" name="Google Shape;2174;g357941d83b9_0_584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175" name="Google Shape;2175;g357941d83b9_0_584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marR="381000" rtl="0" algn="l">
              <a:lnSpc>
                <a:spcPct val="115000"/>
              </a:lnSpc>
              <a:spcBef>
                <a:spcPts val="0"/>
              </a:spcBef>
              <a:spcAft>
                <a:spcPts val="0"/>
              </a:spcAft>
              <a:buNone/>
            </a:pPr>
            <a:r>
              <a:rPr b="1" lang="en" sz="1200">
                <a:solidFill>
                  <a:schemeClr val="dk1"/>
                </a:solidFill>
              </a:rPr>
              <a:t>Trainer Script:</a:t>
            </a:r>
            <a:r>
              <a:rPr lang="en" sz="1200">
                <a:solidFill>
                  <a:schemeClr val="dk1"/>
                </a:solidFill>
              </a:rPr>
              <a:t>  Terminate Flight is the </a:t>
            </a:r>
            <a:r>
              <a:rPr b="1" lang="en" sz="1200">
                <a:solidFill>
                  <a:schemeClr val="dk1"/>
                </a:solidFill>
              </a:rPr>
              <a:t>last-resort fail-safe</a:t>
            </a:r>
            <a:endParaRPr sz="1200">
              <a:solidFill>
                <a:schemeClr val="dk1"/>
              </a:solidFill>
            </a:endParaRPr>
          </a:p>
          <a:p>
            <a:pPr indent="-304800" lvl="0" marL="457200" rtl="0" algn="l">
              <a:lnSpc>
                <a:spcPct val="115000"/>
              </a:lnSpc>
              <a:spcBef>
                <a:spcPts val="1200"/>
              </a:spcBef>
              <a:spcAft>
                <a:spcPts val="0"/>
              </a:spcAft>
              <a:buClr>
                <a:schemeClr val="dk1"/>
              </a:buClr>
              <a:buSzPts val="1200"/>
              <a:buChar char="●"/>
            </a:pPr>
            <a:r>
              <a:rPr lang="en" sz="1200">
                <a:solidFill>
                  <a:schemeClr val="dk1"/>
                </a:solidFill>
              </a:rPr>
              <a:t>Press and hold </a:t>
            </a:r>
            <a:r>
              <a:rPr b="1" lang="en" sz="1200">
                <a:solidFill>
                  <a:schemeClr val="dk1"/>
                </a:solidFill>
              </a:rPr>
              <a:t>C3 + Land</a:t>
            </a:r>
            <a:r>
              <a:rPr lang="en" sz="1200">
                <a:solidFill>
                  <a:schemeClr val="dk1"/>
                </a:solidFill>
              </a:rPr>
              <a:t> buttons for 3 seconds</a:t>
            </a:r>
            <a:endParaRPr sz="1200">
              <a:solidFill>
                <a:schemeClr val="dk1"/>
              </a:solidFill>
            </a:endParaRPr>
          </a:p>
          <a:p>
            <a:pPr indent="-304800" lvl="1" marL="914400" rtl="0" algn="l">
              <a:lnSpc>
                <a:spcPct val="115000"/>
              </a:lnSpc>
              <a:spcBef>
                <a:spcPts val="1000"/>
              </a:spcBef>
              <a:spcAft>
                <a:spcPts val="0"/>
              </a:spcAft>
              <a:buClr>
                <a:schemeClr val="dk1"/>
              </a:buClr>
              <a:buSzPts val="1200"/>
              <a:buAutoNum type="alphaLcPeriod"/>
            </a:pPr>
            <a:r>
              <a:rPr lang="en" sz="1200">
                <a:solidFill>
                  <a:schemeClr val="dk1"/>
                </a:solidFill>
              </a:rPr>
              <a:t>This immediately </a:t>
            </a:r>
            <a:r>
              <a:rPr b="1" lang="en" sz="1200">
                <a:solidFill>
                  <a:schemeClr val="dk1"/>
                </a:solidFill>
              </a:rPr>
              <a:t>cuts all motors</a:t>
            </a:r>
            <a:endParaRPr sz="1200">
              <a:solidFill>
                <a:schemeClr val="dk1"/>
              </a:solidFill>
            </a:endParaRPr>
          </a:p>
          <a:p>
            <a:pPr indent="-304800" lvl="1" marL="914400" rtl="0" algn="l">
              <a:lnSpc>
                <a:spcPct val="115000"/>
              </a:lnSpc>
              <a:spcBef>
                <a:spcPts val="1000"/>
              </a:spcBef>
              <a:spcAft>
                <a:spcPts val="0"/>
              </a:spcAft>
              <a:buClr>
                <a:schemeClr val="dk1"/>
              </a:buClr>
              <a:buSzPts val="1200"/>
              <a:buAutoNum type="alphaLcPeriod"/>
            </a:pPr>
            <a:r>
              <a:rPr lang="en" sz="1200">
                <a:solidFill>
                  <a:schemeClr val="dk1"/>
                </a:solidFill>
              </a:rPr>
              <a:t>Use only when a crash is imminent or poses danger to people or property</a:t>
            </a:r>
            <a:endParaRPr sz="1200">
              <a:solidFill>
                <a:schemeClr val="dk1"/>
              </a:solidFill>
            </a:endParaRPr>
          </a:p>
          <a:p>
            <a:pPr indent="-304800" lvl="0" marL="457200" rtl="0" algn="l">
              <a:lnSpc>
                <a:spcPct val="115000"/>
              </a:lnSpc>
              <a:spcBef>
                <a:spcPts val="1000"/>
              </a:spcBef>
              <a:spcAft>
                <a:spcPts val="0"/>
              </a:spcAft>
              <a:buClr>
                <a:schemeClr val="dk1"/>
              </a:buClr>
              <a:buSzPts val="1200"/>
              <a:buChar char="●"/>
            </a:pPr>
            <a:r>
              <a:rPr lang="en" sz="1200">
                <a:solidFill>
                  <a:schemeClr val="dk1"/>
                </a:solidFill>
              </a:rPr>
              <a:t>You won’t be able to restart the drone in air</a:t>
            </a:r>
            <a:endParaRPr sz="1200">
              <a:solidFill>
                <a:schemeClr val="dk1"/>
              </a:solidFill>
            </a:endParaRPr>
          </a:p>
          <a:p>
            <a:pPr indent="-304800" lvl="0" marL="457200" rtl="0" algn="l">
              <a:lnSpc>
                <a:spcPct val="115000"/>
              </a:lnSpc>
              <a:spcBef>
                <a:spcPts val="1200"/>
              </a:spcBef>
              <a:spcAft>
                <a:spcPts val="1000"/>
              </a:spcAft>
              <a:buClr>
                <a:schemeClr val="dk1"/>
              </a:buClr>
              <a:buSzPts val="1200"/>
              <a:buChar char="●"/>
            </a:pPr>
            <a:r>
              <a:rPr lang="en" sz="1200">
                <a:solidFill>
                  <a:schemeClr val="dk1"/>
                </a:solidFill>
              </a:rPr>
              <a:t>Record the GPS coordinates afterward to assist in recovery</a:t>
            </a:r>
            <a:endParaRPr sz="1200">
              <a:solidFill>
                <a:schemeClr val="dk1"/>
              </a:solidFill>
            </a:endParaRPr>
          </a:p>
        </p:txBody>
      </p:sp>
    </p:spTree>
  </p:cSld>
  <p:clrMapOvr>
    <a:masterClrMapping/>
  </p:clrMapOvr>
</p:notes>
</file>

<file path=ppt/notesSlides/notesSlide7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81" name="Shape 2181"/>
        <p:cNvGrpSpPr/>
        <p:nvPr/>
      </p:nvGrpSpPr>
      <p:grpSpPr>
        <a:xfrm>
          <a:off x="0" y="0"/>
          <a:ext cx="0" cy="0"/>
          <a:chOff x="0" y="0"/>
          <a:chExt cx="0" cy="0"/>
        </a:xfrm>
      </p:grpSpPr>
      <p:sp>
        <p:nvSpPr>
          <p:cNvPr id="2182" name="Google Shape;2182;g357941d83b9_0_615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183" name="Google Shape;2183;g357941d83b9_0_615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marR="381000" rtl="0" algn="l">
              <a:lnSpc>
                <a:spcPct val="115000"/>
              </a:lnSpc>
              <a:spcBef>
                <a:spcPts val="0"/>
              </a:spcBef>
              <a:spcAft>
                <a:spcPts val="0"/>
              </a:spcAft>
              <a:buNone/>
            </a:pPr>
            <a:r>
              <a:rPr b="1" lang="en" sz="1200">
                <a:solidFill>
                  <a:schemeClr val="dk1"/>
                </a:solidFill>
              </a:rPr>
              <a:t>Trainer Script:</a:t>
            </a:r>
            <a:r>
              <a:rPr lang="en" sz="1200">
                <a:solidFill>
                  <a:schemeClr val="dk1"/>
                </a:solidFill>
              </a:rPr>
              <a:t>  Low battery return behavior is based on what you set in your return settings.</a:t>
            </a:r>
            <a:endParaRPr sz="1200">
              <a:solidFill>
                <a:schemeClr val="dk1"/>
              </a:solidFill>
            </a:endParaRPr>
          </a:p>
          <a:p>
            <a:pPr indent="-304800" lvl="0" marL="457200" rtl="0" algn="l">
              <a:lnSpc>
                <a:spcPct val="115000"/>
              </a:lnSpc>
              <a:spcBef>
                <a:spcPts val="1200"/>
              </a:spcBef>
              <a:spcAft>
                <a:spcPts val="0"/>
              </a:spcAft>
              <a:buClr>
                <a:schemeClr val="dk1"/>
              </a:buClr>
              <a:buSzPts val="1200"/>
              <a:buChar char="●"/>
            </a:pPr>
            <a:r>
              <a:rPr lang="en" sz="1200">
                <a:solidFill>
                  <a:schemeClr val="dk1"/>
                </a:solidFill>
              </a:rPr>
              <a:t>If you selected “Always Ask”</a:t>
            </a:r>
            <a:endParaRPr sz="1200">
              <a:solidFill>
                <a:schemeClr val="dk1"/>
              </a:solidFill>
            </a:endParaRPr>
          </a:p>
          <a:p>
            <a:pPr indent="-304800" lvl="1" marL="914400" rtl="0" algn="l">
              <a:lnSpc>
                <a:spcPct val="115000"/>
              </a:lnSpc>
              <a:spcBef>
                <a:spcPts val="1200"/>
              </a:spcBef>
              <a:spcAft>
                <a:spcPts val="0"/>
              </a:spcAft>
              <a:buClr>
                <a:schemeClr val="dk1"/>
              </a:buClr>
              <a:buSzPts val="1200"/>
              <a:buAutoNum type="alphaLcPeriod"/>
            </a:pPr>
            <a:r>
              <a:rPr lang="en" sz="1200">
                <a:solidFill>
                  <a:schemeClr val="dk1"/>
                </a:solidFill>
              </a:rPr>
              <a:t>A message will appear on the controller screen when you reach low battery</a:t>
            </a:r>
            <a:endParaRPr sz="1200">
              <a:solidFill>
                <a:schemeClr val="dk1"/>
              </a:solidFill>
            </a:endParaRPr>
          </a:p>
          <a:p>
            <a:pPr indent="-304800" lvl="1" marL="914400" rtl="0" algn="l">
              <a:lnSpc>
                <a:spcPct val="115000"/>
              </a:lnSpc>
              <a:spcBef>
                <a:spcPts val="1200"/>
              </a:spcBef>
              <a:spcAft>
                <a:spcPts val="0"/>
              </a:spcAft>
              <a:buClr>
                <a:schemeClr val="dk1"/>
              </a:buClr>
              <a:buSzPts val="1200"/>
              <a:buAutoNum type="alphaLcPeriod"/>
            </a:pPr>
            <a:r>
              <a:rPr lang="en" sz="1200">
                <a:solidFill>
                  <a:schemeClr val="dk1"/>
                </a:solidFill>
              </a:rPr>
              <a:t>It will ask if you want to continue flying or return</a:t>
            </a:r>
            <a:endParaRPr sz="1200">
              <a:solidFill>
                <a:schemeClr val="dk1"/>
              </a:solidFill>
            </a:endParaRPr>
          </a:p>
          <a:p>
            <a:pPr indent="-304800" lvl="0" marL="457200" rtl="0" algn="l">
              <a:lnSpc>
                <a:spcPct val="115000"/>
              </a:lnSpc>
              <a:spcBef>
                <a:spcPts val="1200"/>
              </a:spcBef>
              <a:spcAft>
                <a:spcPts val="0"/>
              </a:spcAft>
              <a:buClr>
                <a:schemeClr val="dk1"/>
              </a:buClr>
              <a:buSzPts val="1200"/>
              <a:buChar char="●"/>
            </a:pPr>
            <a:r>
              <a:rPr lang="en" sz="1200">
                <a:solidFill>
                  <a:schemeClr val="dk1"/>
                </a:solidFill>
              </a:rPr>
              <a:t>If you selected “Return”</a:t>
            </a:r>
            <a:endParaRPr sz="1200">
              <a:solidFill>
                <a:schemeClr val="dk1"/>
              </a:solidFill>
            </a:endParaRPr>
          </a:p>
          <a:p>
            <a:pPr indent="-304800" lvl="1" marL="914400" rtl="0" algn="l">
              <a:lnSpc>
                <a:spcPct val="115000"/>
              </a:lnSpc>
              <a:spcBef>
                <a:spcPts val="1200"/>
              </a:spcBef>
              <a:spcAft>
                <a:spcPts val="0"/>
              </a:spcAft>
              <a:buClr>
                <a:schemeClr val="dk1"/>
              </a:buClr>
              <a:buSzPts val="1200"/>
              <a:buAutoNum type="alphaLcPeriod"/>
            </a:pPr>
            <a:r>
              <a:rPr lang="en" sz="1200">
                <a:solidFill>
                  <a:schemeClr val="dk1"/>
                </a:solidFill>
              </a:rPr>
              <a:t>The X10D will return without asking when low battery is reached</a:t>
            </a:r>
            <a:endParaRPr sz="1200">
              <a:solidFill>
                <a:schemeClr val="dk1"/>
              </a:solidFill>
            </a:endParaRPr>
          </a:p>
          <a:p>
            <a:pPr indent="0" lvl="0" marL="0" rtl="0" algn="l">
              <a:lnSpc>
                <a:spcPct val="115000"/>
              </a:lnSpc>
              <a:spcBef>
                <a:spcPts val="1200"/>
              </a:spcBef>
              <a:spcAft>
                <a:spcPts val="1000"/>
              </a:spcAft>
              <a:buNone/>
            </a:pPr>
            <a:r>
              <a:rPr b="1" lang="en" sz="1200">
                <a:solidFill>
                  <a:schemeClr val="dk1"/>
                </a:solidFill>
              </a:rPr>
              <a:t>Tip:</a:t>
            </a:r>
            <a:r>
              <a:rPr lang="en" sz="1200">
                <a:solidFill>
                  <a:schemeClr val="dk1"/>
                </a:solidFill>
              </a:rPr>
              <a:t> If you’re returning manually, descend while returning to stretch battery life.</a:t>
            </a:r>
            <a:endParaRPr sz="1200">
              <a:solidFill>
                <a:schemeClr val="dk1"/>
              </a:solidFill>
            </a:endParaRPr>
          </a:p>
        </p:txBody>
      </p:sp>
    </p:spTree>
  </p:cSld>
  <p:clrMapOvr>
    <a:masterClrMapping/>
  </p:clrMapOvr>
</p:notes>
</file>

<file path=ppt/notesSlides/notesSlide7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89" name="Shape 2189"/>
        <p:cNvGrpSpPr/>
        <p:nvPr/>
      </p:nvGrpSpPr>
      <p:grpSpPr>
        <a:xfrm>
          <a:off x="0" y="0"/>
          <a:ext cx="0" cy="0"/>
          <a:chOff x="0" y="0"/>
          <a:chExt cx="0" cy="0"/>
        </a:xfrm>
      </p:grpSpPr>
      <p:sp>
        <p:nvSpPr>
          <p:cNvPr id="2190" name="Google Shape;2190;g357941d83b9_0_616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191" name="Google Shape;2191;g357941d83b9_0_616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marR="381000" rtl="0" algn="l">
              <a:lnSpc>
                <a:spcPct val="115000"/>
              </a:lnSpc>
              <a:spcBef>
                <a:spcPts val="0"/>
              </a:spcBef>
              <a:spcAft>
                <a:spcPts val="0"/>
              </a:spcAft>
              <a:buNone/>
            </a:pPr>
            <a:r>
              <a:rPr b="1" lang="en" sz="1200">
                <a:solidFill>
                  <a:schemeClr val="dk1"/>
                </a:solidFill>
              </a:rPr>
              <a:t>Trainer Script:</a:t>
            </a:r>
            <a:r>
              <a:rPr lang="en" sz="1200">
                <a:solidFill>
                  <a:schemeClr val="dk1"/>
                </a:solidFill>
              </a:rPr>
              <a:t>  After a crash:</a:t>
            </a:r>
            <a:endParaRPr sz="1200">
              <a:solidFill>
                <a:schemeClr val="dk1"/>
              </a:solidFill>
            </a:endParaRPr>
          </a:p>
          <a:p>
            <a:pPr indent="-304800" lvl="0" marL="457200" marR="381000" rtl="0" algn="l">
              <a:lnSpc>
                <a:spcPct val="115000"/>
              </a:lnSpc>
              <a:spcBef>
                <a:spcPts val="1200"/>
              </a:spcBef>
              <a:spcAft>
                <a:spcPts val="0"/>
              </a:spcAft>
              <a:buClr>
                <a:schemeClr val="dk1"/>
              </a:buClr>
              <a:buSzPts val="1200"/>
              <a:buChar char="●"/>
            </a:pPr>
            <a:r>
              <a:rPr lang="en" sz="1200">
                <a:solidFill>
                  <a:schemeClr val="dk1"/>
                </a:solidFill>
              </a:rPr>
              <a:t>Retrieve the last GPS location via </a:t>
            </a:r>
            <a:r>
              <a:rPr b="1" lang="en" sz="1200">
                <a:solidFill>
                  <a:schemeClr val="dk1"/>
                </a:solidFill>
              </a:rPr>
              <a:t>Global Settings &gt; Information &gt; Find SkydioX10-xxxx</a:t>
            </a:r>
            <a:endParaRPr sz="1200">
              <a:solidFill>
                <a:schemeClr val="dk1"/>
              </a:solidFill>
            </a:endParaRPr>
          </a:p>
          <a:p>
            <a:pPr indent="-304800" lvl="0" marL="457200" marR="381000" rtl="0" algn="l">
              <a:lnSpc>
                <a:spcPct val="115000"/>
              </a:lnSpc>
              <a:spcBef>
                <a:spcPts val="1000"/>
              </a:spcBef>
              <a:spcAft>
                <a:spcPts val="0"/>
              </a:spcAft>
              <a:buClr>
                <a:schemeClr val="dk1"/>
              </a:buClr>
              <a:buSzPts val="1200"/>
              <a:buChar char="●"/>
            </a:pPr>
            <a:r>
              <a:rPr lang="en" sz="1200">
                <a:solidFill>
                  <a:schemeClr val="dk1"/>
                </a:solidFill>
              </a:rPr>
              <a:t>Review media from </a:t>
            </a:r>
            <a:r>
              <a:rPr b="1" lang="en" sz="1200">
                <a:solidFill>
                  <a:schemeClr val="dk1"/>
                </a:solidFill>
              </a:rPr>
              <a:t>‘Last Flights’</a:t>
            </a:r>
            <a:r>
              <a:rPr lang="en" sz="1200">
                <a:solidFill>
                  <a:schemeClr val="dk1"/>
                </a:solidFill>
              </a:rPr>
              <a:t> to identify flight path and crash conditions.  You do not need to be connected to the drone.</a:t>
            </a:r>
            <a:endParaRPr sz="1200">
              <a:solidFill>
                <a:schemeClr val="dk1"/>
              </a:solidFill>
            </a:endParaRPr>
          </a:p>
          <a:p>
            <a:pPr indent="-304800" lvl="0" marL="457200" marR="381000" rtl="0" algn="l">
              <a:lnSpc>
                <a:spcPct val="115000"/>
              </a:lnSpc>
              <a:spcBef>
                <a:spcPts val="1000"/>
              </a:spcBef>
              <a:spcAft>
                <a:spcPts val="0"/>
              </a:spcAft>
              <a:buClr>
                <a:schemeClr val="dk1"/>
              </a:buClr>
              <a:buSzPts val="1200"/>
              <a:buChar char="●"/>
            </a:pPr>
            <a:r>
              <a:rPr lang="en" sz="1200">
                <a:solidFill>
                  <a:schemeClr val="dk1"/>
                </a:solidFill>
              </a:rPr>
              <a:t>If damage appears minor, conduct a </a:t>
            </a:r>
            <a:r>
              <a:rPr b="1" lang="en" sz="1200">
                <a:solidFill>
                  <a:schemeClr val="dk1"/>
                </a:solidFill>
              </a:rPr>
              <a:t>Functional Check Flight (FCF)</a:t>
            </a:r>
            <a:endParaRPr sz="1200">
              <a:solidFill>
                <a:schemeClr val="dk1"/>
              </a:solidFill>
            </a:endParaRPr>
          </a:p>
          <a:p>
            <a:pPr indent="-304800" lvl="0" marL="457200" marR="381000" rtl="0" algn="l">
              <a:lnSpc>
                <a:spcPct val="115000"/>
              </a:lnSpc>
              <a:spcBef>
                <a:spcPts val="1200"/>
              </a:spcBef>
              <a:spcAft>
                <a:spcPts val="0"/>
              </a:spcAft>
              <a:buClr>
                <a:schemeClr val="dk1"/>
              </a:buClr>
              <a:buSzPts val="1200"/>
              <a:buChar char="●"/>
            </a:pPr>
            <a:r>
              <a:rPr lang="en" sz="1200">
                <a:solidFill>
                  <a:schemeClr val="dk1"/>
                </a:solidFill>
              </a:rPr>
              <a:t>Always upload logs and contact support if needed</a:t>
            </a:r>
            <a:endParaRPr sz="1200">
              <a:solidFill>
                <a:schemeClr val="dk1"/>
              </a:solidFill>
            </a:endParaRPr>
          </a:p>
          <a:p>
            <a:pPr indent="0" lvl="0" marL="0" marR="381000" rtl="0" algn="l">
              <a:lnSpc>
                <a:spcPct val="115000"/>
              </a:lnSpc>
              <a:spcBef>
                <a:spcPts val="1200"/>
              </a:spcBef>
              <a:spcAft>
                <a:spcPts val="1000"/>
              </a:spcAft>
              <a:buNone/>
            </a:pPr>
            <a:r>
              <a:rPr lang="en" sz="1200">
                <a:solidFill>
                  <a:schemeClr val="dk1"/>
                </a:solidFill>
              </a:rPr>
              <a:t>Post-crash analysis helps refine procedures and prevent repeats.</a:t>
            </a:r>
            <a:endParaRPr sz="1200">
              <a:solidFill>
                <a:schemeClr val="dk1"/>
              </a:solidFill>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86" name="Shape 1486"/>
        <p:cNvGrpSpPr/>
        <p:nvPr/>
      </p:nvGrpSpPr>
      <p:grpSpPr>
        <a:xfrm>
          <a:off x="0" y="0"/>
          <a:ext cx="0" cy="0"/>
          <a:chOff x="0" y="0"/>
          <a:chExt cx="0" cy="0"/>
        </a:xfrm>
      </p:grpSpPr>
      <p:sp>
        <p:nvSpPr>
          <p:cNvPr id="1487" name="Google Shape;1487;g37b2c52a392_1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88" name="Google Shape;1488;g37b2c52a392_1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rPr b="1" lang="en" sz="1200">
                <a:solidFill>
                  <a:schemeClr val="dk1"/>
                </a:solidFill>
              </a:rPr>
              <a:t>Trainer Script:  </a:t>
            </a:r>
            <a:r>
              <a:rPr lang="en" sz="1200">
                <a:solidFill>
                  <a:schemeClr val="dk1"/>
                </a:solidFill>
              </a:rPr>
              <a:t>Also found under the sensing menu is variable margins and stop at structure</a:t>
            </a:r>
            <a:endParaRPr sz="1200">
              <a:solidFill>
                <a:schemeClr val="dk1"/>
              </a:solidFill>
            </a:endParaRPr>
          </a:p>
          <a:p>
            <a:pPr indent="-304800" lvl="0" marL="457200" rtl="0" algn="l">
              <a:lnSpc>
                <a:spcPct val="115000"/>
              </a:lnSpc>
              <a:spcBef>
                <a:spcPts val="1000"/>
              </a:spcBef>
              <a:spcAft>
                <a:spcPts val="0"/>
              </a:spcAft>
              <a:buClr>
                <a:schemeClr val="dk1"/>
              </a:buClr>
              <a:buSzPts val="1200"/>
              <a:buChar char="●"/>
            </a:pPr>
            <a:r>
              <a:rPr lang="en" sz="1200">
                <a:solidFill>
                  <a:schemeClr val="dk1"/>
                </a:solidFill>
              </a:rPr>
              <a:t>Variable margins, if enabled, will allow the X10 to dynamically and temporarily reduce obstacle margins</a:t>
            </a:r>
            <a:endParaRPr sz="1200">
              <a:solidFill>
                <a:schemeClr val="dk1"/>
              </a:solidFill>
            </a:endParaRPr>
          </a:p>
          <a:p>
            <a:pPr indent="-304800" lvl="1" marL="914400" rtl="0" algn="l">
              <a:lnSpc>
                <a:spcPct val="115000"/>
              </a:lnSpc>
              <a:spcBef>
                <a:spcPts val="1000"/>
              </a:spcBef>
              <a:spcAft>
                <a:spcPts val="0"/>
              </a:spcAft>
              <a:buClr>
                <a:schemeClr val="dk1"/>
              </a:buClr>
              <a:buSzPts val="1200"/>
              <a:buAutoNum type="alphaLcPeriod"/>
            </a:pPr>
            <a:r>
              <a:rPr lang="en" sz="1200">
                <a:solidFill>
                  <a:schemeClr val="dk1"/>
                </a:solidFill>
              </a:rPr>
              <a:t>This means that if you are trying to fly through a doorway or narrow space, the aircraft will reduce it’s OA margin, punch through, and automatically restore OA margins to the selected level</a:t>
            </a:r>
            <a:endParaRPr sz="1200">
              <a:solidFill>
                <a:schemeClr val="dk1"/>
              </a:solidFill>
            </a:endParaRPr>
          </a:p>
          <a:p>
            <a:pPr indent="-304800" lvl="1" marL="914400" rtl="0" algn="l">
              <a:lnSpc>
                <a:spcPct val="115000"/>
              </a:lnSpc>
              <a:spcBef>
                <a:spcPts val="1000"/>
              </a:spcBef>
              <a:spcAft>
                <a:spcPts val="0"/>
              </a:spcAft>
              <a:buClr>
                <a:schemeClr val="dk1"/>
              </a:buClr>
              <a:buSzPts val="1200"/>
              <a:buAutoNum type="alphaLcPeriod"/>
            </a:pPr>
            <a:r>
              <a:rPr lang="en" sz="1200">
                <a:solidFill>
                  <a:schemeClr val="dk1"/>
                </a:solidFill>
              </a:rPr>
              <a:t>Similarly, the drone will expand it’s OA margins if operating near obstacles in windier environments</a:t>
            </a:r>
            <a:endParaRPr sz="1200">
              <a:solidFill>
                <a:schemeClr val="dk1"/>
              </a:solidFill>
            </a:endParaRPr>
          </a:p>
          <a:p>
            <a:pPr indent="-304800" lvl="0" marL="457200" rtl="0" algn="l">
              <a:lnSpc>
                <a:spcPct val="115000"/>
              </a:lnSpc>
              <a:spcBef>
                <a:spcPts val="1000"/>
              </a:spcBef>
              <a:spcAft>
                <a:spcPts val="0"/>
              </a:spcAft>
              <a:buClr>
                <a:schemeClr val="dk1"/>
              </a:buClr>
              <a:buSzPts val="1200"/>
              <a:buChar char="●"/>
            </a:pPr>
            <a:r>
              <a:rPr lang="en" sz="1200">
                <a:solidFill>
                  <a:schemeClr val="dk1"/>
                </a:solidFill>
              </a:rPr>
              <a:t>‘Stop at Structure’ halts the drone as it approaches an obstacle instead of navigating around it</a:t>
            </a:r>
            <a:endParaRPr sz="1200">
              <a:solidFill>
                <a:schemeClr val="dk1"/>
              </a:solidFill>
            </a:endParaRPr>
          </a:p>
          <a:p>
            <a:pPr indent="-304800" lvl="1" marL="914400" rtl="0" algn="l">
              <a:lnSpc>
                <a:spcPct val="115000"/>
              </a:lnSpc>
              <a:spcBef>
                <a:spcPts val="1000"/>
              </a:spcBef>
              <a:spcAft>
                <a:spcPts val="0"/>
              </a:spcAft>
              <a:buClr>
                <a:schemeClr val="dk1"/>
              </a:buClr>
              <a:buSzPts val="1200"/>
              <a:buAutoNum type="alphaLcPeriod"/>
            </a:pPr>
            <a:r>
              <a:rPr lang="en" sz="1200">
                <a:solidFill>
                  <a:schemeClr val="dk1"/>
                </a:solidFill>
              </a:rPr>
              <a:t>When this is turned on, you’ll also see a “Speed Near Obstacles” slider appear</a:t>
            </a:r>
            <a:endParaRPr sz="1200">
              <a:solidFill>
                <a:schemeClr val="dk1"/>
              </a:solidFill>
            </a:endParaRPr>
          </a:p>
          <a:p>
            <a:pPr indent="-304800" lvl="2" marL="1371600" rtl="0" algn="l">
              <a:lnSpc>
                <a:spcPct val="115000"/>
              </a:lnSpc>
              <a:spcBef>
                <a:spcPts val="1000"/>
              </a:spcBef>
              <a:spcAft>
                <a:spcPts val="0"/>
              </a:spcAft>
              <a:buClr>
                <a:schemeClr val="dk1"/>
              </a:buClr>
              <a:buSzPts val="1200"/>
              <a:buAutoNum type="romanLcPeriod"/>
            </a:pPr>
            <a:r>
              <a:rPr lang="en" sz="1200">
                <a:solidFill>
                  <a:schemeClr val="dk1"/>
                </a:solidFill>
              </a:rPr>
              <a:t>This will allow you to control the aircraft’s speed when it is within 8 feet of a structure</a:t>
            </a:r>
            <a:endParaRPr sz="1200">
              <a:solidFill>
                <a:schemeClr val="dk1"/>
              </a:solidFill>
            </a:endParaRPr>
          </a:p>
          <a:p>
            <a:pPr indent="0" lvl="0" marL="0" rtl="0" algn="l">
              <a:lnSpc>
                <a:spcPct val="115000"/>
              </a:lnSpc>
              <a:spcBef>
                <a:spcPts val="1000"/>
              </a:spcBef>
              <a:spcAft>
                <a:spcPts val="1000"/>
              </a:spcAft>
              <a:buNone/>
            </a:pPr>
            <a:r>
              <a:t/>
            </a:r>
            <a:endParaRPr b="1" sz="1200">
              <a:solidFill>
                <a:schemeClr val="dk1"/>
              </a:solidFill>
            </a:endParaRPr>
          </a:p>
        </p:txBody>
      </p:sp>
    </p:spTree>
  </p:cSld>
  <p:clrMapOvr>
    <a:masterClrMapping/>
  </p:clrMapOvr>
</p:notes>
</file>

<file path=ppt/notesSlides/notesSlide8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97" name="Shape 2197"/>
        <p:cNvGrpSpPr/>
        <p:nvPr/>
      </p:nvGrpSpPr>
      <p:grpSpPr>
        <a:xfrm>
          <a:off x="0" y="0"/>
          <a:ext cx="0" cy="0"/>
          <a:chOff x="0" y="0"/>
          <a:chExt cx="0" cy="0"/>
        </a:xfrm>
      </p:grpSpPr>
      <p:sp>
        <p:nvSpPr>
          <p:cNvPr id="2198" name="Google Shape;2198;g37b2c52a392_0_1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199" name="Google Shape;2199;g37b2c52a392_0_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marR="381000" rtl="0" algn="l">
              <a:lnSpc>
                <a:spcPct val="115000"/>
              </a:lnSpc>
              <a:spcBef>
                <a:spcPts val="0"/>
              </a:spcBef>
              <a:spcAft>
                <a:spcPts val="0"/>
              </a:spcAft>
              <a:buClr>
                <a:schemeClr val="dk1"/>
              </a:buClr>
              <a:buSzPts val="1100"/>
              <a:buFont typeface="Arial"/>
              <a:buNone/>
            </a:pPr>
            <a:r>
              <a:rPr b="1" lang="en" sz="1200">
                <a:solidFill>
                  <a:schemeClr val="dk1"/>
                </a:solidFill>
              </a:rPr>
              <a:t>Trainer Script:</a:t>
            </a:r>
            <a:r>
              <a:rPr lang="en" sz="1200">
                <a:solidFill>
                  <a:schemeClr val="dk1"/>
                </a:solidFill>
              </a:rPr>
              <a:t>  Let’s review</a:t>
            </a:r>
            <a:endParaRPr sz="1200">
              <a:solidFill>
                <a:schemeClr val="dk1"/>
              </a:solidFill>
            </a:endParaRPr>
          </a:p>
          <a:p>
            <a:pPr indent="-298450" lvl="0" marL="457200" rtl="0" algn="l">
              <a:lnSpc>
                <a:spcPct val="115000"/>
              </a:lnSpc>
              <a:spcBef>
                <a:spcPts val="1200"/>
              </a:spcBef>
              <a:spcAft>
                <a:spcPts val="0"/>
              </a:spcAft>
              <a:buClr>
                <a:schemeClr val="dk1"/>
              </a:buClr>
              <a:buSzPts val="1100"/>
              <a:buChar char="●"/>
            </a:pPr>
            <a:r>
              <a:rPr lang="en" sz="1200">
                <a:solidFill>
                  <a:schemeClr val="dk1"/>
                </a:solidFill>
              </a:rPr>
              <a:t>You’ve learned how to configure global settings, launch and operate the X10D, use automated flight modes, collect imagery, and recover safely</a:t>
            </a:r>
            <a:endParaRPr sz="1200">
              <a:solidFill>
                <a:schemeClr val="dk1"/>
              </a:solidFill>
            </a:endParaRPr>
          </a:p>
          <a:p>
            <a:pPr indent="-298450" lvl="0" marL="457200" rtl="0" algn="l">
              <a:lnSpc>
                <a:spcPct val="115000"/>
              </a:lnSpc>
              <a:spcBef>
                <a:spcPts val="1200"/>
              </a:spcBef>
              <a:spcAft>
                <a:spcPts val="0"/>
              </a:spcAft>
              <a:buClr>
                <a:schemeClr val="dk1"/>
              </a:buClr>
              <a:buSzPts val="1100"/>
              <a:buChar char="●"/>
            </a:pPr>
            <a:r>
              <a:rPr lang="en" sz="1200">
                <a:solidFill>
                  <a:schemeClr val="dk1"/>
                </a:solidFill>
              </a:rPr>
              <a:t>We also covered how to handle low light, weather, and emergency scenarios</a:t>
            </a:r>
            <a:endParaRPr sz="1200">
              <a:solidFill>
                <a:schemeClr val="dk1"/>
              </a:solidFill>
            </a:endParaRPr>
          </a:p>
          <a:p>
            <a:pPr indent="0" lvl="0" marL="0" rtl="0" algn="l">
              <a:lnSpc>
                <a:spcPct val="115000"/>
              </a:lnSpc>
              <a:spcBef>
                <a:spcPts val="1200"/>
              </a:spcBef>
              <a:spcAft>
                <a:spcPts val="1000"/>
              </a:spcAft>
              <a:buNone/>
            </a:pPr>
            <a:r>
              <a:rPr lang="en" sz="1200">
                <a:solidFill>
                  <a:schemeClr val="dk1"/>
                </a:solidFill>
              </a:rPr>
              <a:t>Your next step is to apply these skills in flight with instructor supervision. Ask questions, practice procedures, and train for contingencies.</a:t>
            </a:r>
            <a:endParaRPr b="1" sz="1200"/>
          </a:p>
        </p:txBody>
      </p:sp>
    </p:spTree>
  </p:cSld>
  <p:clrMapOvr>
    <a:masterClrMapping/>
  </p:clrMapOvr>
</p:notes>
</file>

<file path=ppt/notesSlides/notesSlide8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27" name="Shape 2227"/>
        <p:cNvGrpSpPr/>
        <p:nvPr/>
      </p:nvGrpSpPr>
      <p:grpSpPr>
        <a:xfrm>
          <a:off x="0" y="0"/>
          <a:ext cx="0" cy="0"/>
          <a:chOff x="0" y="0"/>
          <a:chExt cx="0" cy="0"/>
        </a:xfrm>
      </p:grpSpPr>
      <p:sp>
        <p:nvSpPr>
          <p:cNvPr id="2228" name="Google Shape;2228;g23bed44b838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229" name="Google Shape;2229;g23bed44b838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33" name="Shape 2233"/>
        <p:cNvGrpSpPr/>
        <p:nvPr/>
      </p:nvGrpSpPr>
      <p:grpSpPr>
        <a:xfrm>
          <a:off x="0" y="0"/>
          <a:ext cx="0" cy="0"/>
          <a:chOff x="0" y="0"/>
          <a:chExt cx="0" cy="0"/>
        </a:xfrm>
      </p:grpSpPr>
      <p:sp>
        <p:nvSpPr>
          <p:cNvPr id="2234" name="Google Shape;2234;g25f0b0b990c_0_208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235" name="Google Shape;2235;g25f0b0b990c_0_208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95" name="Shape 1495"/>
        <p:cNvGrpSpPr/>
        <p:nvPr/>
      </p:nvGrpSpPr>
      <p:grpSpPr>
        <a:xfrm>
          <a:off x="0" y="0"/>
          <a:ext cx="0" cy="0"/>
          <a:chOff x="0" y="0"/>
          <a:chExt cx="0" cy="0"/>
        </a:xfrm>
      </p:grpSpPr>
      <p:sp>
        <p:nvSpPr>
          <p:cNvPr id="1496" name="Google Shape;1496;g366d0cf8c44_0_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97" name="Google Shape;1497;g366d0cf8c44_0_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rPr b="1" lang="en" sz="1200">
                <a:solidFill>
                  <a:schemeClr val="dk1"/>
                </a:solidFill>
              </a:rPr>
              <a:t>Trainer Script:  </a:t>
            </a:r>
            <a:r>
              <a:rPr lang="en" sz="1200">
                <a:solidFill>
                  <a:schemeClr val="dk1"/>
                </a:solidFill>
              </a:rPr>
              <a:t>This menu configures sensing behavior</a:t>
            </a:r>
            <a:endParaRPr sz="1200">
              <a:solidFill>
                <a:schemeClr val="dk1"/>
              </a:solidFill>
            </a:endParaRPr>
          </a:p>
          <a:p>
            <a:pPr indent="-304800" lvl="0" marL="457200" rtl="0" algn="l">
              <a:lnSpc>
                <a:spcPct val="115000"/>
              </a:lnSpc>
              <a:spcBef>
                <a:spcPts val="1000"/>
              </a:spcBef>
              <a:spcAft>
                <a:spcPts val="0"/>
              </a:spcAft>
              <a:buClr>
                <a:schemeClr val="dk1"/>
              </a:buClr>
              <a:buSzPts val="1200"/>
              <a:buChar char="●"/>
            </a:pPr>
            <a:r>
              <a:rPr lang="en" sz="1200">
                <a:solidFill>
                  <a:schemeClr val="dk1"/>
                </a:solidFill>
              </a:rPr>
              <a:t>Enable attitude mode when in areas with degraded, jammed, or spoofed GPS and in environments where VIO might be unusable (textureless </a:t>
            </a:r>
            <a:r>
              <a:rPr lang="en" sz="1200">
                <a:solidFill>
                  <a:schemeClr val="dk1"/>
                </a:solidFill>
              </a:rPr>
              <a:t>environments</a:t>
            </a:r>
            <a:r>
              <a:rPr lang="en" sz="1200">
                <a:solidFill>
                  <a:schemeClr val="dk1"/>
                </a:solidFill>
              </a:rPr>
              <a:t> like deserts, over water, etc…)</a:t>
            </a:r>
            <a:endParaRPr sz="1200">
              <a:solidFill>
                <a:schemeClr val="dk1"/>
              </a:solidFill>
            </a:endParaRPr>
          </a:p>
          <a:p>
            <a:pPr indent="-304800" lvl="1" marL="914400" rtl="0" algn="l">
              <a:lnSpc>
                <a:spcPct val="115000"/>
              </a:lnSpc>
              <a:spcBef>
                <a:spcPts val="1000"/>
              </a:spcBef>
              <a:spcAft>
                <a:spcPts val="0"/>
              </a:spcAft>
              <a:buClr>
                <a:schemeClr val="dk1"/>
              </a:buClr>
              <a:buSzPts val="1200"/>
              <a:buAutoNum type="alphaLcPeriod"/>
            </a:pPr>
            <a:r>
              <a:rPr lang="en" sz="1200">
                <a:solidFill>
                  <a:schemeClr val="dk1"/>
                </a:solidFill>
              </a:rPr>
              <a:t>Keep in mind that this also disables OA so use caution around obstacles</a:t>
            </a:r>
            <a:endParaRPr sz="1200">
              <a:solidFill>
                <a:schemeClr val="dk1"/>
              </a:solidFill>
            </a:endParaRPr>
          </a:p>
          <a:p>
            <a:pPr indent="-304800" lvl="0" marL="457200" rtl="0" algn="l">
              <a:lnSpc>
                <a:spcPct val="115000"/>
              </a:lnSpc>
              <a:spcBef>
                <a:spcPts val="1000"/>
              </a:spcBef>
              <a:spcAft>
                <a:spcPts val="0"/>
              </a:spcAft>
              <a:buClr>
                <a:schemeClr val="dk1"/>
              </a:buClr>
              <a:buSzPts val="1200"/>
              <a:buChar char="●"/>
            </a:pPr>
            <a:r>
              <a:rPr lang="en" sz="1200">
                <a:solidFill>
                  <a:schemeClr val="dk1"/>
                </a:solidFill>
              </a:rPr>
              <a:t>You can disable Vehicle GPS and use VIO only to navigate</a:t>
            </a:r>
            <a:endParaRPr sz="1200">
              <a:solidFill>
                <a:schemeClr val="dk1"/>
              </a:solidFill>
            </a:endParaRPr>
          </a:p>
          <a:p>
            <a:pPr indent="-304800" lvl="1" marL="914400" rtl="0" algn="l">
              <a:lnSpc>
                <a:spcPct val="115000"/>
              </a:lnSpc>
              <a:spcBef>
                <a:spcPts val="1000"/>
              </a:spcBef>
              <a:spcAft>
                <a:spcPts val="0"/>
              </a:spcAft>
              <a:buClr>
                <a:schemeClr val="dk1"/>
              </a:buClr>
              <a:buSzPts val="1200"/>
              <a:buAutoNum type="alphaLcPeriod"/>
            </a:pPr>
            <a:r>
              <a:rPr lang="en" sz="1200">
                <a:solidFill>
                  <a:schemeClr val="dk1"/>
                </a:solidFill>
              </a:rPr>
              <a:t>Disabling GPS affects features like waypoint missions</a:t>
            </a:r>
            <a:endParaRPr sz="1200">
              <a:solidFill>
                <a:schemeClr val="dk1"/>
              </a:solidFill>
            </a:endParaRPr>
          </a:p>
          <a:p>
            <a:pPr indent="-304800" lvl="1" marL="914400" rtl="0" algn="l">
              <a:lnSpc>
                <a:spcPct val="115000"/>
              </a:lnSpc>
              <a:spcBef>
                <a:spcPts val="1000"/>
              </a:spcBef>
              <a:spcAft>
                <a:spcPts val="0"/>
              </a:spcAft>
              <a:buClr>
                <a:schemeClr val="dk1"/>
              </a:buClr>
              <a:buSzPts val="1200"/>
              <a:buAutoNum type="alphaLcPeriod"/>
            </a:pPr>
            <a:r>
              <a:rPr lang="en" sz="1200">
                <a:solidFill>
                  <a:schemeClr val="dk1"/>
                </a:solidFill>
              </a:rPr>
              <a:t>Additionally, GPS must be disabled in order to enable Anchor Point (we’ll talk more about Anchor Point later)</a:t>
            </a:r>
            <a:endParaRPr sz="1200">
              <a:solidFill>
                <a:schemeClr val="dk1"/>
              </a:solidFill>
            </a:endParaRPr>
          </a:p>
          <a:p>
            <a:pPr indent="-304800" lvl="1" marL="914400" rtl="0" algn="l">
              <a:lnSpc>
                <a:spcPct val="115000"/>
              </a:lnSpc>
              <a:spcBef>
                <a:spcPts val="1000"/>
              </a:spcBef>
              <a:spcAft>
                <a:spcPts val="0"/>
              </a:spcAft>
              <a:buClr>
                <a:schemeClr val="dk1"/>
              </a:buClr>
              <a:buSzPts val="1200"/>
              <a:buAutoNum type="alphaLcPeriod"/>
            </a:pPr>
            <a:r>
              <a:rPr lang="en" sz="1200">
                <a:solidFill>
                  <a:schemeClr val="dk1"/>
                </a:solidFill>
              </a:rPr>
              <a:t>Finally, disabling the GPS does not persist through power cycles so be sure to disable it when needed</a:t>
            </a:r>
            <a:endParaRPr sz="1200">
              <a:solidFill>
                <a:schemeClr val="dk1"/>
              </a:solidFill>
            </a:endParaRPr>
          </a:p>
          <a:p>
            <a:pPr indent="0" lvl="0" marL="0" rtl="0" algn="l">
              <a:lnSpc>
                <a:spcPct val="115000"/>
              </a:lnSpc>
              <a:spcBef>
                <a:spcPts val="1000"/>
              </a:spcBef>
              <a:spcAft>
                <a:spcPts val="1000"/>
              </a:spcAft>
              <a:buNone/>
            </a:pPr>
            <a:r>
              <a:t/>
            </a:r>
            <a:endParaRPr sz="1200">
              <a:solidFill>
                <a:schemeClr val="dk1"/>
              </a:solidFill>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2.png"/></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2.png"/></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6.xml"/><Relationship Id="rId2" Type="http://schemas.openxmlformats.org/officeDocument/2006/relationships/image" Target="../media/image2.png"/></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6.xml"/><Relationship Id="rId2" Type="http://schemas.openxmlformats.org/officeDocument/2006/relationships/image" Target="../media/image3.png"/></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6.xml"/><Relationship Id="rId2" Type="http://schemas.openxmlformats.org/officeDocument/2006/relationships/image" Target="../media/image2.png"/></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6.xml"/><Relationship Id="rId2" Type="http://schemas.openxmlformats.org/officeDocument/2006/relationships/image" Target="../media/image3.png"/></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6.xml"/><Relationship Id="rId2" Type="http://schemas.openxmlformats.org/officeDocument/2006/relationships/image" Target="../media/image2.png"/></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6.xml"/><Relationship Id="rId2" Type="http://schemas.openxmlformats.org/officeDocument/2006/relationships/image" Target="../media/image3.pn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6.xml"/><Relationship Id="rId2" Type="http://schemas.openxmlformats.org/officeDocument/2006/relationships/image" Target="../media/image2.png"/></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6.xml"/><Relationship Id="rId2" Type="http://schemas.openxmlformats.org/officeDocument/2006/relationships/image" Target="../media/image3.png"/></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6.xml"/><Relationship Id="rId2" Type="http://schemas.openxmlformats.org/officeDocument/2006/relationships/image" Target="../media/image2.png"/></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6.xml"/><Relationship Id="rId2" Type="http://schemas.openxmlformats.org/officeDocument/2006/relationships/image" Target="../media/image3.png"/></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6.xml"/><Relationship Id="rId2" Type="http://schemas.openxmlformats.org/officeDocument/2006/relationships/image" Target="../media/image2.png"/></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6.xml"/><Relationship Id="rId2" Type="http://schemas.openxmlformats.org/officeDocument/2006/relationships/image" Target="../media/image3.png"/></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6.xml"/><Relationship Id="rId2" Type="http://schemas.openxmlformats.org/officeDocument/2006/relationships/image" Target="../media/image2.png"/></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6.xml"/><Relationship Id="rId2" Type="http://schemas.openxmlformats.org/officeDocument/2006/relationships/image" Target="../media/image3.png"/></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6.xml"/><Relationship Id="rId2" Type="http://schemas.openxmlformats.org/officeDocument/2006/relationships/image" Target="../media/image2.png"/></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6.xml"/><Relationship Id="rId2" Type="http://schemas.openxmlformats.org/officeDocument/2006/relationships/image" Target="../media/image3.pn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6.xml"/><Relationship Id="rId2" Type="http://schemas.openxmlformats.org/officeDocument/2006/relationships/image" Target="../media/image2.png"/></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6.xml"/><Relationship Id="rId2" Type="http://schemas.openxmlformats.org/officeDocument/2006/relationships/image" Target="../media/image3.png"/></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6.xml"/><Relationship Id="rId2" Type="http://schemas.openxmlformats.org/officeDocument/2006/relationships/image" Target="../media/image2.png"/></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6.xml"/><Relationship Id="rId2" Type="http://schemas.openxmlformats.org/officeDocument/2006/relationships/image" Target="../media/image3.png"/></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6.xml"/><Relationship Id="rId2" Type="http://schemas.openxmlformats.org/officeDocument/2006/relationships/image" Target="../media/image2.png"/></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6.xml"/><Relationship Id="rId2" Type="http://schemas.openxmlformats.org/officeDocument/2006/relationships/image" Target="../media/image3.png"/></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6.xml"/><Relationship Id="rId2" Type="http://schemas.openxmlformats.org/officeDocument/2006/relationships/image" Target="../media/image2.png"/></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6.xml"/><Relationship Id="rId2" Type="http://schemas.openxmlformats.org/officeDocument/2006/relationships/image" Target="../media/image2.png"/></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6.xml"/><Relationship Id="rId2" Type="http://schemas.openxmlformats.org/officeDocument/2006/relationships/image" Target="../media/image3.png"/></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6.xml"/><Relationship Id="rId2" Type="http://schemas.openxmlformats.org/officeDocument/2006/relationships/image" Target="../media/image2.pn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6.xml"/><Relationship Id="rId2" Type="http://schemas.openxmlformats.org/officeDocument/2006/relationships/image" Target="../media/image2.png"/></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6.xml"/><Relationship Id="rId2" Type="http://schemas.openxmlformats.org/officeDocument/2006/relationships/image" Target="../media/image3.png"/></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6.xml"/><Relationship Id="rId2" Type="http://schemas.openxmlformats.org/officeDocument/2006/relationships/image" Target="../media/image3.png"/></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6.xml"/><Relationship Id="rId2" Type="http://schemas.openxmlformats.org/officeDocument/2006/relationships/image" Target="../media/image3.png"/></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7.xml"/><Relationship Id="rId2" Type="http://schemas.openxmlformats.org/officeDocument/2006/relationships/image" Target="../media/image2.png"/></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7.xml"/><Relationship Id="rId2" Type="http://schemas.openxmlformats.org/officeDocument/2006/relationships/image" Target="../media/image3.png"/></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7.xml"/><Relationship Id="rId2" Type="http://schemas.openxmlformats.org/officeDocument/2006/relationships/image" Target="../media/image2.png"/></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7.xml"/><Relationship Id="rId2" Type="http://schemas.openxmlformats.org/officeDocument/2006/relationships/image" Target="../media/image3.pn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7.xml"/><Relationship Id="rId2" Type="http://schemas.openxmlformats.org/officeDocument/2006/relationships/image" Target="../media/image2.png"/></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7.xml"/><Relationship Id="rId2" Type="http://schemas.openxmlformats.org/officeDocument/2006/relationships/image" Target="../media/image3.png"/></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7.xml"/><Relationship Id="rId2" Type="http://schemas.openxmlformats.org/officeDocument/2006/relationships/image" Target="../media/image2.png"/></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7.xml"/><Relationship Id="rId2" Type="http://schemas.openxmlformats.org/officeDocument/2006/relationships/image" Target="../media/image3.png"/></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7.xml"/><Relationship Id="rId2" Type="http://schemas.openxmlformats.org/officeDocument/2006/relationships/image" Target="../media/image2.png"/></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7.xml"/><Relationship Id="rId2" Type="http://schemas.openxmlformats.org/officeDocument/2006/relationships/image" Target="../media/image3.png"/></Relationships>
</file>

<file path=ppt/slideLayouts/_rels/slideLayout146.xml.rels><?xml version="1.0" encoding="UTF-8" standalone="yes"?><Relationships xmlns="http://schemas.openxmlformats.org/package/2006/relationships"><Relationship Id="rId1" Type="http://schemas.openxmlformats.org/officeDocument/2006/relationships/slideMaster" Target="../slideMasters/slideMaster7.xml"/><Relationship Id="rId2" Type="http://schemas.openxmlformats.org/officeDocument/2006/relationships/image" Target="../media/image2.png"/></Relationships>
</file>

<file path=ppt/slideLayouts/_rels/slideLayout147.xml.rels><?xml version="1.0" encoding="UTF-8" standalone="yes"?><Relationships xmlns="http://schemas.openxmlformats.org/package/2006/relationships"><Relationship Id="rId1" Type="http://schemas.openxmlformats.org/officeDocument/2006/relationships/slideMaster" Target="../slideMasters/slideMaster7.xml"/><Relationship Id="rId2" Type="http://schemas.openxmlformats.org/officeDocument/2006/relationships/image" Target="../media/image3.png"/></Relationships>
</file>

<file path=ppt/slideLayouts/_rels/slideLayout148.xml.rels><?xml version="1.0" encoding="UTF-8" standalone="yes"?><Relationships xmlns="http://schemas.openxmlformats.org/package/2006/relationships"><Relationship Id="rId1" Type="http://schemas.openxmlformats.org/officeDocument/2006/relationships/slideMaster" Target="../slideMasters/slideMaster7.xml"/><Relationship Id="rId2" Type="http://schemas.openxmlformats.org/officeDocument/2006/relationships/image" Target="../media/image2.png"/></Relationships>
</file>

<file path=ppt/slideLayouts/_rels/slideLayout149.xml.rels><?xml version="1.0" encoding="UTF-8" standalone="yes"?><Relationships xmlns="http://schemas.openxmlformats.org/package/2006/relationships"><Relationship Id="rId1" Type="http://schemas.openxmlformats.org/officeDocument/2006/relationships/slideMaster" Target="../slideMasters/slideMaster7.xml"/><Relationship Id="rId2" Type="http://schemas.openxmlformats.org/officeDocument/2006/relationships/image" Target="../media/image3.pn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0.xml.rels><?xml version="1.0" encoding="UTF-8" standalone="yes"?><Relationships xmlns="http://schemas.openxmlformats.org/package/2006/relationships"><Relationship Id="rId1" Type="http://schemas.openxmlformats.org/officeDocument/2006/relationships/slideMaster" Target="../slideMasters/slideMaster7.xml"/><Relationship Id="rId2" Type="http://schemas.openxmlformats.org/officeDocument/2006/relationships/image" Target="../media/image2.png"/></Relationships>
</file>

<file path=ppt/slideLayouts/_rels/slideLayout151.xml.rels><?xml version="1.0" encoding="UTF-8" standalone="yes"?><Relationships xmlns="http://schemas.openxmlformats.org/package/2006/relationships"><Relationship Id="rId1" Type="http://schemas.openxmlformats.org/officeDocument/2006/relationships/slideMaster" Target="../slideMasters/slideMaster7.xml"/><Relationship Id="rId2" Type="http://schemas.openxmlformats.org/officeDocument/2006/relationships/image" Target="../media/image3.png"/></Relationships>
</file>

<file path=ppt/slideLayouts/_rels/slideLayout152.xml.rels><?xml version="1.0" encoding="UTF-8" standalone="yes"?><Relationships xmlns="http://schemas.openxmlformats.org/package/2006/relationships"><Relationship Id="rId1" Type="http://schemas.openxmlformats.org/officeDocument/2006/relationships/slideMaster" Target="../slideMasters/slideMaster7.xml"/><Relationship Id="rId2" Type="http://schemas.openxmlformats.org/officeDocument/2006/relationships/image" Target="../media/image2.png"/></Relationships>
</file>

<file path=ppt/slideLayouts/_rels/slideLayout153.xml.rels><?xml version="1.0" encoding="UTF-8" standalone="yes"?><Relationships xmlns="http://schemas.openxmlformats.org/package/2006/relationships"><Relationship Id="rId1" Type="http://schemas.openxmlformats.org/officeDocument/2006/relationships/slideMaster" Target="../slideMasters/slideMaster7.xml"/><Relationship Id="rId2" Type="http://schemas.openxmlformats.org/officeDocument/2006/relationships/image" Target="../media/image3.png"/></Relationships>
</file>

<file path=ppt/slideLayouts/_rels/slideLayout154.xml.rels><?xml version="1.0" encoding="UTF-8" standalone="yes"?><Relationships xmlns="http://schemas.openxmlformats.org/package/2006/relationships"><Relationship Id="rId1" Type="http://schemas.openxmlformats.org/officeDocument/2006/relationships/slideMaster" Target="../slideMasters/slideMaster7.xml"/><Relationship Id="rId2" Type="http://schemas.openxmlformats.org/officeDocument/2006/relationships/image" Target="../media/image2.png"/></Relationships>
</file>

<file path=ppt/slideLayouts/_rels/slideLayout155.xml.rels><?xml version="1.0" encoding="UTF-8" standalone="yes"?><Relationships xmlns="http://schemas.openxmlformats.org/package/2006/relationships"><Relationship Id="rId1" Type="http://schemas.openxmlformats.org/officeDocument/2006/relationships/slideMaster" Target="../slideMasters/slideMaster7.xml"/><Relationship Id="rId2" Type="http://schemas.openxmlformats.org/officeDocument/2006/relationships/image" Target="../media/image3.png"/></Relationships>
</file>

<file path=ppt/slideLayouts/_rels/slideLayout156.xml.rels><?xml version="1.0" encoding="UTF-8" standalone="yes"?><Relationships xmlns="http://schemas.openxmlformats.org/package/2006/relationships"><Relationship Id="rId1" Type="http://schemas.openxmlformats.org/officeDocument/2006/relationships/slideMaster" Target="../slideMasters/slideMaster7.xml"/><Relationship Id="rId2" Type="http://schemas.openxmlformats.org/officeDocument/2006/relationships/image" Target="../media/image2.png"/></Relationships>
</file>

<file path=ppt/slideLayouts/_rels/slideLayout157.xml.rels><?xml version="1.0" encoding="UTF-8" standalone="yes"?><Relationships xmlns="http://schemas.openxmlformats.org/package/2006/relationships"><Relationship Id="rId1" Type="http://schemas.openxmlformats.org/officeDocument/2006/relationships/slideMaster" Target="../slideMasters/slideMaster7.xml"/><Relationship Id="rId2" Type="http://schemas.openxmlformats.org/officeDocument/2006/relationships/image" Target="../media/image3.png"/></Relationships>
</file>

<file path=ppt/slideLayouts/_rels/slideLayout158.xml.rels><?xml version="1.0" encoding="UTF-8" standalone="yes"?><Relationships xmlns="http://schemas.openxmlformats.org/package/2006/relationships"><Relationship Id="rId1" Type="http://schemas.openxmlformats.org/officeDocument/2006/relationships/slideMaster" Target="../slideMasters/slideMaster7.xml"/><Relationship Id="rId2" Type="http://schemas.openxmlformats.org/officeDocument/2006/relationships/image" Target="../media/image2.png"/></Relationships>
</file>

<file path=ppt/slideLayouts/_rels/slideLayout159.xml.rels><?xml version="1.0" encoding="UTF-8" standalone="yes"?><Relationships xmlns="http://schemas.openxmlformats.org/package/2006/relationships"><Relationship Id="rId1" Type="http://schemas.openxmlformats.org/officeDocument/2006/relationships/slideMaster" Target="../slideMasters/slideMaster7.xml"/><Relationship Id="rId2" Type="http://schemas.openxmlformats.org/officeDocument/2006/relationships/image" Target="../media/image2.png"/></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0.xml.rels><?xml version="1.0" encoding="UTF-8" standalone="yes"?><Relationships xmlns="http://schemas.openxmlformats.org/package/2006/relationships"><Relationship Id="rId1" Type="http://schemas.openxmlformats.org/officeDocument/2006/relationships/slideMaster" Target="../slideMasters/slideMaster7.xml"/><Relationship Id="rId2" Type="http://schemas.openxmlformats.org/officeDocument/2006/relationships/image" Target="../media/image3.png"/></Relationships>
</file>

<file path=ppt/slideLayouts/_rels/slideLayout161.xml.rels><?xml version="1.0" encoding="UTF-8" standalone="yes"?><Relationships xmlns="http://schemas.openxmlformats.org/package/2006/relationships"><Relationship Id="rId1" Type="http://schemas.openxmlformats.org/officeDocument/2006/relationships/slideMaster" Target="../slideMasters/slideMaster7.xml"/><Relationship Id="rId2" Type="http://schemas.openxmlformats.org/officeDocument/2006/relationships/image" Target="../media/image2.png"/></Relationships>
</file>

<file path=ppt/slideLayouts/_rels/slideLayout162.xml.rels><?xml version="1.0" encoding="UTF-8" standalone="yes"?><Relationships xmlns="http://schemas.openxmlformats.org/package/2006/relationships"><Relationship Id="rId1" Type="http://schemas.openxmlformats.org/officeDocument/2006/relationships/slideMaster" Target="../slideMasters/slideMaster7.xml"/><Relationship Id="rId2" Type="http://schemas.openxmlformats.org/officeDocument/2006/relationships/image" Target="../media/image2.png"/></Relationships>
</file>

<file path=ppt/slideLayouts/_rels/slideLayout163.xml.rels><?xml version="1.0" encoding="UTF-8" standalone="yes"?><Relationships xmlns="http://schemas.openxmlformats.org/package/2006/relationships"><Relationship Id="rId1" Type="http://schemas.openxmlformats.org/officeDocument/2006/relationships/slideMaster" Target="../slideMasters/slideMaster7.xml"/><Relationship Id="rId2" Type="http://schemas.openxmlformats.org/officeDocument/2006/relationships/image" Target="../media/image3.png"/></Relationships>
</file>

<file path=ppt/slideLayouts/_rels/slideLayout164.xml.rels><?xml version="1.0" encoding="UTF-8" standalone="yes"?><Relationships xmlns="http://schemas.openxmlformats.org/package/2006/relationships"><Relationship Id="rId1" Type="http://schemas.openxmlformats.org/officeDocument/2006/relationships/slideMaster" Target="../slideMasters/slideMaster7.xml"/><Relationship Id="rId2" Type="http://schemas.openxmlformats.org/officeDocument/2006/relationships/image" Target="../media/image3.png"/></Relationships>
</file>

<file path=ppt/slideLayouts/_rels/slideLayout165.xml.rels><?xml version="1.0" encoding="UTF-8" standalone="yes"?><Relationships xmlns="http://schemas.openxmlformats.org/package/2006/relationships"><Relationship Id="rId1" Type="http://schemas.openxmlformats.org/officeDocument/2006/relationships/slideMaster" Target="../slideMasters/slideMaster7.xml"/><Relationship Id="rId2" Type="http://schemas.openxmlformats.org/officeDocument/2006/relationships/image" Target="../media/image3.png"/></Relationships>
</file>

<file path=ppt/slideLayouts/_rels/slideLayout166.xml.rels><?xml version="1.0" encoding="UTF-8" standalone="yes"?><Relationships xmlns="http://schemas.openxmlformats.org/package/2006/relationships"><Relationship Id="rId1" Type="http://schemas.openxmlformats.org/officeDocument/2006/relationships/slideMaster" Target="../slideMasters/slideMaster7.xml"/><Relationship Id="rId2" Type="http://schemas.openxmlformats.org/officeDocument/2006/relationships/image" Target="../media/image3.png"/></Relationships>
</file>

<file path=ppt/slideLayouts/_rels/slideLayout167.xml.rels><?xml version="1.0" encoding="UTF-8" standalone="yes"?><Relationships xmlns="http://schemas.openxmlformats.org/package/2006/relationships"><Relationship Id="rId1" Type="http://schemas.openxmlformats.org/officeDocument/2006/relationships/slideMaster" Target="../slideMasters/slideMaster7.xml"/><Relationship Id="rId2" Type="http://schemas.openxmlformats.org/officeDocument/2006/relationships/image" Target="../media/image3.png"/></Relationships>
</file>

<file path=ppt/slideLayouts/_rels/slideLayout168.xml.rels><?xml version="1.0" encoding="UTF-8" standalone="yes"?><Relationships xmlns="http://schemas.openxmlformats.org/package/2006/relationships"><Relationship Id="rId1" Type="http://schemas.openxmlformats.org/officeDocument/2006/relationships/slideMaster" Target="../slideMasters/slideMaster7.xml"/><Relationship Id="rId2" Type="http://schemas.openxmlformats.org/officeDocument/2006/relationships/image" Target="../media/image3.png"/></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3.png"/></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2.png"/></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2.png"/></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3.png"/></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2.png"/></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3.png"/></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2.png"/></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3.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2.png"/></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3.png"/></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2.png"/></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3.png"/></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2.png"/></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3.png"/></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2.png"/></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3.png"/></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2.png"/></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3.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2.png"/></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3.png"/></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2.png"/></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3.png"/></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2.png"/></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3.png"/></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2.png"/></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2.png"/></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3.png"/></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2.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3.png"/></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3.png"/></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3.png"/></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2.png"/></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3.png"/></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2.png"/></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3.png"/></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2.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3.png"/></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2.png"/></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3.png"/></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2.png"/></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3.png"/></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2.png"/></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3.png"/></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2.png"/></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3.png"/></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2.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3.png"/></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2.png"/></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3.png"/></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2.png"/></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3.png"/></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2.png"/></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3.png"/></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2.png"/></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2.png"/></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3.png"/></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 - Quote - Bright">
  <p:cSld name="CUSTOM_1_1_1">
    <p:bg>
      <p:bgPr>
        <a:solidFill>
          <a:srgbClr val="088BF5"/>
        </a:solidFill>
      </p:bgPr>
    </p:bg>
    <p:spTree>
      <p:nvGrpSpPr>
        <p:cNvPr id="743" name="Shape 743"/>
        <p:cNvGrpSpPr/>
        <p:nvPr/>
      </p:nvGrpSpPr>
      <p:grpSpPr>
        <a:xfrm>
          <a:off x="0" y="0"/>
          <a:ext cx="0" cy="0"/>
          <a:chOff x="0" y="0"/>
          <a:chExt cx="0" cy="0"/>
        </a:xfrm>
      </p:grpSpPr>
      <p:pic>
        <p:nvPicPr>
          <p:cNvPr id="744" name="Google Shape;744;p105"/>
          <p:cNvPicPr preferRelativeResize="0"/>
          <p:nvPr/>
        </p:nvPicPr>
        <p:blipFill rotWithShape="1">
          <a:blip r:embed="rId2">
            <a:alphaModFix/>
          </a:blip>
          <a:srcRect b="0" l="0" r="0" t="0"/>
          <a:stretch/>
        </p:blipFill>
        <p:spPr>
          <a:xfrm>
            <a:off x="221525" y="210300"/>
            <a:ext cx="138325" cy="122950"/>
          </a:xfrm>
          <a:prstGeom prst="rect">
            <a:avLst/>
          </a:prstGeom>
          <a:noFill/>
          <a:ln>
            <a:noFill/>
          </a:ln>
        </p:spPr>
      </p:pic>
      <p:sp>
        <p:nvSpPr>
          <p:cNvPr id="745" name="Google Shape;745;p105"/>
          <p:cNvSpPr txBox="1"/>
          <p:nvPr/>
        </p:nvSpPr>
        <p:spPr>
          <a:xfrm rot="-5400000">
            <a:off x="-975112" y="3297988"/>
            <a:ext cx="2528700" cy="771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500">
                <a:solidFill>
                  <a:srgbClr val="D9D9D9"/>
                </a:solidFill>
                <a:latin typeface="Montserrat Medium"/>
                <a:ea typeface="Montserrat Medium"/>
                <a:cs typeface="Montserrat Medium"/>
                <a:sym typeface="Montserrat Medium"/>
              </a:rPr>
              <a:t>© 2023 Skydio, Inc. Proprietary &amp; Confidential</a:t>
            </a:r>
            <a:endParaRPr sz="500">
              <a:solidFill>
                <a:srgbClr val="D9D9D9"/>
              </a:solidFill>
              <a:latin typeface="Montserrat Medium"/>
              <a:ea typeface="Montserrat Medium"/>
              <a:cs typeface="Montserrat Medium"/>
              <a:sym typeface="Montserrat Medium"/>
            </a:endParaRPr>
          </a:p>
        </p:txBody>
      </p:sp>
      <p:sp>
        <p:nvSpPr>
          <p:cNvPr id="746" name="Google Shape;746;p105"/>
          <p:cNvSpPr txBox="1"/>
          <p:nvPr/>
        </p:nvSpPr>
        <p:spPr>
          <a:xfrm>
            <a:off x="202413" y="4779625"/>
            <a:ext cx="176700" cy="2388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fld id="{00000000-1234-1234-1234-123412341234}" type="slidenum">
              <a:rPr lang="en" sz="700">
                <a:solidFill>
                  <a:schemeClr val="lt1"/>
                </a:solidFill>
                <a:latin typeface="Montserrat Medium"/>
                <a:ea typeface="Montserrat Medium"/>
                <a:cs typeface="Montserrat Medium"/>
                <a:sym typeface="Montserrat Medium"/>
              </a:rPr>
              <a:t>‹#›</a:t>
            </a:fld>
            <a:endParaRPr sz="700">
              <a:solidFill>
                <a:schemeClr val="lt1"/>
              </a:solidFill>
              <a:latin typeface="Montserrat Medium"/>
              <a:ea typeface="Montserrat Medium"/>
              <a:cs typeface="Montserrat Medium"/>
              <a:sym typeface="Montserrat Medium"/>
            </a:endParaRPr>
          </a:p>
        </p:txBody>
      </p:sp>
      <p:sp>
        <p:nvSpPr>
          <p:cNvPr id="747" name="Google Shape;747;p105"/>
          <p:cNvSpPr txBox="1"/>
          <p:nvPr>
            <p:ph idx="1" type="subTitle"/>
          </p:nvPr>
        </p:nvSpPr>
        <p:spPr>
          <a:xfrm>
            <a:off x="952300" y="210275"/>
            <a:ext cx="2903700" cy="123000"/>
          </a:xfrm>
          <a:prstGeom prst="rect">
            <a:avLst/>
          </a:prstGeom>
        </p:spPr>
        <p:txBody>
          <a:bodyPr anchorCtr="0" anchor="ctr" bIns="0" lIns="0" spcFirstLastPara="1" rIns="0" wrap="square" tIns="0">
            <a:noAutofit/>
          </a:bodyPr>
          <a:lstStyle>
            <a:lvl1pPr lvl="0">
              <a:lnSpc>
                <a:spcPct val="100000"/>
              </a:lnSpc>
              <a:spcBef>
                <a:spcPts val="0"/>
              </a:spcBef>
              <a:spcAft>
                <a:spcPts val="0"/>
              </a:spcAft>
              <a:buClr>
                <a:schemeClr val="lt1"/>
              </a:buClr>
              <a:buSzPts val="800"/>
              <a:buFont typeface="Montserrat SemiBold"/>
              <a:buNone/>
              <a:defRPr sz="800">
                <a:solidFill>
                  <a:schemeClr val="lt1"/>
                </a:solidFill>
                <a:latin typeface="Montserrat SemiBold"/>
                <a:ea typeface="Montserrat SemiBold"/>
                <a:cs typeface="Montserrat SemiBold"/>
                <a:sym typeface="Montserrat SemiBold"/>
              </a:defRPr>
            </a:lvl1pPr>
            <a:lvl2pPr lvl="1" algn="ctr">
              <a:lnSpc>
                <a:spcPct val="100000"/>
              </a:lnSpc>
              <a:spcBef>
                <a:spcPts val="0"/>
              </a:spcBef>
              <a:spcAft>
                <a:spcPts val="0"/>
              </a:spcAft>
              <a:buClr>
                <a:schemeClr val="lt1"/>
              </a:buClr>
              <a:buSzPts val="2800"/>
              <a:buNone/>
              <a:defRPr sz="2800">
                <a:solidFill>
                  <a:schemeClr val="lt1"/>
                </a:solidFill>
              </a:defRPr>
            </a:lvl2pPr>
            <a:lvl3pPr lvl="2" algn="ctr">
              <a:lnSpc>
                <a:spcPct val="100000"/>
              </a:lnSpc>
              <a:spcBef>
                <a:spcPts val="0"/>
              </a:spcBef>
              <a:spcAft>
                <a:spcPts val="0"/>
              </a:spcAft>
              <a:buClr>
                <a:schemeClr val="lt1"/>
              </a:buClr>
              <a:buSzPts val="2800"/>
              <a:buNone/>
              <a:defRPr sz="2800">
                <a:solidFill>
                  <a:schemeClr val="lt1"/>
                </a:solidFill>
              </a:defRPr>
            </a:lvl3pPr>
            <a:lvl4pPr lvl="3" algn="ctr">
              <a:lnSpc>
                <a:spcPct val="100000"/>
              </a:lnSpc>
              <a:spcBef>
                <a:spcPts val="0"/>
              </a:spcBef>
              <a:spcAft>
                <a:spcPts val="0"/>
              </a:spcAft>
              <a:buClr>
                <a:schemeClr val="lt1"/>
              </a:buClr>
              <a:buSzPts val="2800"/>
              <a:buNone/>
              <a:defRPr sz="2800">
                <a:solidFill>
                  <a:schemeClr val="lt1"/>
                </a:solidFill>
              </a:defRPr>
            </a:lvl4pPr>
            <a:lvl5pPr lvl="4" algn="ctr">
              <a:lnSpc>
                <a:spcPct val="100000"/>
              </a:lnSpc>
              <a:spcBef>
                <a:spcPts val="0"/>
              </a:spcBef>
              <a:spcAft>
                <a:spcPts val="0"/>
              </a:spcAft>
              <a:buClr>
                <a:schemeClr val="lt1"/>
              </a:buClr>
              <a:buSzPts val="2800"/>
              <a:buNone/>
              <a:defRPr sz="2800">
                <a:solidFill>
                  <a:schemeClr val="lt1"/>
                </a:solidFill>
              </a:defRPr>
            </a:lvl5pPr>
            <a:lvl6pPr lvl="5" algn="ctr">
              <a:lnSpc>
                <a:spcPct val="100000"/>
              </a:lnSpc>
              <a:spcBef>
                <a:spcPts val="0"/>
              </a:spcBef>
              <a:spcAft>
                <a:spcPts val="0"/>
              </a:spcAft>
              <a:buClr>
                <a:schemeClr val="lt1"/>
              </a:buClr>
              <a:buSzPts val="2800"/>
              <a:buNone/>
              <a:defRPr sz="2800">
                <a:solidFill>
                  <a:schemeClr val="lt1"/>
                </a:solidFill>
              </a:defRPr>
            </a:lvl6pPr>
            <a:lvl7pPr lvl="6" algn="ctr">
              <a:lnSpc>
                <a:spcPct val="100000"/>
              </a:lnSpc>
              <a:spcBef>
                <a:spcPts val="0"/>
              </a:spcBef>
              <a:spcAft>
                <a:spcPts val="0"/>
              </a:spcAft>
              <a:buClr>
                <a:schemeClr val="lt1"/>
              </a:buClr>
              <a:buSzPts val="2800"/>
              <a:buNone/>
              <a:defRPr sz="2800">
                <a:solidFill>
                  <a:schemeClr val="lt1"/>
                </a:solidFill>
              </a:defRPr>
            </a:lvl7pPr>
            <a:lvl8pPr lvl="7" algn="ctr">
              <a:lnSpc>
                <a:spcPct val="100000"/>
              </a:lnSpc>
              <a:spcBef>
                <a:spcPts val="0"/>
              </a:spcBef>
              <a:spcAft>
                <a:spcPts val="0"/>
              </a:spcAft>
              <a:buClr>
                <a:schemeClr val="lt1"/>
              </a:buClr>
              <a:buSzPts val="2800"/>
              <a:buNone/>
              <a:defRPr sz="2800">
                <a:solidFill>
                  <a:schemeClr val="lt1"/>
                </a:solidFill>
              </a:defRPr>
            </a:lvl8pPr>
            <a:lvl9pPr lvl="8" algn="ctr">
              <a:lnSpc>
                <a:spcPct val="100000"/>
              </a:lnSpc>
              <a:spcBef>
                <a:spcPts val="0"/>
              </a:spcBef>
              <a:spcAft>
                <a:spcPts val="0"/>
              </a:spcAft>
              <a:buClr>
                <a:schemeClr val="lt1"/>
              </a:buClr>
              <a:buSzPts val="2800"/>
              <a:buNone/>
              <a:defRPr sz="2800">
                <a:solidFill>
                  <a:schemeClr val="lt1"/>
                </a:solidFill>
              </a:defRPr>
            </a:lvl9pPr>
          </a:lstStyle>
          <a:p/>
        </p:txBody>
      </p:sp>
      <p:grpSp>
        <p:nvGrpSpPr>
          <p:cNvPr id="748" name="Google Shape;748;p105"/>
          <p:cNvGrpSpPr/>
          <p:nvPr/>
        </p:nvGrpSpPr>
        <p:grpSpPr>
          <a:xfrm>
            <a:off x="952300" y="1002863"/>
            <a:ext cx="440266" cy="293956"/>
            <a:chOff x="1904600" y="2005725"/>
            <a:chExt cx="880533" cy="587912"/>
          </a:xfrm>
        </p:grpSpPr>
        <p:sp>
          <p:nvSpPr>
            <p:cNvPr id="749" name="Google Shape;749;p105"/>
            <p:cNvSpPr/>
            <p:nvPr/>
          </p:nvSpPr>
          <p:spPr>
            <a:xfrm>
              <a:off x="1904600" y="2005725"/>
              <a:ext cx="432465" cy="587912"/>
            </a:xfrm>
            <a:custGeom>
              <a:rect b="b" l="l" r="r" t="t"/>
              <a:pathLst>
                <a:path extrusionOk="0" h="130069" w="95678">
                  <a:moveTo>
                    <a:pt x="37330" y="0"/>
                  </a:moveTo>
                  <a:lnTo>
                    <a:pt x="0" y="129974"/>
                  </a:lnTo>
                  <a:lnTo>
                    <a:pt x="63465" y="130069"/>
                  </a:lnTo>
                  <a:lnTo>
                    <a:pt x="95678" y="18842"/>
                  </a:lnTo>
                  <a:close/>
                </a:path>
              </a:pathLst>
            </a:custGeom>
            <a:solidFill>
              <a:schemeClr val="accent3"/>
            </a:solidFill>
            <a:ln>
              <a:noFill/>
            </a:ln>
          </p:spPr>
        </p:sp>
        <p:sp>
          <p:nvSpPr>
            <p:cNvPr id="750" name="Google Shape;750;p105"/>
            <p:cNvSpPr/>
            <p:nvPr/>
          </p:nvSpPr>
          <p:spPr>
            <a:xfrm>
              <a:off x="2352668" y="2005725"/>
              <a:ext cx="432465" cy="587912"/>
            </a:xfrm>
            <a:custGeom>
              <a:rect b="b" l="l" r="r" t="t"/>
              <a:pathLst>
                <a:path extrusionOk="0" h="130069" w="95678">
                  <a:moveTo>
                    <a:pt x="37330" y="0"/>
                  </a:moveTo>
                  <a:lnTo>
                    <a:pt x="0" y="129974"/>
                  </a:lnTo>
                  <a:lnTo>
                    <a:pt x="63465" y="130069"/>
                  </a:lnTo>
                  <a:lnTo>
                    <a:pt x="95678" y="18842"/>
                  </a:lnTo>
                  <a:close/>
                </a:path>
              </a:pathLst>
            </a:custGeom>
            <a:solidFill>
              <a:schemeClr val="accent3"/>
            </a:solidFill>
            <a:ln>
              <a:noFill/>
            </a:ln>
          </p:spPr>
        </p:sp>
      </p:grpSp>
      <p:sp>
        <p:nvSpPr>
          <p:cNvPr id="751" name="Google Shape;751;p105"/>
          <p:cNvSpPr txBox="1"/>
          <p:nvPr>
            <p:ph type="title"/>
          </p:nvPr>
        </p:nvSpPr>
        <p:spPr>
          <a:xfrm>
            <a:off x="1335650" y="1446763"/>
            <a:ext cx="6922200" cy="2528700"/>
          </a:xfrm>
          <a:prstGeom prst="rect">
            <a:avLst/>
          </a:prstGeom>
        </p:spPr>
        <p:txBody>
          <a:bodyPr anchorCtr="0" anchor="t" bIns="91425" lIns="0" spcFirstLastPara="1" rIns="91425" wrap="square" tIns="91425">
            <a:noAutofit/>
          </a:bodyPr>
          <a:lstStyle>
            <a:lvl1pPr lvl="0">
              <a:lnSpc>
                <a:spcPct val="115000"/>
              </a:lnSpc>
              <a:spcBef>
                <a:spcPts val="0"/>
              </a:spcBef>
              <a:spcAft>
                <a:spcPts val="0"/>
              </a:spcAft>
              <a:buClr>
                <a:schemeClr val="lt1"/>
              </a:buClr>
              <a:buSzPts val="2300"/>
              <a:buFont typeface="Montserrat SemiBold"/>
              <a:buNone/>
              <a:defRPr b="0" sz="2300">
                <a:solidFill>
                  <a:schemeClr val="lt1"/>
                </a:solidFill>
                <a:latin typeface="Montserrat SemiBold"/>
                <a:ea typeface="Montserrat SemiBold"/>
                <a:cs typeface="Montserrat SemiBold"/>
                <a:sym typeface="Montserrat SemiBold"/>
              </a:defRPr>
            </a:lvl1pPr>
            <a:lvl2pPr lvl="1">
              <a:spcBef>
                <a:spcPts val="0"/>
              </a:spcBef>
              <a:spcAft>
                <a:spcPts val="0"/>
              </a:spcAft>
              <a:buSzPts val="2800"/>
              <a:buNone/>
              <a:defRPr>
                <a:latin typeface="Montserrat Medium"/>
                <a:ea typeface="Montserrat Medium"/>
                <a:cs typeface="Montserrat Medium"/>
                <a:sym typeface="Montserrat Medium"/>
              </a:defRPr>
            </a:lvl2pPr>
            <a:lvl3pPr lvl="2">
              <a:spcBef>
                <a:spcPts val="0"/>
              </a:spcBef>
              <a:spcAft>
                <a:spcPts val="0"/>
              </a:spcAft>
              <a:buSzPts val="2800"/>
              <a:buNone/>
              <a:defRPr>
                <a:latin typeface="Montserrat Medium"/>
                <a:ea typeface="Montserrat Medium"/>
                <a:cs typeface="Montserrat Medium"/>
                <a:sym typeface="Montserrat Medium"/>
              </a:defRPr>
            </a:lvl3pPr>
            <a:lvl4pPr lvl="3">
              <a:spcBef>
                <a:spcPts val="0"/>
              </a:spcBef>
              <a:spcAft>
                <a:spcPts val="0"/>
              </a:spcAft>
              <a:buSzPts val="2800"/>
              <a:buNone/>
              <a:defRPr>
                <a:latin typeface="Montserrat Medium"/>
                <a:ea typeface="Montserrat Medium"/>
                <a:cs typeface="Montserrat Medium"/>
                <a:sym typeface="Montserrat Medium"/>
              </a:defRPr>
            </a:lvl4pPr>
            <a:lvl5pPr lvl="4">
              <a:spcBef>
                <a:spcPts val="0"/>
              </a:spcBef>
              <a:spcAft>
                <a:spcPts val="0"/>
              </a:spcAft>
              <a:buSzPts val="2800"/>
              <a:buNone/>
              <a:defRPr>
                <a:latin typeface="Montserrat Medium"/>
                <a:ea typeface="Montserrat Medium"/>
                <a:cs typeface="Montserrat Medium"/>
                <a:sym typeface="Montserrat Medium"/>
              </a:defRPr>
            </a:lvl5pPr>
            <a:lvl6pPr lvl="5">
              <a:spcBef>
                <a:spcPts val="0"/>
              </a:spcBef>
              <a:spcAft>
                <a:spcPts val="0"/>
              </a:spcAft>
              <a:buSzPts val="2800"/>
              <a:buNone/>
              <a:defRPr>
                <a:latin typeface="Montserrat Medium"/>
                <a:ea typeface="Montserrat Medium"/>
                <a:cs typeface="Montserrat Medium"/>
                <a:sym typeface="Montserrat Medium"/>
              </a:defRPr>
            </a:lvl6pPr>
            <a:lvl7pPr lvl="6">
              <a:spcBef>
                <a:spcPts val="0"/>
              </a:spcBef>
              <a:spcAft>
                <a:spcPts val="0"/>
              </a:spcAft>
              <a:buSzPts val="2800"/>
              <a:buNone/>
              <a:defRPr>
                <a:latin typeface="Montserrat Medium"/>
                <a:ea typeface="Montserrat Medium"/>
                <a:cs typeface="Montserrat Medium"/>
                <a:sym typeface="Montserrat Medium"/>
              </a:defRPr>
            </a:lvl7pPr>
            <a:lvl8pPr lvl="7">
              <a:spcBef>
                <a:spcPts val="0"/>
              </a:spcBef>
              <a:spcAft>
                <a:spcPts val="0"/>
              </a:spcAft>
              <a:buSzPts val="2800"/>
              <a:buNone/>
              <a:defRPr>
                <a:latin typeface="Montserrat Medium"/>
                <a:ea typeface="Montserrat Medium"/>
                <a:cs typeface="Montserrat Medium"/>
                <a:sym typeface="Montserrat Medium"/>
              </a:defRPr>
            </a:lvl8pPr>
            <a:lvl9pPr lvl="8">
              <a:spcBef>
                <a:spcPts val="0"/>
              </a:spcBef>
              <a:spcAft>
                <a:spcPts val="0"/>
              </a:spcAft>
              <a:buSzPts val="2800"/>
              <a:buNone/>
              <a:defRPr>
                <a:latin typeface="Montserrat Medium"/>
                <a:ea typeface="Montserrat Medium"/>
                <a:cs typeface="Montserrat Medium"/>
                <a:sym typeface="Montserrat Medium"/>
              </a:defRPr>
            </a:lvl9pPr>
          </a:lstStyle>
          <a:p/>
        </p:txBody>
      </p:sp>
    </p:spTree>
  </p:cSld>
  <p:clrMapOvr>
    <a:masterClrMapping/>
  </p:clrMapOvr>
</p:sldLayout>
</file>

<file path=ppt/slideLayouts/slideLayout10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_AND_BODY_3">
  <p:cSld name="TITLE_AND_BODY_3">
    <p:bg>
      <p:bgPr>
        <a:solidFill>
          <a:srgbClr val="000000"/>
        </a:solidFill>
      </p:bgPr>
    </p:bg>
    <p:spTree>
      <p:nvGrpSpPr>
        <p:cNvPr id="752" name="Shape 752"/>
        <p:cNvGrpSpPr/>
        <p:nvPr/>
      </p:nvGrpSpPr>
      <p:grpSpPr>
        <a:xfrm>
          <a:off x="0" y="0"/>
          <a:ext cx="0" cy="0"/>
          <a:chOff x="0" y="0"/>
          <a:chExt cx="0" cy="0"/>
        </a:xfrm>
      </p:grpSpPr>
      <p:sp>
        <p:nvSpPr>
          <p:cNvPr id="753" name="Google Shape;753;p106"/>
          <p:cNvSpPr txBox="1"/>
          <p:nvPr>
            <p:ph type="ctrTitle"/>
          </p:nvPr>
        </p:nvSpPr>
        <p:spPr>
          <a:xfrm>
            <a:off x="952300" y="1287500"/>
            <a:ext cx="3525900" cy="916800"/>
          </a:xfrm>
          <a:prstGeom prst="rect">
            <a:avLst/>
          </a:prstGeom>
        </p:spPr>
        <p:txBody>
          <a:bodyPr anchorCtr="0" anchor="t" bIns="45725" lIns="0" spcFirstLastPara="1" rIns="45725" wrap="square" tIns="45725">
            <a:noAutofit/>
          </a:bodyPr>
          <a:lstStyle>
            <a:lvl1pPr lvl="0">
              <a:spcBef>
                <a:spcPts val="0"/>
              </a:spcBef>
              <a:spcAft>
                <a:spcPts val="0"/>
              </a:spcAft>
              <a:buClr>
                <a:schemeClr val="lt1"/>
              </a:buClr>
              <a:buSzPts val="2400"/>
              <a:buNone/>
              <a:defRPr sz="2400">
                <a:solidFill>
                  <a:schemeClr val="lt1"/>
                </a:solidFill>
              </a:defRPr>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754" name="Google Shape;754;p106"/>
          <p:cNvSpPr txBox="1"/>
          <p:nvPr>
            <p:ph idx="1" type="subTitle"/>
          </p:nvPr>
        </p:nvSpPr>
        <p:spPr>
          <a:xfrm>
            <a:off x="952300" y="2412900"/>
            <a:ext cx="2903700" cy="568500"/>
          </a:xfrm>
          <a:prstGeom prst="rect">
            <a:avLst/>
          </a:prstGeom>
        </p:spPr>
        <p:txBody>
          <a:bodyPr anchorCtr="0" anchor="t" bIns="45725" lIns="0" spcFirstLastPara="1" rIns="45725" wrap="square" tIns="45725">
            <a:noAutofit/>
          </a:bodyPr>
          <a:lstStyle>
            <a:lvl1pPr lvl="0">
              <a:lnSpc>
                <a:spcPct val="100000"/>
              </a:lnSpc>
              <a:spcBef>
                <a:spcPts val="0"/>
              </a:spcBef>
              <a:spcAft>
                <a:spcPts val="0"/>
              </a:spcAft>
              <a:buClr>
                <a:srgbClr val="B7B7B7"/>
              </a:buClr>
              <a:buSzPts val="1600"/>
              <a:buNone/>
              <a:defRPr sz="1600">
                <a:solidFill>
                  <a:srgbClr val="B7B7B7"/>
                </a:solidFill>
              </a:defRPr>
            </a:lvl1pPr>
            <a:lvl2pPr lvl="1" algn="ctr">
              <a:lnSpc>
                <a:spcPct val="100000"/>
              </a:lnSpc>
              <a:spcBef>
                <a:spcPts val="0"/>
              </a:spcBef>
              <a:spcAft>
                <a:spcPts val="0"/>
              </a:spcAft>
              <a:buClr>
                <a:srgbClr val="B7B7B7"/>
              </a:buClr>
              <a:buSzPts val="2800"/>
              <a:buNone/>
              <a:defRPr sz="2800">
                <a:solidFill>
                  <a:srgbClr val="B7B7B7"/>
                </a:solidFill>
              </a:defRPr>
            </a:lvl2pPr>
            <a:lvl3pPr lvl="2" algn="ctr">
              <a:lnSpc>
                <a:spcPct val="100000"/>
              </a:lnSpc>
              <a:spcBef>
                <a:spcPts val="0"/>
              </a:spcBef>
              <a:spcAft>
                <a:spcPts val="0"/>
              </a:spcAft>
              <a:buClr>
                <a:srgbClr val="B7B7B7"/>
              </a:buClr>
              <a:buSzPts val="2800"/>
              <a:buNone/>
              <a:defRPr sz="2800">
                <a:solidFill>
                  <a:srgbClr val="B7B7B7"/>
                </a:solidFill>
              </a:defRPr>
            </a:lvl3pPr>
            <a:lvl4pPr lvl="3" algn="ctr">
              <a:lnSpc>
                <a:spcPct val="100000"/>
              </a:lnSpc>
              <a:spcBef>
                <a:spcPts val="0"/>
              </a:spcBef>
              <a:spcAft>
                <a:spcPts val="0"/>
              </a:spcAft>
              <a:buClr>
                <a:srgbClr val="B7B7B7"/>
              </a:buClr>
              <a:buSzPts val="2800"/>
              <a:buNone/>
              <a:defRPr sz="2800">
                <a:solidFill>
                  <a:srgbClr val="B7B7B7"/>
                </a:solidFill>
              </a:defRPr>
            </a:lvl4pPr>
            <a:lvl5pPr lvl="4" algn="ctr">
              <a:lnSpc>
                <a:spcPct val="100000"/>
              </a:lnSpc>
              <a:spcBef>
                <a:spcPts val="0"/>
              </a:spcBef>
              <a:spcAft>
                <a:spcPts val="0"/>
              </a:spcAft>
              <a:buClr>
                <a:srgbClr val="B7B7B7"/>
              </a:buClr>
              <a:buSzPts val="2800"/>
              <a:buNone/>
              <a:defRPr sz="2800">
                <a:solidFill>
                  <a:srgbClr val="B7B7B7"/>
                </a:solidFill>
              </a:defRPr>
            </a:lvl5pPr>
            <a:lvl6pPr lvl="5" algn="ctr">
              <a:lnSpc>
                <a:spcPct val="100000"/>
              </a:lnSpc>
              <a:spcBef>
                <a:spcPts val="0"/>
              </a:spcBef>
              <a:spcAft>
                <a:spcPts val="0"/>
              </a:spcAft>
              <a:buClr>
                <a:srgbClr val="B7B7B7"/>
              </a:buClr>
              <a:buSzPts val="2800"/>
              <a:buNone/>
              <a:defRPr sz="2800">
                <a:solidFill>
                  <a:srgbClr val="B7B7B7"/>
                </a:solidFill>
              </a:defRPr>
            </a:lvl6pPr>
            <a:lvl7pPr lvl="6" algn="ctr">
              <a:lnSpc>
                <a:spcPct val="100000"/>
              </a:lnSpc>
              <a:spcBef>
                <a:spcPts val="0"/>
              </a:spcBef>
              <a:spcAft>
                <a:spcPts val="0"/>
              </a:spcAft>
              <a:buClr>
                <a:srgbClr val="B7B7B7"/>
              </a:buClr>
              <a:buSzPts val="2800"/>
              <a:buNone/>
              <a:defRPr sz="2800">
                <a:solidFill>
                  <a:srgbClr val="B7B7B7"/>
                </a:solidFill>
              </a:defRPr>
            </a:lvl7pPr>
            <a:lvl8pPr lvl="7" algn="ctr">
              <a:lnSpc>
                <a:spcPct val="100000"/>
              </a:lnSpc>
              <a:spcBef>
                <a:spcPts val="0"/>
              </a:spcBef>
              <a:spcAft>
                <a:spcPts val="0"/>
              </a:spcAft>
              <a:buClr>
                <a:srgbClr val="B7B7B7"/>
              </a:buClr>
              <a:buSzPts val="2800"/>
              <a:buNone/>
              <a:defRPr sz="2800">
                <a:solidFill>
                  <a:srgbClr val="B7B7B7"/>
                </a:solidFill>
              </a:defRPr>
            </a:lvl8pPr>
            <a:lvl9pPr lvl="8" algn="ctr">
              <a:lnSpc>
                <a:spcPct val="100000"/>
              </a:lnSpc>
              <a:spcBef>
                <a:spcPts val="0"/>
              </a:spcBef>
              <a:spcAft>
                <a:spcPts val="0"/>
              </a:spcAft>
              <a:buClr>
                <a:srgbClr val="B7B7B7"/>
              </a:buClr>
              <a:buSzPts val="2800"/>
              <a:buNone/>
              <a:defRPr sz="2800">
                <a:solidFill>
                  <a:srgbClr val="B7B7B7"/>
                </a:solidFill>
              </a:defRPr>
            </a:lvl9pPr>
          </a:lstStyle>
          <a:p/>
        </p:txBody>
      </p:sp>
      <p:pic>
        <p:nvPicPr>
          <p:cNvPr id="755" name="Google Shape;755;p106"/>
          <p:cNvPicPr preferRelativeResize="0"/>
          <p:nvPr/>
        </p:nvPicPr>
        <p:blipFill rotWithShape="1">
          <a:blip r:embed="rId2">
            <a:alphaModFix/>
          </a:blip>
          <a:srcRect b="0" l="0" r="0" t="0"/>
          <a:stretch/>
        </p:blipFill>
        <p:spPr>
          <a:xfrm>
            <a:off x="221525" y="210300"/>
            <a:ext cx="138325" cy="122950"/>
          </a:xfrm>
          <a:prstGeom prst="rect">
            <a:avLst/>
          </a:prstGeom>
          <a:noFill/>
          <a:ln>
            <a:noFill/>
          </a:ln>
        </p:spPr>
      </p:pic>
      <p:sp>
        <p:nvSpPr>
          <p:cNvPr id="756" name="Google Shape;756;p106"/>
          <p:cNvSpPr txBox="1"/>
          <p:nvPr>
            <p:ph idx="2" type="subTitle"/>
          </p:nvPr>
        </p:nvSpPr>
        <p:spPr>
          <a:xfrm>
            <a:off x="952300" y="3250650"/>
            <a:ext cx="2903700" cy="568500"/>
          </a:xfrm>
          <a:prstGeom prst="rect">
            <a:avLst/>
          </a:prstGeom>
        </p:spPr>
        <p:txBody>
          <a:bodyPr anchorCtr="0" anchor="t" bIns="45725" lIns="0" spcFirstLastPara="1" rIns="45725" wrap="square" tIns="45725">
            <a:noAutofit/>
          </a:bodyPr>
          <a:lstStyle>
            <a:lvl1pPr lvl="0">
              <a:lnSpc>
                <a:spcPct val="100000"/>
              </a:lnSpc>
              <a:spcBef>
                <a:spcPts val="0"/>
              </a:spcBef>
              <a:spcAft>
                <a:spcPts val="0"/>
              </a:spcAft>
              <a:buClr>
                <a:srgbClr val="B7B7B7"/>
              </a:buClr>
              <a:buSzPts val="1200"/>
              <a:buNone/>
              <a:defRPr sz="1200">
                <a:solidFill>
                  <a:srgbClr val="B7B7B7"/>
                </a:solidFill>
              </a:defRPr>
            </a:lvl1pPr>
            <a:lvl2pPr lvl="1" algn="ctr">
              <a:lnSpc>
                <a:spcPct val="100000"/>
              </a:lnSpc>
              <a:spcBef>
                <a:spcPts val="0"/>
              </a:spcBef>
              <a:spcAft>
                <a:spcPts val="0"/>
              </a:spcAft>
              <a:buClr>
                <a:srgbClr val="B7B7B7"/>
              </a:buClr>
              <a:buSzPts val="2800"/>
              <a:buNone/>
              <a:defRPr sz="2800">
                <a:solidFill>
                  <a:srgbClr val="B7B7B7"/>
                </a:solidFill>
              </a:defRPr>
            </a:lvl2pPr>
            <a:lvl3pPr lvl="2" algn="ctr">
              <a:lnSpc>
                <a:spcPct val="100000"/>
              </a:lnSpc>
              <a:spcBef>
                <a:spcPts val="0"/>
              </a:spcBef>
              <a:spcAft>
                <a:spcPts val="0"/>
              </a:spcAft>
              <a:buClr>
                <a:srgbClr val="B7B7B7"/>
              </a:buClr>
              <a:buSzPts val="2800"/>
              <a:buNone/>
              <a:defRPr sz="2800">
                <a:solidFill>
                  <a:srgbClr val="B7B7B7"/>
                </a:solidFill>
              </a:defRPr>
            </a:lvl3pPr>
            <a:lvl4pPr lvl="3" algn="ctr">
              <a:lnSpc>
                <a:spcPct val="100000"/>
              </a:lnSpc>
              <a:spcBef>
                <a:spcPts val="0"/>
              </a:spcBef>
              <a:spcAft>
                <a:spcPts val="0"/>
              </a:spcAft>
              <a:buClr>
                <a:srgbClr val="B7B7B7"/>
              </a:buClr>
              <a:buSzPts val="2800"/>
              <a:buNone/>
              <a:defRPr sz="2800">
                <a:solidFill>
                  <a:srgbClr val="B7B7B7"/>
                </a:solidFill>
              </a:defRPr>
            </a:lvl4pPr>
            <a:lvl5pPr lvl="4" algn="ctr">
              <a:lnSpc>
                <a:spcPct val="100000"/>
              </a:lnSpc>
              <a:spcBef>
                <a:spcPts val="0"/>
              </a:spcBef>
              <a:spcAft>
                <a:spcPts val="0"/>
              </a:spcAft>
              <a:buClr>
                <a:srgbClr val="B7B7B7"/>
              </a:buClr>
              <a:buSzPts val="2800"/>
              <a:buNone/>
              <a:defRPr sz="2800">
                <a:solidFill>
                  <a:srgbClr val="B7B7B7"/>
                </a:solidFill>
              </a:defRPr>
            </a:lvl5pPr>
            <a:lvl6pPr lvl="5" algn="ctr">
              <a:lnSpc>
                <a:spcPct val="100000"/>
              </a:lnSpc>
              <a:spcBef>
                <a:spcPts val="0"/>
              </a:spcBef>
              <a:spcAft>
                <a:spcPts val="0"/>
              </a:spcAft>
              <a:buClr>
                <a:srgbClr val="B7B7B7"/>
              </a:buClr>
              <a:buSzPts val="2800"/>
              <a:buNone/>
              <a:defRPr sz="2800">
                <a:solidFill>
                  <a:srgbClr val="B7B7B7"/>
                </a:solidFill>
              </a:defRPr>
            </a:lvl6pPr>
            <a:lvl7pPr lvl="6" algn="ctr">
              <a:lnSpc>
                <a:spcPct val="100000"/>
              </a:lnSpc>
              <a:spcBef>
                <a:spcPts val="0"/>
              </a:spcBef>
              <a:spcAft>
                <a:spcPts val="0"/>
              </a:spcAft>
              <a:buClr>
                <a:srgbClr val="B7B7B7"/>
              </a:buClr>
              <a:buSzPts val="2800"/>
              <a:buNone/>
              <a:defRPr sz="2800">
                <a:solidFill>
                  <a:srgbClr val="B7B7B7"/>
                </a:solidFill>
              </a:defRPr>
            </a:lvl7pPr>
            <a:lvl8pPr lvl="7" algn="ctr">
              <a:lnSpc>
                <a:spcPct val="100000"/>
              </a:lnSpc>
              <a:spcBef>
                <a:spcPts val="0"/>
              </a:spcBef>
              <a:spcAft>
                <a:spcPts val="0"/>
              </a:spcAft>
              <a:buClr>
                <a:srgbClr val="B7B7B7"/>
              </a:buClr>
              <a:buSzPts val="2800"/>
              <a:buNone/>
              <a:defRPr sz="2800">
                <a:solidFill>
                  <a:srgbClr val="B7B7B7"/>
                </a:solidFill>
              </a:defRPr>
            </a:lvl8pPr>
            <a:lvl9pPr lvl="8" algn="ctr">
              <a:lnSpc>
                <a:spcPct val="100000"/>
              </a:lnSpc>
              <a:spcBef>
                <a:spcPts val="0"/>
              </a:spcBef>
              <a:spcAft>
                <a:spcPts val="0"/>
              </a:spcAft>
              <a:buClr>
                <a:srgbClr val="B7B7B7"/>
              </a:buClr>
              <a:buSzPts val="2800"/>
              <a:buNone/>
              <a:defRPr sz="2800">
                <a:solidFill>
                  <a:srgbClr val="B7B7B7"/>
                </a:solidFill>
              </a:defRPr>
            </a:lvl9pPr>
          </a:lstStyle>
          <a:p/>
        </p:txBody>
      </p:sp>
      <p:sp>
        <p:nvSpPr>
          <p:cNvPr id="757" name="Google Shape;757;p106"/>
          <p:cNvSpPr txBox="1"/>
          <p:nvPr>
            <p:ph idx="3" type="subTitle"/>
          </p:nvPr>
        </p:nvSpPr>
        <p:spPr>
          <a:xfrm>
            <a:off x="952300" y="210275"/>
            <a:ext cx="2903700" cy="123000"/>
          </a:xfrm>
          <a:prstGeom prst="rect">
            <a:avLst/>
          </a:prstGeom>
        </p:spPr>
        <p:txBody>
          <a:bodyPr anchorCtr="0" anchor="ctr" bIns="0" lIns="0" spcFirstLastPara="1" rIns="0" wrap="square" tIns="0">
            <a:noAutofit/>
          </a:bodyPr>
          <a:lstStyle>
            <a:lvl1pPr lvl="0">
              <a:lnSpc>
                <a:spcPct val="100000"/>
              </a:lnSpc>
              <a:spcBef>
                <a:spcPts val="0"/>
              </a:spcBef>
              <a:spcAft>
                <a:spcPts val="0"/>
              </a:spcAft>
              <a:buClr>
                <a:schemeClr val="lt1"/>
              </a:buClr>
              <a:buSzPts val="800"/>
              <a:buFont typeface="Montserrat SemiBold"/>
              <a:buNone/>
              <a:defRPr sz="800">
                <a:solidFill>
                  <a:schemeClr val="lt1"/>
                </a:solidFill>
                <a:latin typeface="Montserrat SemiBold"/>
                <a:ea typeface="Montserrat SemiBold"/>
                <a:cs typeface="Montserrat SemiBold"/>
                <a:sym typeface="Montserrat SemiBold"/>
              </a:defRPr>
            </a:lvl1pPr>
            <a:lvl2pPr lvl="1" algn="ctr">
              <a:lnSpc>
                <a:spcPct val="100000"/>
              </a:lnSpc>
              <a:spcBef>
                <a:spcPts val="0"/>
              </a:spcBef>
              <a:spcAft>
                <a:spcPts val="0"/>
              </a:spcAft>
              <a:buClr>
                <a:schemeClr val="lt1"/>
              </a:buClr>
              <a:buSzPts val="2800"/>
              <a:buNone/>
              <a:defRPr sz="2800">
                <a:solidFill>
                  <a:schemeClr val="lt1"/>
                </a:solidFill>
              </a:defRPr>
            </a:lvl2pPr>
            <a:lvl3pPr lvl="2" algn="ctr">
              <a:lnSpc>
                <a:spcPct val="100000"/>
              </a:lnSpc>
              <a:spcBef>
                <a:spcPts val="0"/>
              </a:spcBef>
              <a:spcAft>
                <a:spcPts val="0"/>
              </a:spcAft>
              <a:buClr>
                <a:schemeClr val="lt1"/>
              </a:buClr>
              <a:buSzPts val="2800"/>
              <a:buNone/>
              <a:defRPr sz="2800">
                <a:solidFill>
                  <a:schemeClr val="lt1"/>
                </a:solidFill>
              </a:defRPr>
            </a:lvl3pPr>
            <a:lvl4pPr lvl="3" algn="ctr">
              <a:lnSpc>
                <a:spcPct val="100000"/>
              </a:lnSpc>
              <a:spcBef>
                <a:spcPts val="0"/>
              </a:spcBef>
              <a:spcAft>
                <a:spcPts val="0"/>
              </a:spcAft>
              <a:buClr>
                <a:schemeClr val="lt1"/>
              </a:buClr>
              <a:buSzPts val="2800"/>
              <a:buNone/>
              <a:defRPr sz="2800">
                <a:solidFill>
                  <a:schemeClr val="lt1"/>
                </a:solidFill>
              </a:defRPr>
            </a:lvl4pPr>
            <a:lvl5pPr lvl="4" algn="ctr">
              <a:lnSpc>
                <a:spcPct val="100000"/>
              </a:lnSpc>
              <a:spcBef>
                <a:spcPts val="0"/>
              </a:spcBef>
              <a:spcAft>
                <a:spcPts val="0"/>
              </a:spcAft>
              <a:buClr>
                <a:schemeClr val="lt1"/>
              </a:buClr>
              <a:buSzPts val="2800"/>
              <a:buNone/>
              <a:defRPr sz="2800">
                <a:solidFill>
                  <a:schemeClr val="lt1"/>
                </a:solidFill>
              </a:defRPr>
            </a:lvl5pPr>
            <a:lvl6pPr lvl="5" algn="ctr">
              <a:lnSpc>
                <a:spcPct val="100000"/>
              </a:lnSpc>
              <a:spcBef>
                <a:spcPts val="0"/>
              </a:spcBef>
              <a:spcAft>
                <a:spcPts val="0"/>
              </a:spcAft>
              <a:buClr>
                <a:schemeClr val="lt1"/>
              </a:buClr>
              <a:buSzPts val="2800"/>
              <a:buNone/>
              <a:defRPr sz="2800">
                <a:solidFill>
                  <a:schemeClr val="lt1"/>
                </a:solidFill>
              </a:defRPr>
            </a:lvl6pPr>
            <a:lvl7pPr lvl="6" algn="ctr">
              <a:lnSpc>
                <a:spcPct val="100000"/>
              </a:lnSpc>
              <a:spcBef>
                <a:spcPts val="0"/>
              </a:spcBef>
              <a:spcAft>
                <a:spcPts val="0"/>
              </a:spcAft>
              <a:buClr>
                <a:schemeClr val="lt1"/>
              </a:buClr>
              <a:buSzPts val="2800"/>
              <a:buNone/>
              <a:defRPr sz="2800">
                <a:solidFill>
                  <a:schemeClr val="lt1"/>
                </a:solidFill>
              </a:defRPr>
            </a:lvl7pPr>
            <a:lvl8pPr lvl="7" algn="ctr">
              <a:lnSpc>
                <a:spcPct val="100000"/>
              </a:lnSpc>
              <a:spcBef>
                <a:spcPts val="0"/>
              </a:spcBef>
              <a:spcAft>
                <a:spcPts val="0"/>
              </a:spcAft>
              <a:buClr>
                <a:schemeClr val="lt1"/>
              </a:buClr>
              <a:buSzPts val="2800"/>
              <a:buNone/>
              <a:defRPr sz="2800">
                <a:solidFill>
                  <a:schemeClr val="lt1"/>
                </a:solidFill>
              </a:defRPr>
            </a:lvl8pPr>
            <a:lvl9pPr lvl="8" algn="ctr">
              <a:lnSpc>
                <a:spcPct val="100000"/>
              </a:lnSpc>
              <a:spcBef>
                <a:spcPts val="0"/>
              </a:spcBef>
              <a:spcAft>
                <a:spcPts val="0"/>
              </a:spcAft>
              <a:buClr>
                <a:schemeClr val="lt1"/>
              </a:buClr>
              <a:buSzPts val="2800"/>
              <a:buNone/>
              <a:defRPr sz="2800">
                <a:solidFill>
                  <a:schemeClr val="lt1"/>
                </a:solidFill>
              </a:defRPr>
            </a:lvl9pPr>
          </a:lstStyle>
          <a:p/>
        </p:txBody>
      </p:sp>
      <p:sp>
        <p:nvSpPr>
          <p:cNvPr id="758" name="Google Shape;758;p106"/>
          <p:cNvSpPr txBox="1"/>
          <p:nvPr/>
        </p:nvSpPr>
        <p:spPr>
          <a:xfrm rot="-5400000">
            <a:off x="-975112" y="3297988"/>
            <a:ext cx="2528700" cy="771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500">
                <a:solidFill>
                  <a:srgbClr val="666666"/>
                </a:solidFill>
                <a:latin typeface="Montserrat Medium"/>
                <a:ea typeface="Montserrat Medium"/>
                <a:cs typeface="Montserrat Medium"/>
                <a:sym typeface="Montserrat Medium"/>
              </a:rPr>
              <a:t>© 2023 Skydio, Inc. Proprietary &amp; Confidential</a:t>
            </a:r>
            <a:endParaRPr sz="500">
              <a:solidFill>
                <a:srgbClr val="666666"/>
              </a:solidFill>
              <a:latin typeface="Montserrat Medium"/>
              <a:ea typeface="Montserrat Medium"/>
              <a:cs typeface="Montserrat Medium"/>
              <a:sym typeface="Montserrat Medium"/>
            </a:endParaRPr>
          </a:p>
        </p:txBody>
      </p:sp>
      <p:sp>
        <p:nvSpPr>
          <p:cNvPr id="759" name="Google Shape;759;p106"/>
          <p:cNvSpPr txBox="1"/>
          <p:nvPr/>
        </p:nvSpPr>
        <p:spPr>
          <a:xfrm>
            <a:off x="202413" y="4779625"/>
            <a:ext cx="176700" cy="2388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fld id="{00000000-1234-1234-1234-123412341234}" type="slidenum">
              <a:rPr lang="en" sz="700">
                <a:solidFill>
                  <a:schemeClr val="lt1"/>
                </a:solidFill>
                <a:latin typeface="Montserrat Medium"/>
                <a:ea typeface="Montserrat Medium"/>
                <a:cs typeface="Montserrat Medium"/>
                <a:sym typeface="Montserrat Medium"/>
              </a:rPr>
              <a:t>‹#›</a:t>
            </a:fld>
            <a:endParaRPr sz="700">
              <a:solidFill>
                <a:schemeClr val="lt1"/>
              </a:solidFill>
              <a:latin typeface="Montserrat Medium"/>
              <a:ea typeface="Montserrat Medium"/>
              <a:cs typeface="Montserrat Medium"/>
              <a:sym typeface="Montserrat Medium"/>
            </a:endParaRPr>
          </a:p>
        </p:txBody>
      </p:sp>
    </p:spTree>
  </p:cSld>
  <p:clrMapOvr>
    <a:masterClrMapping/>
  </p:clrMapOvr>
</p:sldLayout>
</file>

<file path=ppt/slideLayouts/slideLayout10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a - Title Slide" type="title">
  <p:cSld name="TITLE">
    <p:bg>
      <p:bgPr>
        <a:solidFill>
          <a:schemeClr val="dk1"/>
        </a:solidFill>
      </p:bgPr>
    </p:bg>
    <p:spTree>
      <p:nvGrpSpPr>
        <p:cNvPr id="763" name="Shape 763"/>
        <p:cNvGrpSpPr/>
        <p:nvPr/>
      </p:nvGrpSpPr>
      <p:grpSpPr>
        <a:xfrm>
          <a:off x="0" y="0"/>
          <a:ext cx="0" cy="0"/>
          <a:chOff x="0" y="0"/>
          <a:chExt cx="0" cy="0"/>
        </a:xfrm>
      </p:grpSpPr>
      <p:sp>
        <p:nvSpPr>
          <p:cNvPr id="764" name="Google Shape;764;p108"/>
          <p:cNvSpPr txBox="1"/>
          <p:nvPr/>
        </p:nvSpPr>
        <p:spPr>
          <a:xfrm>
            <a:off x="4874075" y="4100975"/>
            <a:ext cx="404400" cy="200100"/>
          </a:xfrm>
          <a:prstGeom prst="rect">
            <a:avLst/>
          </a:prstGeom>
          <a:noFill/>
          <a:ln>
            <a:noFill/>
          </a:ln>
        </p:spPr>
        <p:txBody>
          <a:bodyPr anchorCtr="0" anchor="t" bIns="45725" lIns="45725" spcFirstLastPara="1" rIns="45725" wrap="square" tIns="45725">
            <a:spAutoFit/>
          </a:bodyPr>
          <a:lstStyle/>
          <a:p>
            <a:pPr indent="0" lvl="0" marL="0" rtl="0" algn="l">
              <a:spcBef>
                <a:spcPts val="0"/>
              </a:spcBef>
              <a:spcAft>
                <a:spcPts val="0"/>
              </a:spcAft>
              <a:buNone/>
            </a:pPr>
            <a:r>
              <a:t/>
            </a:r>
            <a:endParaRPr sz="700">
              <a:latin typeface="Montserrat Medium"/>
              <a:ea typeface="Montserrat Medium"/>
              <a:cs typeface="Montserrat Medium"/>
              <a:sym typeface="Montserrat Medium"/>
            </a:endParaRPr>
          </a:p>
        </p:txBody>
      </p:sp>
      <p:sp>
        <p:nvSpPr>
          <p:cNvPr id="765" name="Google Shape;765;p108"/>
          <p:cNvSpPr txBox="1"/>
          <p:nvPr>
            <p:ph type="ctrTitle"/>
          </p:nvPr>
        </p:nvSpPr>
        <p:spPr>
          <a:xfrm>
            <a:off x="952300" y="3159475"/>
            <a:ext cx="5123700" cy="916800"/>
          </a:xfrm>
          <a:prstGeom prst="rect">
            <a:avLst/>
          </a:prstGeom>
        </p:spPr>
        <p:txBody>
          <a:bodyPr anchorCtr="0" anchor="t" bIns="45725" lIns="0" spcFirstLastPara="1" rIns="45725" wrap="square" tIns="45725">
            <a:noAutofit/>
          </a:bodyPr>
          <a:lstStyle>
            <a:lvl1pPr lvl="0">
              <a:lnSpc>
                <a:spcPct val="95000"/>
              </a:lnSpc>
              <a:spcBef>
                <a:spcPts val="0"/>
              </a:spcBef>
              <a:spcAft>
                <a:spcPts val="0"/>
              </a:spcAft>
              <a:buClr>
                <a:schemeClr val="lt1"/>
              </a:buClr>
              <a:buSzPts val="2900"/>
              <a:buFont typeface="Montserrat SemiBold"/>
              <a:buNone/>
              <a:defRPr b="0" sz="2900">
                <a:solidFill>
                  <a:schemeClr val="lt1"/>
                </a:solidFill>
                <a:latin typeface="Montserrat SemiBold"/>
                <a:ea typeface="Montserrat SemiBold"/>
                <a:cs typeface="Montserrat SemiBold"/>
                <a:sym typeface="Montserrat SemiBold"/>
              </a:defRPr>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Tree>
  </p:cSld>
  <p:clrMapOvr>
    <a:masterClrMapping/>
  </p:clrMapOvr>
</p:sldLayout>
</file>

<file path=ppt/slideLayouts/slideLayout10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a - Title Slide - Light">
  <p:cSld name="TITLE_1">
    <p:bg>
      <p:bgPr>
        <a:solidFill>
          <a:schemeClr val="lt1"/>
        </a:solidFill>
      </p:bgPr>
    </p:bg>
    <p:spTree>
      <p:nvGrpSpPr>
        <p:cNvPr id="766" name="Shape 766"/>
        <p:cNvGrpSpPr/>
        <p:nvPr/>
      </p:nvGrpSpPr>
      <p:grpSpPr>
        <a:xfrm>
          <a:off x="0" y="0"/>
          <a:ext cx="0" cy="0"/>
          <a:chOff x="0" y="0"/>
          <a:chExt cx="0" cy="0"/>
        </a:xfrm>
      </p:grpSpPr>
      <p:sp>
        <p:nvSpPr>
          <p:cNvPr id="767" name="Google Shape;767;p109"/>
          <p:cNvSpPr txBox="1"/>
          <p:nvPr/>
        </p:nvSpPr>
        <p:spPr>
          <a:xfrm>
            <a:off x="4874075" y="4100975"/>
            <a:ext cx="404400" cy="200100"/>
          </a:xfrm>
          <a:prstGeom prst="rect">
            <a:avLst/>
          </a:prstGeom>
          <a:noFill/>
          <a:ln>
            <a:noFill/>
          </a:ln>
        </p:spPr>
        <p:txBody>
          <a:bodyPr anchorCtr="0" anchor="t" bIns="45725" lIns="45725" spcFirstLastPara="1" rIns="45725" wrap="square" tIns="45725">
            <a:spAutoFit/>
          </a:bodyPr>
          <a:lstStyle/>
          <a:p>
            <a:pPr indent="0" lvl="0" marL="0" rtl="0" algn="l">
              <a:spcBef>
                <a:spcPts val="0"/>
              </a:spcBef>
              <a:spcAft>
                <a:spcPts val="0"/>
              </a:spcAft>
              <a:buNone/>
            </a:pPr>
            <a:r>
              <a:t/>
            </a:r>
            <a:endParaRPr sz="700">
              <a:latin typeface="Montserrat Medium"/>
              <a:ea typeface="Montserrat Medium"/>
              <a:cs typeface="Montserrat Medium"/>
              <a:sym typeface="Montserrat Medium"/>
            </a:endParaRPr>
          </a:p>
        </p:txBody>
      </p:sp>
      <p:sp>
        <p:nvSpPr>
          <p:cNvPr id="768" name="Google Shape;768;p109"/>
          <p:cNvSpPr txBox="1"/>
          <p:nvPr>
            <p:ph type="ctrTitle"/>
          </p:nvPr>
        </p:nvSpPr>
        <p:spPr>
          <a:xfrm>
            <a:off x="952300" y="3159475"/>
            <a:ext cx="5123700" cy="916800"/>
          </a:xfrm>
          <a:prstGeom prst="rect">
            <a:avLst/>
          </a:prstGeom>
        </p:spPr>
        <p:txBody>
          <a:bodyPr anchorCtr="0" anchor="t" bIns="45725" lIns="0" spcFirstLastPara="1" rIns="45725" wrap="square" tIns="45725">
            <a:noAutofit/>
          </a:bodyPr>
          <a:lstStyle>
            <a:lvl1pPr lvl="0">
              <a:lnSpc>
                <a:spcPct val="95000"/>
              </a:lnSpc>
              <a:spcBef>
                <a:spcPts val="0"/>
              </a:spcBef>
              <a:spcAft>
                <a:spcPts val="0"/>
              </a:spcAft>
              <a:buSzPts val="2900"/>
              <a:buFont typeface="Montserrat SemiBold"/>
              <a:buNone/>
              <a:defRPr b="0" sz="2900">
                <a:latin typeface="Montserrat SemiBold"/>
                <a:ea typeface="Montserrat SemiBold"/>
                <a:cs typeface="Montserrat SemiBold"/>
                <a:sym typeface="Montserrat SemiBold"/>
              </a:defRPr>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Tree>
  </p:cSld>
  <p:clrMapOvr>
    <a:masterClrMapping/>
  </p:clrMapOvr>
</p:sldLayout>
</file>

<file path=ppt/slideLayouts/slideLayout10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f - Title &amp; Body - Dark">
  <p:cSld name="TITLE_AND_BODY_2">
    <p:bg>
      <p:bgPr>
        <a:solidFill>
          <a:srgbClr val="000000"/>
        </a:solidFill>
      </p:bgPr>
    </p:bg>
    <p:spTree>
      <p:nvGrpSpPr>
        <p:cNvPr id="769" name="Shape 769"/>
        <p:cNvGrpSpPr/>
        <p:nvPr/>
      </p:nvGrpSpPr>
      <p:grpSpPr>
        <a:xfrm>
          <a:off x="0" y="0"/>
          <a:ext cx="0" cy="0"/>
          <a:chOff x="0" y="0"/>
          <a:chExt cx="0" cy="0"/>
        </a:xfrm>
      </p:grpSpPr>
      <p:pic>
        <p:nvPicPr>
          <p:cNvPr id="770" name="Google Shape;770;p110"/>
          <p:cNvPicPr preferRelativeResize="0"/>
          <p:nvPr/>
        </p:nvPicPr>
        <p:blipFill rotWithShape="1">
          <a:blip r:embed="rId2">
            <a:alphaModFix/>
          </a:blip>
          <a:srcRect b="0" l="0" r="0" t="0"/>
          <a:stretch/>
        </p:blipFill>
        <p:spPr>
          <a:xfrm>
            <a:off x="221525" y="210300"/>
            <a:ext cx="138325" cy="122950"/>
          </a:xfrm>
          <a:prstGeom prst="rect">
            <a:avLst/>
          </a:prstGeom>
          <a:noFill/>
          <a:ln>
            <a:noFill/>
          </a:ln>
        </p:spPr>
      </p:pic>
      <p:sp>
        <p:nvSpPr>
          <p:cNvPr id="771" name="Google Shape;771;p110"/>
          <p:cNvSpPr txBox="1"/>
          <p:nvPr>
            <p:ph idx="1" type="subTitle"/>
          </p:nvPr>
        </p:nvSpPr>
        <p:spPr>
          <a:xfrm>
            <a:off x="952300" y="210275"/>
            <a:ext cx="2903700" cy="123000"/>
          </a:xfrm>
          <a:prstGeom prst="rect">
            <a:avLst/>
          </a:prstGeom>
        </p:spPr>
        <p:txBody>
          <a:bodyPr anchorCtr="0" anchor="ctr" bIns="0" lIns="0" spcFirstLastPara="1" rIns="0" wrap="square" tIns="0">
            <a:noAutofit/>
          </a:bodyPr>
          <a:lstStyle>
            <a:lvl1pPr lvl="0">
              <a:lnSpc>
                <a:spcPct val="100000"/>
              </a:lnSpc>
              <a:spcBef>
                <a:spcPts val="0"/>
              </a:spcBef>
              <a:spcAft>
                <a:spcPts val="0"/>
              </a:spcAft>
              <a:buClr>
                <a:schemeClr val="lt1"/>
              </a:buClr>
              <a:buSzPts val="800"/>
              <a:buFont typeface="Montserrat SemiBold"/>
              <a:buNone/>
              <a:defRPr sz="800">
                <a:solidFill>
                  <a:schemeClr val="lt1"/>
                </a:solidFill>
                <a:latin typeface="Montserrat SemiBold"/>
                <a:ea typeface="Montserrat SemiBold"/>
                <a:cs typeface="Montserrat SemiBold"/>
                <a:sym typeface="Montserrat SemiBold"/>
              </a:defRPr>
            </a:lvl1pPr>
            <a:lvl2pPr lvl="1" algn="ctr">
              <a:lnSpc>
                <a:spcPct val="100000"/>
              </a:lnSpc>
              <a:spcBef>
                <a:spcPts val="0"/>
              </a:spcBef>
              <a:spcAft>
                <a:spcPts val="0"/>
              </a:spcAft>
              <a:buClr>
                <a:schemeClr val="lt1"/>
              </a:buClr>
              <a:buSzPts val="2800"/>
              <a:buNone/>
              <a:defRPr sz="2800">
                <a:solidFill>
                  <a:schemeClr val="lt1"/>
                </a:solidFill>
              </a:defRPr>
            </a:lvl2pPr>
            <a:lvl3pPr lvl="2" algn="ctr">
              <a:lnSpc>
                <a:spcPct val="100000"/>
              </a:lnSpc>
              <a:spcBef>
                <a:spcPts val="0"/>
              </a:spcBef>
              <a:spcAft>
                <a:spcPts val="0"/>
              </a:spcAft>
              <a:buClr>
                <a:schemeClr val="lt1"/>
              </a:buClr>
              <a:buSzPts val="2800"/>
              <a:buNone/>
              <a:defRPr sz="2800">
                <a:solidFill>
                  <a:schemeClr val="lt1"/>
                </a:solidFill>
              </a:defRPr>
            </a:lvl3pPr>
            <a:lvl4pPr lvl="3" algn="ctr">
              <a:lnSpc>
                <a:spcPct val="100000"/>
              </a:lnSpc>
              <a:spcBef>
                <a:spcPts val="0"/>
              </a:spcBef>
              <a:spcAft>
                <a:spcPts val="0"/>
              </a:spcAft>
              <a:buClr>
                <a:schemeClr val="lt1"/>
              </a:buClr>
              <a:buSzPts val="2800"/>
              <a:buNone/>
              <a:defRPr sz="2800">
                <a:solidFill>
                  <a:schemeClr val="lt1"/>
                </a:solidFill>
              </a:defRPr>
            </a:lvl4pPr>
            <a:lvl5pPr lvl="4" algn="ctr">
              <a:lnSpc>
                <a:spcPct val="100000"/>
              </a:lnSpc>
              <a:spcBef>
                <a:spcPts val="0"/>
              </a:spcBef>
              <a:spcAft>
                <a:spcPts val="0"/>
              </a:spcAft>
              <a:buClr>
                <a:schemeClr val="lt1"/>
              </a:buClr>
              <a:buSzPts val="2800"/>
              <a:buNone/>
              <a:defRPr sz="2800">
                <a:solidFill>
                  <a:schemeClr val="lt1"/>
                </a:solidFill>
              </a:defRPr>
            </a:lvl5pPr>
            <a:lvl6pPr lvl="5" algn="ctr">
              <a:lnSpc>
                <a:spcPct val="100000"/>
              </a:lnSpc>
              <a:spcBef>
                <a:spcPts val="0"/>
              </a:spcBef>
              <a:spcAft>
                <a:spcPts val="0"/>
              </a:spcAft>
              <a:buClr>
                <a:schemeClr val="lt1"/>
              </a:buClr>
              <a:buSzPts val="2800"/>
              <a:buNone/>
              <a:defRPr sz="2800">
                <a:solidFill>
                  <a:schemeClr val="lt1"/>
                </a:solidFill>
              </a:defRPr>
            </a:lvl6pPr>
            <a:lvl7pPr lvl="6" algn="ctr">
              <a:lnSpc>
                <a:spcPct val="100000"/>
              </a:lnSpc>
              <a:spcBef>
                <a:spcPts val="0"/>
              </a:spcBef>
              <a:spcAft>
                <a:spcPts val="0"/>
              </a:spcAft>
              <a:buClr>
                <a:schemeClr val="lt1"/>
              </a:buClr>
              <a:buSzPts val="2800"/>
              <a:buNone/>
              <a:defRPr sz="2800">
                <a:solidFill>
                  <a:schemeClr val="lt1"/>
                </a:solidFill>
              </a:defRPr>
            </a:lvl7pPr>
            <a:lvl8pPr lvl="7" algn="ctr">
              <a:lnSpc>
                <a:spcPct val="100000"/>
              </a:lnSpc>
              <a:spcBef>
                <a:spcPts val="0"/>
              </a:spcBef>
              <a:spcAft>
                <a:spcPts val="0"/>
              </a:spcAft>
              <a:buClr>
                <a:schemeClr val="lt1"/>
              </a:buClr>
              <a:buSzPts val="2800"/>
              <a:buNone/>
              <a:defRPr sz="2800">
                <a:solidFill>
                  <a:schemeClr val="lt1"/>
                </a:solidFill>
              </a:defRPr>
            </a:lvl8pPr>
            <a:lvl9pPr lvl="8" algn="ctr">
              <a:lnSpc>
                <a:spcPct val="100000"/>
              </a:lnSpc>
              <a:spcBef>
                <a:spcPts val="0"/>
              </a:spcBef>
              <a:spcAft>
                <a:spcPts val="0"/>
              </a:spcAft>
              <a:buClr>
                <a:schemeClr val="lt1"/>
              </a:buClr>
              <a:buSzPts val="2800"/>
              <a:buNone/>
              <a:defRPr sz="2800">
                <a:solidFill>
                  <a:schemeClr val="lt1"/>
                </a:solidFill>
              </a:defRPr>
            </a:lvl9pPr>
          </a:lstStyle>
          <a:p/>
        </p:txBody>
      </p:sp>
      <p:sp>
        <p:nvSpPr>
          <p:cNvPr id="772" name="Google Shape;772;p110"/>
          <p:cNvSpPr txBox="1"/>
          <p:nvPr/>
        </p:nvSpPr>
        <p:spPr>
          <a:xfrm rot="-5400000">
            <a:off x="-975112" y="3297988"/>
            <a:ext cx="2528700" cy="771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500">
                <a:solidFill>
                  <a:srgbClr val="666666"/>
                </a:solidFill>
                <a:latin typeface="Montserrat Medium"/>
                <a:ea typeface="Montserrat Medium"/>
                <a:cs typeface="Montserrat Medium"/>
                <a:sym typeface="Montserrat Medium"/>
              </a:rPr>
              <a:t>© 2023 Skydio, Inc. Proprietary &amp; Confidential</a:t>
            </a:r>
            <a:endParaRPr sz="500">
              <a:solidFill>
                <a:srgbClr val="666666"/>
              </a:solidFill>
              <a:latin typeface="Montserrat Medium"/>
              <a:ea typeface="Montserrat Medium"/>
              <a:cs typeface="Montserrat Medium"/>
              <a:sym typeface="Montserrat Medium"/>
            </a:endParaRPr>
          </a:p>
        </p:txBody>
      </p:sp>
      <p:sp>
        <p:nvSpPr>
          <p:cNvPr id="773" name="Google Shape;773;p110"/>
          <p:cNvSpPr txBox="1"/>
          <p:nvPr/>
        </p:nvSpPr>
        <p:spPr>
          <a:xfrm>
            <a:off x="202413" y="4779625"/>
            <a:ext cx="176700" cy="2388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fld id="{00000000-1234-1234-1234-123412341234}" type="slidenum">
              <a:rPr lang="en" sz="700">
                <a:solidFill>
                  <a:schemeClr val="lt1"/>
                </a:solidFill>
                <a:latin typeface="Montserrat Medium"/>
                <a:ea typeface="Montserrat Medium"/>
                <a:cs typeface="Montserrat Medium"/>
                <a:sym typeface="Montserrat Medium"/>
              </a:rPr>
              <a:t>‹#›</a:t>
            </a:fld>
            <a:endParaRPr sz="700">
              <a:solidFill>
                <a:schemeClr val="lt1"/>
              </a:solidFill>
              <a:latin typeface="Montserrat Medium"/>
              <a:ea typeface="Montserrat Medium"/>
              <a:cs typeface="Montserrat Medium"/>
              <a:sym typeface="Montserrat Medium"/>
            </a:endParaRPr>
          </a:p>
        </p:txBody>
      </p:sp>
      <p:sp>
        <p:nvSpPr>
          <p:cNvPr id="774" name="Google Shape;774;p110"/>
          <p:cNvSpPr txBox="1"/>
          <p:nvPr>
            <p:ph type="ctrTitle"/>
          </p:nvPr>
        </p:nvSpPr>
        <p:spPr>
          <a:xfrm>
            <a:off x="952300" y="923200"/>
            <a:ext cx="3244800" cy="916800"/>
          </a:xfrm>
          <a:prstGeom prst="rect">
            <a:avLst/>
          </a:prstGeom>
        </p:spPr>
        <p:txBody>
          <a:bodyPr anchorCtr="0" anchor="t" bIns="45725" lIns="0" spcFirstLastPara="1" rIns="45725" wrap="square" tIns="45725">
            <a:noAutofit/>
          </a:bodyPr>
          <a:lstStyle>
            <a:lvl1pPr lvl="0">
              <a:lnSpc>
                <a:spcPct val="95000"/>
              </a:lnSpc>
              <a:spcBef>
                <a:spcPts val="0"/>
              </a:spcBef>
              <a:spcAft>
                <a:spcPts val="0"/>
              </a:spcAft>
              <a:buClr>
                <a:schemeClr val="lt1"/>
              </a:buClr>
              <a:buSzPts val="2400"/>
              <a:buNone/>
              <a:defRPr sz="2400">
                <a:solidFill>
                  <a:schemeClr val="lt1"/>
                </a:solidFill>
              </a:defRPr>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775" name="Google Shape;775;p110"/>
          <p:cNvSpPr txBox="1"/>
          <p:nvPr>
            <p:ph idx="2" type="body"/>
          </p:nvPr>
        </p:nvSpPr>
        <p:spPr>
          <a:xfrm>
            <a:off x="885925" y="2778988"/>
            <a:ext cx="3029100" cy="1925700"/>
          </a:xfrm>
          <a:prstGeom prst="rect">
            <a:avLst/>
          </a:prstGeom>
        </p:spPr>
        <p:txBody>
          <a:bodyPr anchorCtr="0" anchor="t" bIns="91425" lIns="91425" spcFirstLastPara="1" rIns="91425" wrap="square" tIns="91425">
            <a:noAutofit/>
          </a:bodyPr>
          <a:lstStyle>
            <a:lvl1pPr indent="-285750" lvl="0" marL="457200">
              <a:spcBef>
                <a:spcPts val="0"/>
              </a:spcBef>
              <a:spcAft>
                <a:spcPts val="0"/>
              </a:spcAft>
              <a:buSzPts val="900"/>
              <a:buChar char="●"/>
              <a:defRPr sz="900"/>
            </a:lvl1pPr>
            <a:lvl2pPr indent="-285750" lvl="1" marL="914400">
              <a:spcBef>
                <a:spcPts val="0"/>
              </a:spcBef>
              <a:spcAft>
                <a:spcPts val="0"/>
              </a:spcAft>
              <a:buSzPts val="900"/>
              <a:buChar char="○"/>
              <a:defRPr sz="900"/>
            </a:lvl2pPr>
            <a:lvl3pPr indent="-285750" lvl="2" marL="1371600">
              <a:spcBef>
                <a:spcPts val="0"/>
              </a:spcBef>
              <a:spcAft>
                <a:spcPts val="0"/>
              </a:spcAft>
              <a:buSzPts val="900"/>
              <a:buChar char="■"/>
              <a:defRPr sz="900"/>
            </a:lvl3pPr>
            <a:lvl4pPr indent="-285750" lvl="3" marL="1828800">
              <a:spcBef>
                <a:spcPts val="0"/>
              </a:spcBef>
              <a:spcAft>
                <a:spcPts val="0"/>
              </a:spcAft>
              <a:buSzPts val="900"/>
              <a:buChar char="●"/>
              <a:defRPr sz="900"/>
            </a:lvl4pPr>
            <a:lvl5pPr indent="-285750" lvl="4" marL="2286000">
              <a:spcBef>
                <a:spcPts val="0"/>
              </a:spcBef>
              <a:spcAft>
                <a:spcPts val="0"/>
              </a:spcAft>
              <a:buSzPts val="900"/>
              <a:buChar char="○"/>
              <a:defRPr sz="900"/>
            </a:lvl5pPr>
            <a:lvl6pPr indent="-285750" lvl="5" marL="2743200">
              <a:spcBef>
                <a:spcPts val="0"/>
              </a:spcBef>
              <a:spcAft>
                <a:spcPts val="0"/>
              </a:spcAft>
              <a:buSzPts val="900"/>
              <a:buChar char="■"/>
              <a:defRPr sz="900"/>
            </a:lvl6pPr>
            <a:lvl7pPr indent="-285750" lvl="6" marL="3200400">
              <a:spcBef>
                <a:spcPts val="0"/>
              </a:spcBef>
              <a:spcAft>
                <a:spcPts val="0"/>
              </a:spcAft>
              <a:buSzPts val="900"/>
              <a:buChar char="●"/>
              <a:defRPr sz="900"/>
            </a:lvl7pPr>
            <a:lvl8pPr indent="-285750" lvl="7" marL="3657600">
              <a:spcBef>
                <a:spcPts val="0"/>
              </a:spcBef>
              <a:spcAft>
                <a:spcPts val="0"/>
              </a:spcAft>
              <a:buSzPts val="900"/>
              <a:buChar char="○"/>
              <a:defRPr sz="900"/>
            </a:lvl8pPr>
            <a:lvl9pPr indent="-285750" lvl="8" marL="4114800">
              <a:spcBef>
                <a:spcPts val="0"/>
              </a:spcBef>
              <a:spcAft>
                <a:spcPts val="0"/>
              </a:spcAft>
              <a:buSzPts val="900"/>
              <a:buChar char="■"/>
              <a:defRPr sz="900"/>
            </a:lvl9pPr>
          </a:lstStyle>
          <a:p/>
        </p:txBody>
      </p:sp>
      <p:sp>
        <p:nvSpPr>
          <p:cNvPr id="776" name="Google Shape;776;p110"/>
          <p:cNvSpPr txBox="1"/>
          <p:nvPr>
            <p:ph idx="3" type="subTitle"/>
          </p:nvPr>
        </p:nvSpPr>
        <p:spPr>
          <a:xfrm>
            <a:off x="921713" y="2265025"/>
            <a:ext cx="3244800" cy="432000"/>
          </a:xfrm>
          <a:prstGeom prst="rect">
            <a:avLst/>
          </a:prstGeom>
        </p:spPr>
        <p:txBody>
          <a:bodyPr anchorCtr="0" anchor="t" bIns="45725" lIns="45725" spcFirstLastPara="1" rIns="45725" wrap="square" tIns="45725">
            <a:noAutofit/>
          </a:bodyPr>
          <a:lstStyle>
            <a:lvl1pPr lvl="0">
              <a:spcBef>
                <a:spcPts val="0"/>
              </a:spcBef>
              <a:spcAft>
                <a:spcPts val="0"/>
              </a:spcAft>
              <a:buClr>
                <a:srgbClr val="088BF5"/>
              </a:buClr>
              <a:buSzPts val="1200"/>
              <a:buNone/>
              <a:defRPr sz="1200">
                <a:solidFill>
                  <a:srgbClr val="088BF5"/>
                </a:solidFill>
              </a:defRPr>
            </a:lvl1pPr>
            <a:lvl2pPr lvl="1">
              <a:spcBef>
                <a:spcPts val="0"/>
              </a:spcBef>
              <a:spcAft>
                <a:spcPts val="0"/>
              </a:spcAft>
              <a:buClr>
                <a:srgbClr val="088BF5"/>
              </a:buClr>
              <a:buSzPts val="1200"/>
              <a:buNone/>
              <a:defRPr sz="1200">
                <a:solidFill>
                  <a:srgbClr val="088BF5"/>
                </a:solidFill>
              </a:defRPr>
            </a:lvl2pPr>
            <a:lvl3pPr lvl="2">
              <a:spcBef>
                <a:spcPts val="0"/>
              </a:spcBef>
              <a:spcAft>
                <a:spcPts val="0"/>
              </a:spcAft>
              <a:buClr>
                <a:srgbClr val="088BF5"/>
              </a:buClr>
              <a:buSzPts val="1200"/>
              <a:buNone/>
              <a:defRPr sz="1200">
                <a:solidFill>
                  <a:srgbClr val="088BF5"/>
                </a:solidFill>
              </a:defRPr>
            </a:lvl3pPr>
            <a:lvl4pPr lvl="3">
              <a:spcBef>
                <a:spcPts val="0"/>
              </a:spcBef>
              <a:spcAft>
                <a:spcPts val="0"/>
              </a:spcAft>
              <a:buClr>
                <a:srgbClr val="088BF5"/>
              </a:buClr>
              <a:buSzPts val="1200"/>
              <a:buNone/>
              <a:defRPr sz="1200">
                <a:solidFill>
                  <a:srgbClr val="088BF5"/>
                </a:solidFill>
              </a:defRPr>
            </a:lvl4pPr>
            <a:lvl5pPr lvl="4">
              <a:spcBef>
                <a:spcPts val="0"/>
              </a:spcBef>
              <a:spcAft>
                <a:spcPts val="0"/>
              </a:spcAft>
              <a:buClr>
                <a:srgbClr val="088BF5"/>
              </a:buClr>
              <a:buSzPts val="1200"/>
              <a:buNone/>
              <a:defRPr sz="1200">
                <a:solidFill>
                  <a:srgbClr val="088BF5"/>
                </a:solidFill>
              </a:defRPr>
            </a:lvl5pPr>
            <a:lvl6pPr lvl="5">
              <a:spcBef>
                <a:spcPts val="0"/>
              </a:spcBef>
              <a:spcAft>
                <a:spcPts val="0"/>
              </a:spcAft>
              <a:buClr>
                <a:srgbClr val="088BF5"/>
              </a:buClr>
              <a:buSzPts val="1200"/>
              <a:buNone/>
              <a:defRPr sz="1200">
                <a:solidFill>
                  <a:srgbClr val="088BF5"/>
                </a:solidFill>
              </a:defRPr>
            </a:lvl6pPr>
            <a:lvl7pPr lvl="6">
              <a:spcBef>
                <a:spcPts val="0"/>
              </a:spcBef>
              <a:spcAft>
                <a:spcPts val="0"/>
              </a:spcAft>
              <a:buClr>
                <a:srgbClr val="088BF5"/>
              </a:buClr>
              <a:buSzPts val="1200"/>
              <a:buNone/>
              <a:defRPr sz="1200">
                <a:solidFill>
                  <a:srgbClr val="088BF5"/>
                </a:solidFill>
              </a:defRPr>
            </a:lvl7pPr>
            <a:lvl8pPr lvl="7">
              <a:spcBef>
                <a:spcPts val="0"/>
              </a:spcBef>
              <a:spcAft>
                <a:spcPts val="0"/>
              </a:spcAft>
              <a:buClr>
                <a:srgbClr val="088BF5"/>
              </a:buClr>
              <a:buSzPts val="1200"/>
              <a:buNone/>
              <a:defRPr sz="1200">
                <a:solidFill>
                  <a:srgbClr val="088BF5"/>
                </a:solidFill>
              </a:defRPr>
            </a:lvl8pPr>
            <a:lvl9pPr lvl="8">
              <a:spcBef>
                <a:spcPts val="0"/>
              </a:spcBef>
              <a:spcAft>
                <a:spcPts val="0"/>
              </a:spcAft>
              <a:buClr>
                <a:srgbClr val="088BF5"/>
              </a:buClr>
              <a:buSzPts val="1200"/>
              <a:buNone/>
              <a:defRPr sz="1200">
                <a:solidFill>
                  <a:srgbClr val="088BF5"/>
                </a:solidFill>
              </a:defRPr>
            </a:lvl9pPr>
          </a:lstStyle>
          <a:p/>
        </p:txBody>
      </p:sp>
    </p:spTree>
  </p:cSld>
  <p:clrMapOvr>
    <a:masterClrMapping/>
  </p:clrMapOvr>
</p:sldLayout>
</file>

<file path=ppt/slideLayouts/slideLayout10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f - Title &amp; Body - Light">
  <p:cSld name="TITLE_AND_BODY_2_1">
    <p:bg>
      <p:bgPr>
        <a:solidFill>
          <a:schemeClr val="lt1"/>
        </a:solidFill>
      </p:bgPr>
    </p:bg>
    <p:spTree>
      <p:nvGrpSpPr>
        <p:cNvPr id="777" name="Shape 777"/>
        <p:cNvGrpSpPr/>
        <p:nvPr/>
      </p:nvGrpSpPr>
      <p:grpSpPr>
        <a:xfrm>
          <a:off x="0" y="0"/>
          <a:ext cx="0" cy="0"/>
          <a:chOff x="0" y="0"/>
          <a:chExt cx="0" cy="0"/>
        </a:xfrm>
      </p:grpSpPr>
      <p:sp>
        <p:nvSpPr>
          <p:cNvPr id="778" name="Google Shape;778;p111"/>
          <p:cNvSpPr txBox="1"/>
          <p:nvPr>
            <p:ph type="ctrTitle"/>
          </p:nvPr>
        </p:nvSpPr>
        <p:spPr>
          <a:xfrm>
            <a:off x="952300" y="923200"/>
            <a:ext cx="3244800" cy="916800"/>
          </a:xfrm>
          <a:prstGeom prst="rect">
            <a:avLst/>
          </a:prstGeom>
        </p:spPr>
        <p:txBody>
          <a:bodyPr anchorCtr="0" anchor="t" bIns="45725" lIns="0" spcFirstLastPara="1" rIns="45725" wrap="square" tIns="45725">
            <a:noAutofit/>
          </a:bodyPr>
          <a:lstStyle>
            <a:lvl1pPr lvl="0">
              <a:lnSpc>
                <a:spcPct val="95000"/>
              </a:lnSpc>
              <a:spcBef>
                <a:spcPts val="0"/>
              </a:spcBef>
              <a:spcAft>
                <a:spcPts val="0"/>
              </a:spcAft>
              <a:buSzPts val="2400"/>
              <a:buNone/>
              <a:defRPr sz="24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779" name="Google Shape;779;p111"/>
          <p:cNvSpPr txBox="1"/>
          <p:nvPr>
            <p:ph idx="1" type="body"/>
          </p:nvPr>
        </p:nvSpPr>
        <p:spPr>
          <a:xfrm>
            <a:off x="885925" y="2778988"/>
            <a:ext cx="3029100" cy="1925700"/>
          </a:xfrm>
          <a:prstGeom prst="rect">
            <a:avLst/>
          </a:prstGeom>
        </p:spPr>
        <p:txBody>
          <a:bodyPr anchorCtr="0" anchor="t" bIns="91425" lIns="91425" spcFirstLastPara="1" rIns="91425" wrap="square" tIns="91425">
            <a:noAutofit/>
          </a:bodyPr>
          <a:lstStyle>
            <a:lvl1pPr indent="-285750" lvl="0" marL="457200">
              <a:spcBef>
                <a:spcPts val="0"/>
              </a:spcBef>
              <a:spcAft>
                <a:spcPts val="0"/>
              </a:spcAft>
              <a:buClr>
                <a:srgbClr val="666666"/>
              </a:buClr>
              <a:buSzPts val="900"/>
              <a:buChar char="●"/>
              <a:defRPr sz="900">
                <a:solidFill>
                  <a:srgbClr val="666666"/>
                </a:solidFill>
              </a:defRPr>
            </a:lvl1pPr>
            <a:lvl2pPr indent="-285750" lvl="1" marL="914400">
              <a:spcBef>
                <a:spcPts val="0"/>
              </a:spcBef>
              <a:spcAft>
                <a:spcPts val="0"/>
              </a:spcAft>
              <a:buClr>
                <a:srgbClr val="666666"/>
              </a:buClr>
              <a:buSzPts val="900"/>
              <a:buChar char="○"/>
              <a:defRPr sz="900">
                <a:solidFill>
                  <a:srgbClr val="666666"/>
                </a:solidFill>
              </a:defRPr>
            </a:lvl2pPr>
            <a:lvl3pPr indent="-285750" lvl="2" marL="1371600">
              <a:spcBef>
                <a:spcPts val="0"/>
              </a:spcBef>
              <a:spcAft>
                <a:spcPts val="0"/>
              </a:spcAft>
              <a:buClr>
                <a:srgbClr val="666666"/>
              </a:buClr>
              <a:buSzPts val="900"/>
              <a:buChar char="■"/>
              <a:defRPr sz="900">
                <a:solidFill>
                  <a:srgbClr val="666666"/>
                </a:solidFill>
              </a:defRPr>
            </a:lvl3pPr>
            <a:lvl4pPr indent="-285750" lvl="3" marL="1828800">
              <a:spcBef>
                <a:spcPts val="0"/>
              </a:spcBef>
              <a:spcAft>
                <a:spcPts val="0"/>
              </a:spcAft>
              <a:buClr>
                <a:srgbClr val="666666"/>
              </a:buClr>
              <a:buSzPts val="900"/>
              <a:buChar char="●"/>
              <a:defRPr sz="900">
                <a:solidFill>
                  <a:srgbClr val="666666"/>
                </a:solidFill>
              </a:defRPr>
            </a:lvl4pPr>
            <a:lvl5pPr indent="-285750" lvl="4" marL="2286000">
              <a:spcBef>
                <a:spcPts val="0"/>
              </a:spcBef>
              <a:spcAft>
                <a:spcPts val="0"/>
              </a:spcAft>
              <a:buClr>
                <a:srgbClr val="666666"/>
              </a:buClr>
              <a:buSzPts val="900"/>
              <a:buChar char="○"/>
              <a:defRPr sz="900">
                <a:solidFill>
                  <a:srgbClr val="666666"/>
                </a:solidFill>
              </a:defRPr>
            </a:lvl5pPr>
            <a:lvl6pPr indent="-285750" lvl="5" marL="2743200">
              <a:spcBef>
                <a:spcPts val="0"/>
              </a:spcBef>
              <a:spcAft>
                <a:spcPts val="0"/>
              </a:spcAft>
              <a:buClr>
                <a:srgbClr val="666666"/>
              </a:buClr>
              <a:buSzPts val="900"/>
              <a:buChar char="■"/>
              <a:defRPr sz="900">
                <a:solidFill>
                  <a:srgbClr val="666666"/>
                </a:solidFill>
              </a:defRPr>
            </a:lvl6pPr>
            <a:lvl7pPr indent="-285750" lvl="6" marL="3200400">
              <a:spcBef>
                <a:spcPts val="0"/>
              </a:spcBef>
              <a:spcAft>
                <a:spcPts val="0"/>
              </a:spcAft>
              <a:buClr>
                <a:srgbClr val="666666"/>
              </a:buClr>
              <a:buSzPts val="900"/>
              <a:buChar char="●"/>
              <a:defRPr sz="900">
                <a:solidFill>
                  <a:srgbClr val="666666"/>
                </a:solidFill>
              </a:defRPr>
            </a:lvl7pPr>
            <a:lvl8pPr indent="-285750" lvl="7" marL="3657600">
              <a:spcBef>
                <a:spcPts val="0"/>
              </a:spcBef>
              <a:spcAft>
                <a:spcPts val="0"/>
              </a:spcAft>
              <a:buClr>
                <a:srgbClr val="666666"/>
              </a:buClr>
              <a:buSzPts val="900"/>
              <a:buChar char="○"/>
              <a:defRPr sz="900">
                <a:solidFill>
                  <a:srgbClr val="666666"/>
                </a:solidFill>
              </a:defRPr>
            </a:lvl8pPr>
            <a:lvl9pPr indent="-285750" lvl="8" marL="4114800">
              <a:spcBef>
                <a:spcPts val="0"/>
              </a:spcBef>
              <a:spcAft>
                <a:spcPts val="0"/>
              </a:spcAft>
              <a:buClr>
                <a:srgbClr val="666666"/>
              </a:buClr>
              <a:buSzPts val="900"/>
              <a:buChar char="■"/>
              <a:defRPr sz="900">
                <a:solidFill>
                  <a:srgbClr val="666666"/>
                </a:solidFill>
              </a:defRPr>
            </a:lvl9pPr>
          </a:lstStyle>
          <a:p/>
        </p:txBody>
      </p:sp>
      <p:sp>
        <p:nvSpPr>
          <p:cNvPr id="780" name="Google Shape;780;p111"/>
          <p:cNvSpPr txBox="1"/>
          <p:nvPr>
            <p:ph idx="2" type="subTitle"/>
          </p:nvPr>
        </p:nvSpPr>
        <p:spPr>
          <a:xfrm>
            <a:off x="921713" y="2265025"/>
            <a:ext cx="3244800" cy="432000"/>
          </a:xfrm>
          <a:prstGeom prst="rect">
            <a:avLst/>
          </a:prstGeom>
        </p:spPr>
        <p:txBody>
          <a:bodyPr anchorCtr="0" anchor="t" bIns="45725" lIns="45725" spcFirstLastPara="1" rIns="45725" wrap="square" tIns="45725">
            <a:noAutofit/>
          </a:bodyPr>
          <a:lstStyle>
            <a:lvl1pPr lvl="0">
              <a:spcBef>
                <a:spcPts val="0"/>
              </a:spcBef>
              <a:spcAft>
                <a:spcPts val="0"/>
              </a:spcAft>
              <a:buClr>
                <a:srgbClr val="088BF5"/>
              </a:buClr>
              <a:buSzPts val="1200"/>
              <a:buNone/>
              <a:defRPr sz="1200">
                <a:solidFill>
                  <a:srgbClr val="088BF5"/>
                </a:solidFill>
              </a:defRPr>
            </a:lvl1pPr>
            <a:lvl2pPr lvl="1">
              <a:spcBef>
                <a:spcPts val="0"/>
              </a:spcBef>
              <a:spcAft>
                <a:spcPts val="0"/>
              </a:spcAft>
              <a:buClr>
                <a:srgbClr val="088BF5"/>
              </a:buClr>
              <a:buSzPts val="1200"/>
              <a:buNone/>
              <a:defRPr sz="1200">
                <a:solidFill>
                  <a:srgbClr val="088BF5"/>
                </a:solidFill>
              </a:defRPr>
            </a:lvl2pPr>
            <a:lvl3pPr lvl="2">
              <a:spcBef>
                <a:spcPts val="0"/>
              </a:spcBef>
              <a:spcAft>
                <a:spcPts val="0"/>
              </a:spcAft>
              <a:buClr>
                <a:srgbClr val="088BF5"/>
              </a:buClr>
              <a:buSzPts val="1200"/>
              <a:buNone/>
              <a:defRPr sz="1200">
                <a:solidFill>
                  <a:srgbClr val="088BF5"/>
                </a:solidFill>
              </a:defRPr>
            </a:lvl3pPr>
            <a:lvl4pPr lvl="3">
              <a:spcBef>
                <a:spcPts val="0"/>
              </a:spcBef>
              <a:spcAft>
                <a:spcPts val="0"/>
              </a:spcAft>
              <a:buClr>
                <a:srgbClr val="088BF5"/>
              </a:buClr>
              <a:buSzPts val="1200"/>
              <a:buNone/>
              <a:defRPr sz="1200">
                <a:solidFill>
                  <a:srgbClr val="088BF5"/>
                </a:solidFill>
              </a:defRPr>
            </a:lvl4pPr>
            <a:lvl5pPr lvl="4">
              <a:spcBef>
                <a:spcPts val="0"/>
              </a:spcBef>
              <a:spcAft>
                <a:spcPts val="0"/>
              </a:spcAft>
              <a:buClr>
                <a:srgbClr val="088BF5"/>
              </a:buClr>
              <a:buSzPts val="1200"/>
              <a:buNone/>
              <a:defRPr sz="1200">
                <a:solidFill>
                  <a:srgbClr val="088BF5"/>
                </a:solidFill>
              </a:defRPr>
            </a:lvl5pPr>
            <a:lvl6pPr lvl="5">
              <a:spcBef>
                <a:spcPts val="0"/>
              </a:spcBef>
              <a:spcAft>
                <a:spcPts val="0"/>
              </a:spcAft>
              <a:buClr>
                <a:srgbClr val="088BF5"/>
              </a:buClr>
              <a:buSzPts val="1200"/>
              <a:buNone/>
              <a:defRPr sz="1200">
                <a:solidFill>
                  <a:srgbClr val="088BF5"/>
                </a:solidFill>
              </a:defRPr>
            </a:lvl6pPr>
            <a:lvl7pPr lvl="6">
              <a:spcBef>
                <a:spcPts val="0"/>
              </a:spcBef>
              <a:spcAft>
                <a:spcPts val="0"/>
              </a:spcAft>
              <a:buClr>
                <a:srgbClr val="088BF5"/>
              </a:buClr>
              <a:buSzPts val="1200"/>
              <a:buNone/>
              <a:defRPr sz="1200">
                <a:solidFill>
                  <a:srgbClr val="088BF5"/>
                </a:solidFill>
              </a:defRPr>
            </a:lvl7pPr>
            <a:lvl8pPr lvl="7">
              <a:spcBef>
                <a:spcPts val="0"/>
              </a:spcBef>
              <a:spcAft>
                <a:spcPts val="0"/>
              </a:spcAft>
              <a:buClr>
                <a:srgbClr val="088BF5"/>
              </a:buClr>
              <a:buSzPts val="1200"/>
              <a:buNone/>
              <a:defRPr sz="1200">
                <a:solidFill>
                  <a:srgbClr val="088BF5"/>
                </a:solidFill>
              </a:defRPr>
            </a:lvl8pPr>
            <a:lvl9pPr lvl="8">
              <a:spcBef>
                <a:spcPts val="0"/>
              </a:spcBef>
              <a:spcAft>
                <a:spcPts val="0"/>
              </a:spcAft>
              <a:buClr>
                <a:srgbClr val="088BF5"/>
              </a:buClr>
              <a:buSzPts val="1200"/>
              <a:buNone/>
              <a:defRPr sz="1200">
                <a:solidFill>
                  <a:srgbClr val="088BF5"/>
                </a:solidFill>
              </a:defRPr>
            </a:lvl9pPr>
          </a:lstStyle>
          <a:p/>
        </p:txBody>
      </p:sp>
      <p:pic>
        <p:nvPicPr>
          <p:cNvPr id="781" name="Google Shape;781;p111"/>
          <p:cNvPicPr preferRelativeResize="0"/>
          <p:nvPr/>
        </p:nvPicPr>
        <p:blipFill rotWithShape="1">
          <a:blip r:embed="rId2">
            <a:alphaModFix/>
          </a:blip>
          <a:srcRect b="0" l="0" r="0" t="0"/>
          <a:stretch/>
        </p:blipFill>
        <p:spPr>
          <a:xfrm>
            <a:off x="221525" y="210300"/>
            <a:ext cx="138325" cy="122950"/>
          </a:xfrm>
          <a:prstGeom prst="rect">
            <a:avLst/>
          </a:prstGeom>
          <a:noFill/>
          <a:ln>
            <a:noFill/>
          </a:ln>
        </p:spPr>
      </p:pic>
      <p:sp>
        <p:nvSpPr>
          <p:cNvPr id="782" name="Google Shape;782;p111"/>
          <p:cNvSpPr txBox="1"/>
          <p:nvPr>
            <p:ph idx="3" type="subTitle"/>
          </p:nvPr>
        </p:nvSpPr>
        <p:spPr>
          <a:xfrm>
            <a:off x="952300" y="210275"/>
            <a:ext cx="2903700" cy="123000"/>
          </a:xfrm>
          <a:prstGeom prst="rect">
            <a:avLst/>
          </a:prstGeom>
        </p:spPr>
        <p:txBody>
          <a:bodyPr anchorCtr="0" anchor="ctr" bIns="0" lIns="0" spcFirstLastPara="1" rIns="0" wrap="square" tIns="0">
            <a:noAutofit/>
          </a:bodyPr>
          <a:lstStyle>
            <a:lvl1pPr lvl="0">
              <a:lnSpc>
                <a:spcPct val="100000"/>
              </a:lnSpc>
              <a:spcBef>
                <a:spcPts val="0"/>
              </a:spcBef>
              <a:spcAft>
                <a:spcPts val="0"/>
              </a:spcAft>
              <a:buClr>
                <a:schemeClr val="dk1"/>
              </a:buClr>
              <a:buSzPts val="800"/>
              <a:buFont typeface="Montserrat SemiBold"/>
              <a:buNone/>
              <a:defRPr sz="800">
                <a:solidFill>
                  <a:schemeClr val="dk1"/>
                </a:solidFill>
                <a:latin typeface="Montserrat SemiBold"/>
                <a:ea typeface="Montserrat SemiBold"/>
                <a:cs typeface="Montserrat SemiBold"/>
                <a:sym typeface="Montserrat SemiBold"/>
              </a:defRPr>
            </a:lvl1pPr>
            <a:lvl2pPr lvl="1" algn="ctr">
              <a:lnSpc>
                <a:spcPct val="100000"/>
              </a:lnSpc>
              <a:spcBef>
                <a:spcPts val="0"/>
              </a:spcBef>
              <a:spcAft>
                <a:spcPts val="0"/>
              </a:spcAft>
              <a:buClr>
                <a:schemeClr val="lt1"/>
              </a:buClr>
              <a:buSzPts val="2800"/>
              <a:buNone/>
              <a:defRPr sz="2800">
                <a:solidFill>
                  <a:schemeClr val="lt1"/>
                </a:solidFill>
              </a:defRPr>
            </a:lvl2pPr>
            <a:lvl3pPr lvl="2" algn="ctr">
              <a:lnSpc>
                <a:spcPct val="100000"/>
              </a:lnSpc>
              <a:spcBef>
                <a:spcPts val="0"/>
              </a:spcBef>
              <a:spcAft>
                <a:spcPts val="0"/>
              </a:spcAft>
              <a:buClr>
                <a:schemeClr val="lt1"/>
              </a:buClr>
              <a:buSzPts val="2800"/>
              <a:buNone/>
              <a:defRPr sz="2800">
                <a:solidFill>
                  <a:schemeClr val="lt1"/>
                </a:solidFill>
              </a:defRPr>
            </a:lvl3pPr>
            <a:lvl4pPr lvl="3" algn="ctr">
              <a:lnSpc>
                <a:spcPct val="100000"/>
              </a:lnSpc>
              <a:spcBef>
                <a:spcPts val="0"/>
              </a:spcBef>
              <a:spcAft>
                <a:spcPts val="0"/>
              </a:spcAft>
              <a:buClr>
                <a:schemeClr val="lt1"/>
              </a:buClr>
              <a:buSzPts val="2800"/>
              <a:buNone/>
              <a:defRPr sz="2800">
                <a:solidFill>
                  <a:schemeClr val="lt1"/>
                </a:solidFill>
              </a:defRPr>
            </a:lvl4pPr>
            <a:lvl5pPr lvl="4" algn="ctr">
              <a:lnSpc>
                <a:spcPct val="100000"/>
              </a:lnSpc>
              <a:spcBef>
                <a:spcPts val="0"/>
              </a:spcBef>
              <a:spcAft>
                <a:spcPts val="0"/>
              </a:spcAft>
              <a:buClr>
                <a:schemeClr val="lt1"/>
              </a:buClr>
              <a:buSzPts val="2800"/>
              <a:buNone/>
              <a:defRPr sz="2800">
                <a:solidFill>
                  <a:schemeClr val="lt1"/>
                </a:solidFill>
              </a:defRPr>
            </a:lvl5pPr>
            <a:lvl6pPr lvl="5" algn="ctr">
              <a:lnSpc>
                <a:spcPct val="100000"/>
              </a:lnSpc>
              <a:spcBef>
                <a:spcPts val="0"/>
              </a:spcBef>
              <a:spcAft>
                <a:spcPts val="0"/>
              </a:spcAft>
              <a:buClr>
                <a:schemeClr val="lt1"/>
              </a:buClr>
              <a:buSzPts val="2800"/>
              <a:buNone/>
              <a:defRPr sz="2800">
                <a:solidFill>
                  <a:schemeClr val="lt1"/>
                </a:solidFill>
              </a:defRPr>
            </a:lvl6pPr>
            <a:lvl7pPr lvl="6" algn="ctr">
              <a:lnSpc>
                <a:spcPct val="100000"/>
              </a:lnSpc>
              <a:spcBef>
                <a:spcPts val="0"/>
              </a:spcBef>
              <a:spcAft>
                <a:spcPts val="0"/>
              </a:spcAft>
              <a:buClr>
                <a:schemeClr val="lt1"/>
              </a:buClr>
              <a:buSzPts val="2800"/>
              <a:buNone/>
              <a:defRPr sz="2800">
                <a:solidFill>
                  <a:schemeClr val="lt1"/>
                </a:solidFill>
              </a:defRPr>
            </a:lvl7pPr>
            <a:lvl8pPr lvl="7" algn="ctr">
              <a:lnSpc>
                <a:spcPct val="100000"/>
              </a:lnSpc>
              <a:spcBef>
                <a:spcPts val="0"/>
              </a:spcBef>
              <a:spcAft>
                <a:spcPts val="0"/>
              </a:spcAft>
              <a:buClr>
                <a:schemeClr val="lt1"/>
              </a:buClr>
              <a:buSzPts val="2800"/>
              <a:buNone/>
              <a:defRPr sz="2800">
                <a:solidFill>
                  <a:schemeClr val="lt1"/>
                </a:solidFill>
              </a:defRPr>
            </a:lvl8pPr>
            <a:lvl9pPr lvl="8" algn="ctr">
              <a:lnSpc>
                <a:spcPct val="100000"/>
              </a:lnSpc>
              <a:spcBef>
                <a:spcPts val="0"/>
              </a:spcBef>
              <a:spcAft>
                <a:spcPts val="0"/>
              </a:spcAft>
              <a:buClr>
                <a:schemeClr val="lt1"/>
              </a:buClr>
              <a:buSzPts val="2800"/>
              <a:buNone/>
              <a:defRPr sz="2800">
                <a:solidFill>
                  <a:schemeClr val="lt1"/>
                </a:solidFill>
              </a:defRPr>
            </a:lvl9pPr>
          </a:lstStyle>
          <a:p/>
        </p:txBody>
      </p:sp>
      <p:sp>
        <p:nvSpPr>
          <p:cNvPr id="783" name="Google Shape;783;p111"/>
          <p:cNvSpPr txBox="1"/>
          <p:nvPr/>
        </p:nvSpPr>
        <p:spPr>
          <a:xfrm rot="-5400000">
            <a:off x="-975112" y="3297988"/>
            <a:ext cx="2528700" cy="771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500">
                <a:solidFill>
                  <a:srgbClr val="999999"/>
                </a:solidFill>
                <a:latin typeface="Montserrat Medium"/>
                <a:ea typeface="Montserrat Medium"/>
                <a:cs typeface="Montserrat Medium"/>
                <a:sym typeface="Montserrat Medium"/>
              </a:rPr>
              <a:t>© 2023 Skydio, Inc. Proprietary &amp; Confidential</a:t>
            </a:r>
            <a:endParaRPr sz="500">
              <a:solidFill>
                <a:srgbClr val="999999"/>
              </a:solidFill>
              <a:latin typeface="Montserrat Medium"/>
              <a:ea typeface="Montserrat Medium"/>
              <a:cs typeface="Montserrat Medium"/>
              <a:sym typeface="Montserrat Medium"/>
            </a:endParaRPr>
          </a:p>
        </p:txBody>
      </p:sp>
      <p:sp>
        <p:nvSpPr>
          <p:cNvPr id="784" name="Google Shape;784;p111"/>
          <p:cNvSpPr txBox="1"/>
          <p:nvPr/>
        </p:nvSpPr>
        <p:spPr>
          <a:xfrm>
            <a:off x="202413" y="4779625"/>
            <a:ext cx="176700" cy="2388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fld id="{00000000-1234-1234-1234-123412341234}" type="slidenum">
              <a:rPr lang="en" sz="700">
                <a:solidFill>
                  <a:schemeClr val="dk1"/>
                </a:solidFill>
                <a:latin typeface="Montserrat Medium"/>
                <a:ea typeface="Montserrat Medium"/>
                <a:cs typeface="Montserrat Medium"/>
                <a:sym typeface="Montserrat Medium"/>
              </a:rPr>
              <a:t>‹#›</a:t>
            </a:fld>
            <a:endParaRPr sz="700">
              <a:solidFill>
                <a:schemeClr val="dk1"/>
              </a:solidFill>
              <a:latin typeface="Montserrat Medium"/>
              <a:ea typeface="Montserrat Medium"/>
              <a:cs typeface="Montserrat Medium"/>
              <a:sym typeface="Montserrat Medium"/>
            </a:endParaRPr>
          </a:p>
        </p:txBody>
      </p:sp>
    </p:spTree>
  </p:cSld>
  <p:clrMapOvr>
    <a:masterClrMapping/>
  </p:clrMapOvr>
</p:sldLayout>
</file>

<file path=ppt/slideLayouts/slideLayout10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 - 3 Columns - Dark">
  <p:cSld name="TITLE_AND_BODY_1">
    <p:bg>
      <p:bgPr>
        <a:solidFill>
          <a:srgbClr val="000000"/>
        </a:solidFill>
      </p:bgPr>
    </p:bg>
    <p:spTree>
      <p:nvGrpSpPr>
        <p:cNvPr id="785" name="Shape 785"/>
        <p:cNvGrpSpPr/>
        <p:nvPr/>
      </p:nvGrpSpPr>
      <p:grpSpPr>
        <a:xfrm>
          <a:off x="0" y="0"/>
          <a:ext cx="0" cy="0"/>
          <a:chOff x="0" y="0"/>
          <a:chExt cx="0" cy="0"/>
        </a:xfrm>
      </p:grpSpPr>
      <p:pic>
        <p:nvPicPr>
          <p:cNvPr id="786" name="Google Shape;786;p112"/>
          <p:cNvPicPr preferRelativeResize="0"/>
          <p:nvPr/>
        </p:nvPicPr>
        <p:blipFill rotWithShape="1">
          <a:blip r:embed="rId2">
            <a:alphaModFix/>
          </a:blip>
          <a:srcRect b="0" l="0" r="0" t="0"/>
          <a:stretch/>
        </p:blipFill>
        <p:spPr>
          <a:xfrm>
            <a:off x="221525" y="210300"/>
            <a:ext cx="138325" cy="122950"/>
          </a:xfrm>
          <a:prstGeom prst="rect">
            <a:avLst/>
          </a:prstGeom>
          <a:noFill/>
          <a:ln>
            <a:noFill/>
          </a:ln>
        </p:spPr>
      </p:pic>
      <p:sp>
        <p:nvSpPr>
          <p:cNvPr id="787" name="Google Shape;787;p112"/>
          <p:cNvSpPr txBox="1"/>
          <p:nvPr>
            <p:ph idx="1" type="subTitle"/>
          </p:nvPr>
        </p:nvSpPr>
        <p:spPr>
          <a:xfrm>
            <a:off x="952300" y="210275"/>
            <a:ext cx="2903700" cy="123000"/>
          </a:xfrm>
          <a:prstGeom prst="rect">
            <a:avLst/>
          </a:prstGeom>
        </p:spPr>
        <p:txBody>
          <a:bodyPr anchorCtr="0" anchor="ctr" bIns="0" lIns="0" spcFirstLastPara="1" rIns="0" wrap="square" tIns="0">
            <a:noAutofit/>
          </a:bodyPr>
          <a:lstStyle>
            <a:lvl1pPr lvl="0">
              <a:lnSpc>
                <a:spcPct val="100000"/>
              </a:lnSpc>
              <a:spcBef>
                <a:spcPts val="0"/>
              </a:spcBef>
              <a:spcAft>
                <a:spcPts val="0"/>
              </a:spcAft>
              <a:buClr>
                <a:schemeClr val="lt1"/>
              </a:buClr>
              <a:buSzPts val="800"/>
              <a:buFont typeface="Montserrat SemiBold"/>
              <a:buNone/>
              <a:defRPr sz="800">
                <a:solidFill>
                  <a:schemeClr val="lt1"/>
                </a:solidFill>
                <a:latin typeface="Montserrat SemiBold"/>
                <a:ea typeface="Montserrat SemiBold"/>
                <a:cs typeface="Montserrat SemiBold"/>
                <a:sym typeface="Montserrat SemiBold"/>
              </a:defRPr>
            </a:lvl1pPr>
            <a:lvl2pPr lvl="1" algn="ctr">
              <a:lnSpc>
                <a:spcPct val="100000"/>
              </a:lnSpc>
              <a:spcBef>
                <a:spcPts val="0"/>
              </a:spcBef>
              <a:spcAft>
                <a:spcPts val="0"/>
              </a:spcAft>
              <a:buClr>
                <a:schemeClr val="lt1"/>
              </a:buClr>
              <a:buSzPts val="2800"/>
              <a:buNone/>
              <a:defRPr sz="2800">
                <a:solidFill>
                  <a:schemeClr val="lt1"/>
                </a:solidFill>
              </a:defRPr>
            </a:lvl2pPr>
            <a:lvl3pPr lvl="2" algn="ctr">
              <a:lnSpc>
                <a:spcPct val="100000"/>
              </a:lnSpc>
              <a:spcBef>
                <a:spcPts val="0"/>
              </a:spcBef>
              <a:spcAft>
                <a:spcPts val="0"/>
              </a:spcAft>
              <a:buClr>
                <a:schemeClr val="lt1"/>
              </a:buClr>
              <a:buSzPts val="2800"/>
              <a:buNone/>
              <a:defRPr sz="2800">
                <a:solidFill>
                  <a:schemeClr val="lt1"/>
                </a:solidFill>
              </a:defRPr>
            </a:lvl3pPr>
            <a:lvl4pPr lvl="3" algn="ctr">
              <a:lnSpc>
                <a:spcPct val="100000"/>
              </a:lnSpc>
              <a:spcBef>
                <a:spcPts val="0"/>
              </a:spcBef>
              <a:spcAft>
                <a:spcPts val="0"/>
              </a:spcAft>
              <a:buClr>
                <a:schemeClr val="lt1"/>
              </a:buClr>
              <a:buSzPts val="2800"/>
              <a:buNone/>
              <a:defRPr sz="2800">
                <a:solidFill>
                  <a:schemeClr val="lt1"/>
                </a:solidFill>
              </a:defRPr>
            </a:lvl4pPr>
            <a:lvl5pPr lvl="4" algn="ctr">
              <a:lnSpc>
                <a:spcPct val="100000"/>
              </a:lnSpc>
              <a:spcBef>
                <a:spcPts val="0"/>
              </a:spcBef>
              <a:spcAft>
                <a:spcPts val="0"/>
              </a:spcAft>
              <a:buClr>
                <a:schemeClr val="lt1"/>
              </a:buClr>
              <a:buSzPts val="2800"/>
              <a:buNone/>
              <a:defRPr sz="2800">
                <a:solidFill>
                  <a:schemeClr val="lt1"/>
                </a:solidFill>
              </a:defRPr>
            </a:lvl5pPr>
            <a:lvl6pPr lvl="5" algn="ctr">
              <a:lnSpc>
                <a:spcPct val="100000"/>
              </a:lnSpc>
              <a:spcBef>
                <a:spcPts val="0"/>
              </a:spcBef>
              <a:spcAft>
                <a:spcPts val="0"/>
              </a:spcAft>
              <a:buClr>
                <a:schemeClr val="lt1"/>
              </a:buClr>
              <a:buSzPts val="2800"/>
              <a:buNone/>
              <a:defRPr sz="2800">
                <a:solidFill>
                  <a:schemeClr val="lt1"/>
                </a:solidFill>
              </a:defRPr>
            </a:lvl6pPr>
            <a:lvl7pPr lvl="6" algn="ctr">
              <a:lnSpc>
                <a:spcPct val="100000"/>
              </a:lnSpc>
              <a:spcBef>
                <a:spcPts val="0"/>
              </a:spcBef>
              <a:spcAft>
                <a:spcPts val="0"/>
              </a:spcAft>
              <a:buClr>
                <a:schemeClr val="lt1"/>
              </a:buClr>
              <a:buSzPts val="2800"/>
              <a:buNone/>
              <a:defRPr sz="2800">
                <a:solidFill>
                  <a:schemeClr val="lt1"/>
                </a:solidFill>
              </a:defRPr>
            </a:lvl7pPr>
            <a:lvl8pPr lvl="7" algn="ctr">
              <a:lnSpc>
                <a:spcPct val="100000"/>
              </a:lnSpc>
              <a:spcBef>
                <a:spcPts val="0"/>
              </a:spcBef>
              <a:spcAft>
                <a:spcPts val="0"/>
              </a:spcAft>
              <a:buClr>
                <a:schemeClr val="lt1"/>
              </a:buClr>
              <a:buSzPts val="2800"/>
              <a:buNone/>
              <a:defRPr sz="2800">
                <a:solidFill>
                  <a:schemeClr val="lt1"/>
                </a:solidFill>
              </a:defRPr>
            </a:lvl8pPr>
            <a:lvl9pPr lvl="8" algn="ctr">
              <a:lnSpc>
                <a:spcPct val="100000"/>
              </a:lnSpc>
              <a:spcBef>
                <a:spcPts val="0"/>
              </a:spcBef>
              <a:spcAft>
                <a:spcPts val="0"/>
              </a:spcAft>
              <a:buClr>
                <a:schemeClr val="lt1"/>
              </a:buClr>
              <a:buSzPts val="2800"/>
              <a:buNone/>
              <a:defRPr sz="2800">
                <a:solidFill>
                  <a:schemeClr val="lt1"/>
                </a:solidFill>
              </a:defRPr>
            </a:lvl9pPr>
          </a:lstStyle>
          <a:p/>
        </p:txBody>
      </p:sp>
      <p:sp>
        <p:nvSpPr>
          <p:cNvPr id="788" name="Google Shape;788;p112"/>
          <p:cNvSpPr txBox="1"/>
          <p:nvPr/>
        </p:nvSpPr>
        <p:spPr>
          <a:xfrm rot="-5400000">
            <a:off x="-975112" y="3297988"/>
            <a:ext cx="2528700" cy="771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500">
                <a:solidFill>
                  <a:srgbClr val="666666"/>
                </a:solidFill>
                <a:latin typeface="Montserrat Medium"/>
                <a:ea typeface="Montserrat Medium"/>
                <a:cs typeface="Montserrat Medium"/>
                <a:sym typeface="Montserrat Medium"/>
              </a:rPr>
              <a:t>© 2023 Skydio, Inc. Proprietary &amp; Confidential</a:t>
            </a:r>
            <a:endParaRPr sz="500">
              <a:solidFill>
                <a:srgbClr val="666666"/>
              </a:solidFill>
              <a:latin typeface="Montserrat Medium"/>
              <a:ea typeface="Montserrat Medium"/>
              <a:cs typeface="Montserrat Medium"/>
              <a:sym typeface="Montserrat Medium"/>
            </a:endParaRPr>
          </a:p>
        </p:txBody>
      </p:sp>
      <p:sp>
        <p:nvSpPr>
          <p:cNvPr id="789" name="Google Shape;789;p112"/>
          <p:cNvSpPr txBox="1"/>
          <p:nvPr/>
        </p:nvSpPr>
        <p:spPr>
          <a:xfrm>
            <a:off x="202413" y="4779625"/>
            <a:ext cx="176700" cy="2388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fld id="{00000000-1234-1234-1234-123412341234}" type="slidenum">
              <a:rPr lang="en" sz="700">
                <a:solidFill>
                  <a:schemeClr val="lt1"/>
                </a:solidFill>
                <a:latin typeface="Montserrat Medium"/>
                <a:ea typeface="Montserrat Medium"/>
                <a:cs typeface="Montserrat Medium"/>
                <a:sym typeface="Montserrat Medium"/>
              </a:rPr>
              <a:t>‹#›</a:t>
            </a:fld>
            <a:endParaRPr sz="700">
              <a:solidFill>
                <a:schemeClr val="lt1"/>
              </a:solidFill>
              <a:latin typeface="Montserrat Medium"/>
              <a:ea typeface="Montserrat Medium"/>
              <a:cs typeface="Montserrat Medium"/>
              <a:sym typeface="Montserrat Medium"/>
            </a:endParaRPr>
          </a:p>
        </p:txBody>
      </p:sp>
      <p:sp>
        <p:nvSpPr>
          <p:cNvPr id="790" name="Google Shape;790;p112"/>
          <p:cNvSpPr txBox="1"/>
          <p:nvPr>
            <p:ph type="ctrTitle"/>
          </p:nvPr>
        </p:nvSpPr>
        <p:spPr>
          <a:xfrm>
            <a:off x="952300" y="923200"/>
            <a:ext cx="7078200" cy="916800"/>
          </a:xfrm>
          <a:prstGeom prst="rect">
            <a:avLst/>
          </a:prstGeom>
        </p:spPr>
        <p:txBody>
          <a:bodyPr anchorCtr="0" anchor="t" bIns="45725" lIns="0" spcFirstLastPara="1" rIns="45725" wrap="square" tIns="45725">
            <a:noAutofit/>
          </a:bodyPr>
          <a:lstStyle>
            <a:lvl1pPr lvl="0">
              <a:lnSpc>
                <a:spcPct val="95000"/>
              </a:lnSpc>
              <a:spcBef>
                <a:spcPts val="0"/>
              </a:spcBef>
              <a:spcAft>
                <a:spcPts val="0"/>
              </a:spcAft>
              <a:buClr>
                <a:schemeClr val="lt1"/>
              </a:buClr>
              <a:buSzPts val="2400"/>
              <a:buNone/>
              <a:defRPr sz="2400">
                <a:solidFill>
                  <a:schemeClr val="lt1"/>
                </a:solidFill>
              </a:defRPr>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791" name="Google Shape;791;p112"/>
          <p:cNvSpPr txBox="1"/>
          <p:nvPr>
            <p:ph idx="2" type="body"/>
          </p:nvPr>
        </p:nvSpPr>
        <p:spPr>
          <a:xfrm>
            <a:off x="885925" y="3479938"/>
            <a:ext cx="1807800" cy="1218000"/>
          </a:xfrm>
          <a:prstGeom prst="rect">
            <a:avLst/>
          </a:prstGeom>
        </p:spPr>
        <p:txBody>
          <a:bodyPr anchorCtr="0" anchor="t" bIns="91425" lIns="91425" spcFirstLastPara="1" rIns="91425" wrap="square" tIns="91425">
            <a:noAutofit/>
          </a:bodyPr>
          <a:lstStyle>
            <a:lvl1pPr indent="-279400" lvl="0" marL="457200">
              <a:spcBef>
                <a:spcPts val="0"/>
              </a:spcBef>
              <a:spcAft>
                <a:spcPts val="0"/>
              </a:spcAft>
              <a:buSzPts val="800"/>
              <a:buChar char="●"/>
              <a:defRPr sz="800"/>
            </a:lvl1pPr>
            <a:lvl2pPr indent="-279400" lvl="1" marL="914400">
              <a:spcBef>
                <a:spcPts val="0"/>
              </a:spcBef>
              <a:spcAft>
                <a:spcPts val="0"/>
              </a:spcAft>
              <a:buSzPts val="800"/>
              <a:buChar char="○"/>
              <a:defRPr sz="800"/>
            </a:lvl2pPr>
            <a:lvl3pPr indent="-279400" lvl="2" marL="1371600">
              <a:spcBef>
                <a:spcPts val="0"/>
              </a:spcBef>
              <a:spcAft>
                <a:spcPts val="0"/>
              </a:spcAft>
              <a:buSzPts val="800"/>
              <a:buChar char="■"/>
              <a:defRPr sz="800"/>
            </a:lvl3pPr>
            <a:lvl4pPr indent="-279400" lvl="3" marL="1828800">
              <a:spcBef>
                <a:spcPts val="0"/>
              </a:spcBef>
              <a:spcAft>
                <a:spcPts val="0"/>
              </a:spcAft>
              <a:buSzPts val="800"/>
              <a:buChar char="●"/>
              <a:defRPr sz="800"/>
            </a:lvl4pPr>
            <a:lvl5pPr indent="-279400" lvl="4" marL="2286000">
              <a:spcBef>
                <a:spcPts val="0"/>
              </a:spcBef>
              <a:spcAft>
                <a:spcPts val="0"/>
              </a:spcAft>
              <a:buSzPts val="800"/>
              <a:buChar char="○"/>
              <a:defRPr sz="800"/>
            </a:lvl5pPr>
            <a:lvl6pPr indent="-279400" lvl="5" marL="2743200">
              <a:spcBef>
                <a:spcPts val="0"/>
              </a:spcBef>
              <a:spcAft>
                <a:spcPts val="0"/>
              </a:spcAft>
              <a:buSzPts val="800"/>
              <a:buChar char="■"/>
              <a:defRPr sz="800"/>
            </a:lvl6pPr>
            <a:lvl7pPr indent="-279400" lvl="6" marL="3200400">
              <a:spcBef>
                <a:spcPts val="0"/>
              </a:spcBef>
              <a:spcAft>
                <a:spcPts val="0"/>
              </a:spcAft>
              <a:buSzPts val="800"/>
              <a:buChar char="●"/>
              <a:defRPr sz="800"/>
            </a:lvl7pPr>
            <a:lvl8pPr indent="-279400" lvl="7" marL="3657600">
              <a:spcBef>
                <a:spcPts val="0"/>
              </a:spcBef>
              <a:spcAft>
                <a:spcPts val="0"/>
              </a:spcAft>
              <a:buSzPts val="800"/>
              <a:buChar char="○"/>
              <a:defRPr sz="800"/>
            </a:lvl8pPr>
            <a:lvl9pPr indent="-279400" lvl="8" marL="4114800">
              <a:spcBef>
                <a:spcPts val="0"/>
              </a:spcBef>
              <a:spcAft>
                <a:spcPts val="0"/>
              </a:spcAft>
              <a:buSzPts val="800"/>
              <a:buChar char="■"/>
              <a:defRPr sz="800"/>
            </a:lvl9pPr>
          </a:lstStyle>
          <a:p/>
        </p:txBody>
      </p:sp>
      <p:sp>
        <p:nvSpPr>
          <p:cNvPr id="792" name="Google Shape;792;p112"/>
          <p:cNvSpPr txBox="1"/>
          <p:nvPr>
            <p:ph idx="3" type="subTitle"/>
          </p:nvPr>
        </p:nvSpPr>
        <p:spPr>
          <a:xfrm>
            <a:off x="921713" y="3171625"/>
            <a:ext cx="1911300" cy="432000"/>
          </a:xfrm>
          <a:prstGeom prst="rect">
            <a:avLst/>
          </a:prstGeom>
        </p:spPr>
        <p:txBody>
          <a:bodyPr anchorCtr="0" anchor="t" bIns="45725" lIns="45725" spcFirstLastPara="1" rIns="45725" wrap="square" tIns="45725">
            <a:noAutofit/>
          </a:bodyPr>
          <a:lstStyle>
            <a:lvl1pPr lvl="0">
              <a:spcBef>
                <a:spcPts val="0"/>
              </a:spcBef>
              <a:spcAft>
                <a:spcPts val="0"/>
              </a:spcAft>
              <a:buClr>
                <a:srgbClr val="088BF5"/>
              </a:buClr>
              <a:buSzPts val="1100"/>
              <a:buNone/>
              <a:defRPr sz="1100">
                <a:solidFill>
                  <a:srgbClr val="088BF5"/>
                </a:solidFill>
              </a:defRPr>
            </a:lvl1pPr>
            <a:lvl2pPr lvl="1">
              <a:spcBef>
                <a:spcPts val="0"/>
              </a:spcBef>
              <a:spcAft>
                <a:spcPts val="0"/>
              </a:spcAft>
              <a:buClr>
                <a:srgbClr val="088BF5"/>
              </a:buClr>
              <a:buSzPts val="1100"/>
              <a:buNone/>
              <a:defRPr sz="1100">
                <a:solidFill>
                  <a:srgbClr val="088BF5"/>
                </a:solidFill>
              </a:defRPr>
            </a:lvl2pPr>
            <a:lvl3pPr lvl="2">
              <a:spcBef>
                <a:spcPts val="0"/>
              </a:spcBef>
              <a:spcAft>
                <a:spcPts val="0"/>
              </a:spcAft>
              <a:buClr>
                <a:srgbClr val="088BF5"/>
              </a:buClr>
              <a:buSzPts val="1100"/>
              <a:buNone/>
              <a:defRPr sz="1100">
                <a:solidFill>
                  <a:srgbClr val="088BF5"/>
                </a:solidFill>
              </a:defRPr>
            </a:lvl3pPr>
            <a:lvl4pPr lvl="3">
              <a:spcBef>
                <a:spcPts val="0"/>
              </a:spcBef>
              <a:spcAft>
                <a:spcPts val="0"/>
              </a:spcAft>
              <a:buClr>
                <a:srgbClr val="088BF5"/>
              </a:buClr>
              <a:buSzPts val="1100"/>
              <a:buNone/>
              <a:defRPr sz="1100">
                <a:solidFill>
                  <a:srgbClr val="088BF5"/>
                </a:solidFill>
              </a:defRPr>
            </a:lvl4pPr>
            <a:lvl5pPr lvl="4">
              <a:spcBef>
                <a:spcPts val="0"/>
              </a:spcBef>
              <a:spcAft>
                <a:spcPts val="0"/>
              </a:spcAft>
              <a:buClr>
                <a:srgbClr val="088BF5"/>
              </a:buClr>
              <a:buSzPts val="1100"/>
              <a:buNone/>
              <a:defRPr sz="1100">
                <a:solidFill>
                  <a:srgbClr val="088BF5"/>
                </a:solidFill>
              </a:defRPr>
            </a:lvl5pPr>
            <a:lvl6pPr lvl="5">
              <a:spcBef>
                <a:spcPts val="0"/>
              </a:spcBef>
              <a:spcAft>
                <a:spcPts val="0"/>
              </a:spcAft>
              <a:buClr>
                <a:srgbClr val="088BF5"/>
              </a:buClr>
              <a:buSzPts val="1100"/>
              <a:buNone/>
              <a:defRPr sz="1100">
                <a:solidFill>
                  <a:srgbClr val="088BF5"/>
                </a:solidFill>
              </a:defRPr>
            </a:lvl6pPr>
            <a:lvl7pPr lvl="6">
              <a:spcBef>
                <a:spcPts val="0"/>
              </a:spcBef>
              <a:spcAft>
                <a:spcPts val="0"/>
              </a:spcAft>
              <a:buClr>
                <a:srgbClr val="088BF5"/>
              </a:buClr>
              <a:buSzPts val="1100"/>
              <a:buNone/>
              <a:defRPr sz="1100">
                <a:solidFill>
                  <a:srgbClr val="088BF5"/>
                </a:solidFill>
              </a:defRPr>
            </a:lvl7pPr>
            <a:lvl8pPr lvl="7">
              <a:spcBef>
                <a:spcPts val="0"/>
              </a:spcBef>
              <a:spcAft>
                <a:spcPts val="0"/>
              </a:spcAft>
              <a:buClr>
                <a:srgbClr val="088BF5"/>
              </a:buClr>
              <a:buSzPts val="1100"/>
              <a:buNone/>
              <a:defRPr sz="1100">
                <a:solidFill>
                  <a:srgbClr val="088BF5"/>
                </a:solidFill>
              </a:defRPr>
            </a:lvl8pPr>
            <a:lvl9pPr lvl="8">
              <a:spcBef>
                <a:spcPts val="0"/>
              </a:spcBef>
              <a:spcAft>
                <a:spcPts val="0"/>
              </a:spcAft>
              <a:buClr>
                <a:srgbClr val="088BF5"/>
              </a:buClr>
              <a:buSzPts val="1100"/>
              <a:buNone/>
              <a:defRPr sz="1100">
                <a:solidFill>
                  <a:srgbClr val="088BF5"/>
                </a:solidFill>
              </a:defRPr>
            </a:lvl9pPr>
          </a:lstStyle>
          <a:p/>
        </p:txBody>
      </p:sp>
      <p:cxnSp>
        <p:nvCxnSpPr>
          <p:cNvPr id="793" name="Google Shape;793;p112"/>
          <p:cNvCxnSpPr/>
          <p:nvPr/>
        </p:nvCxnSpPr>
        <p:spPr>
          <a:xfrm>
            <a:off x="3167675" y="2469497"/>
            <a:ext cx="0" cy="1719900"/>
          </a:xfrm>
          <a:prstGeom prst="straightConnector1">
            <a:avLst/>
          </a:prstGeom>
          <a:noFill/>
          <a:ln cap="flat" cmpd="sng" w="9525">
            <a:solidFill>
              <a:srgbClr val="434343"/>
            </a:solidFill>
            <a:prstDash val="solid"/>
            <a:round/>
            <a:headEnd len="med" w="med" type="none"/>
            <a:tailEnd len="med" w="med" type="none"/>
          </a:ln>
        </p:spPr>
      </p:cxnSp>
      <p:sp>
        <p:nvSpPr>
          <p:cNvPr id="794" name="Google Shape;794;p112"/>
          <p:cNvSpPr txBox="1"/>
          <p:nvPr>
            <p:ph idx="4" type="body"/>
          </p:nvPr>
        </p:nvSpPr>
        <p:spPr>
          <a:xfrm>
            <a:off x="3752837" y="3479938"/>
            <a:ext cx="1807800" cy="1218000"/>
          </a:xfrm>
          <a:prstGeom prst="rect">
            <a:avLst/>
          </a:prstGeom>
        </p:spPr>
        <p:txBody>
          <a:bodyPr anchorCtr="0" anchor="t" bIns="91425" lIns="91425" spcFirstLastPara="1" rIns="91425" wrap="square" tIns="91425">
            <a:noAutofit/>
          </a:bodyPr>
          <a:lstStyle>
            <a:lvl1pPr indent="-279400" lvl="0" marL="457200">
              <a:spcBef>
                <a:spcPts val="0"/>
              </a:spcBef>
              <a:spcAft>
                <a:spcPts val="0"/>
              </a:spcAft>
              <a:buSzPts val="800"/>
              <a:buChar char="●"/>
              <a:defRPr sz="800"/>
            </a:lvl1pPr>
            <a:lvl2pPr indent="-279400" lvl="1" marL="914400">
              <a:spcBef>
                <a:spcPts val="0"/>
              </a:spcBef>
              <a:spcAft>
                <a:spcPts val="0"/>
              </a:spcAft>
              <a:buSzPts val="800"/>
              <a:buChar char="○"/>
              <a:defRPr sz="800"/>
            </a:lvl2pPr>
            <a:lvl3pPr indent="-279400" lvl="2" marL="1371600">
              <a:spcBef>
                <a:spcPts val="0"/>
              </a:spcBef>
              <a:spcAft>
                <a:spcPts val="0"/>
              </a:spcAft>
              <a:buSzPts val="800"/>
              <a:buChar char="■"/>
              <a:defRPr sz="800"/>
            </a:lvl3pPr>
            <a:lvl4pPr indent="-279400" lvl="3" marL="1828800">
              <a:spcBef>
                <a:spcPts val="0"/>
              </a:spcBef>
              <a:spcAft>
                <a:spcPts val="0"/>
              </a:spcAft>
              <a:buSzPts val="800"/>
              <a:buChar char="●"/>
              <a:defRPr sz="800"/>
            </a:lvl4pPr>
            <a:lvl5pPr indent="-279400" lvl="4" marL="2286000">
              <a:spcBef>
                <a:spcPts val="0"/>
              </a:spcBef>
              <a:spcAft>
                <a:spcPts val="0"/>
              </a:spcAft>
              <a:buSzPts val="800"/>
              <a:buChar char="○"/>
              <a:defRPr sz="800"/>
            </a:lvl5pPr>
            <a:lvl6pPr indent="-279400" lvl="5" marL="2743200">
              <a:spcBef>
                <a:spcPts val="0"/>
              </a:spcBef>
              <a:spcAft>
                <a:spcPts val="0"/>
              </a:spcAft>
              <a:buSzPts val="800"/>
              <a:buChar char="■"/>
              <a:defRPr sz="800"/>
            </a:lvl6pPr>
            <a:lvl7pPr indent="-279400" lvl="6" marL="3200400">
              <a:spcBef>
                <a:spcPts val="0"/>
              </a:spcBef>
              <a:spcAft>
                <a:spcPts val="0"/>
              </a:spcAft>
              <a:buSzPts val="800"/>
              <a:buChar char="●"/>
              <a:defRPr sz="800"/>
            </a:lvl7pPr>
            <a:lvl8pPr indent="-279400" lvl="7" marL="3657600">
              <a:spcBef>
                <a:spcPts val="0"/>
              </a:spcBef>
              <a:spcAft>
                <a:spcPts val="0"/>
              </a:spcAft>
              <a:buSzPts val="800"/>
              <a:buChar char="○"/>
              <a:defRPr sz="800"/>
            </a:lvl8pPr>
            <a:lvl9pPr indent="-279400" lvl="8" marL="4114800">
              <a:spcBef>
                <a:spcPts val="0"/>
              </a:spcBef>
              <a:spcAft>
                <a:spcPts val="0"/>
              </a:spcAft>
              <a:buSzPts val="800"/>
              <a:buChar char="■"/>
              <a:defRPr sz="800"/>
            </a:lvl9pPr>
          </a:lstStyle>
          <a:p/>
        </p:txBody>
      </p:sp>
      <p:sp>
        <p:nvSpPr>
          <p:cNvPr id="795" name="Google Shape;795;p112"/>
          <p:cNvSpPr txBox="1"/>
          <p:nvPr>
            <p:ph idx="5" type="subTitle"/>
          </p:nvPr>
        </p:nvSpPr>
        <p:spPr>
          <a:xfrm>
            <a:off x="3788624" y="3171625"/>
            <a:ext cx="1911300" cy="432000"/>
          </a:xfrm>
          <a:prstGeom prst="rect">
            <a:avLst/>
          </a:prstGeom>
        </p:spPr>
        <p:txBody>
          <a:bodyPr anchorCtr="0" anchor="t" bIns="45725" lIns="45725" spcFirstLastPara="1" rIns="45725" wrap="square" tIns="45725">
            <a:noAutofit/>
          </a:bodyPr>
          <a:lstStyle>
            <a:lvl1pPr lvl="0">
              <a:spcBef>
                <a:spcPts val="0"/>
              </a:spcBef>
              <a:spcAft>
                <a:spcPts val="0"/>
              </a:spcAft>
              <a:buClr>
                <a:srgbClr val="088BF5"/>
              </a:buClr>
              <a:buSzPts val="1100"/>
              <a:buNone/>
              <a:defRPr sz="1100">
                <a:solidFill>
                  <a:srgbClr val="088BF5"/>
                </a:solidFill>
              </a:defRPr>
            </a:lvl1pPr>
            <a:lvl2pPr lvl="1">
              <a:spcBef>
                <a:spcPts val="0"/>
              </a:spcBef>
              <a:spcAft>
                <a:spcPts val="0"/>
              </a:spcAft>
              <a:buClr>
                <a:srgbClr val="088BF5"/>
              </a:buClr>
              <a:buSzPts val="1100"/>
              <a:buNone/>
              <a:defRPr sz="1100">
                <a:solidFill>
                  <a:srgbClr val="088BF5"/>
                </a:solidFill>
              </a:defRPr>
            </a:lvl2pPr>
            <a:lvl3pPr lvl="2">
              <a:spcBef>
                <a:spcPts val="0"/>
              </a:spcBef>
              <a:spcAft>
                <a:spcPts val="0"/>
              </a:spcAft>
              <a:buClr>
                <a:srgbClr val="088BF5"/>
              </a:buClr>
              <a:buSzPts val="1100"/>
              <a:buNone/>
              <a:defRPr sz="1100">
                <a:solidFill>
                  <a:srgbClr val="088BF5"/>
                </a:solidFill>
              </a:defRPr>
            </a:lvl3pPr>
            <a:lvl4pPr lvl="3">
              <a:spcBef>
                <a:spcPts val="0"/>
              </a:spcBef>
              <a:spcAft>
                <a:spcPts val="0"/>
              </a:spcAft>
              <a:buClr>
                <a:srgbClr val="088BF5"/>
              </a:buClr>
              <a:buSzPts val="1100"/>
              <a:buNone/>
              <a:defRPr sz="1100">
                <a:solidFill>
                  <a:srgbClr val="088BF5"/>
                </a:solidFill>
              </a:defRPr>
            </a:lvl4pPr>
            <a:lvl5pPr lvl="4">
              <a:spcBef>
                <a:spcPts val="0"/>
              </a:spcBef>
              <a:spcAft>
                <a:spcPts val="0"/>
              </a:spcAft>
              <a:buClr>
                <a:srgbClr val="088BF5"/>
              </a:buClr>
              <a:buSzPts val="1100"/>
              <a:buNone/>
              <a:defRPr sz="1100">
                <a:solidFill>
                  <a:srgbClr val="088BF5"/>
                </a:solidFill>
              </a:defRPr>
            </a:lvl5pPr>
            <a:lvl6pPr lvl="5">
              <a:spcBef>
                <a:spcPts val="0"/>
              </a:spcBef>
              <a:spcAft>
                <a:spcPts val="0"/>
              </a:spcAft>
              <a:buClr>
                <a:srgbClr val="088BF5"/>
              </a:buClr>
              <a:buSzPts val="1100"/>
              <a:buNone/>
              <a:defRPr sz="1100">
                <a:solidFill>
                  <a:srgbClr val="088BF5"/>
                </a:solidFill>
              </a:defRPr>
            </a:lvl6pPr>
            <a:lvl7pPr lvl="6">
              <a:spcBef>
                <a:spcPts val="0"/>
              </a:spcBef>
              <a:spcAft>
                <a:spcPts val="0"/>
              </a:spcAft>
              <a:buClr>
                <a:srgbClr val="088BF5"/>
              </a:buClr>
              <a:buSzPts val="1100"/>
              <a:buNone/>
              <a:defRPr sz="1100">
                <a:solidFill>
                  <a:srgbClr val="088BF5"/>
                </a:solidFill>
              </a:defRPr>
            </a:lvl7pPr>
            <a:lvl8pPr lvl="7">
              <a:spcBef>
                <a:spcPts val="0"/>
              </a:spcBef>
              <a:spcAft>
                <a:spcPts val="0"/>
              </a:spcAft>
              <a:buClr>
                <a:srgbClr val="088BF5"/>
              </a:buClr>
              <a:buSzPts val="1100"/>
              <a:buNone/>
              <a:defRPr sz="1100">
                <a:solidFill>
                  <a:srgbClr val="088BF5"/>
                </a:solidFill>
              </a:defRPr>
            </a:lvl8pPr>
            <a:lvl9pPr lvl="8">
              <a:spcBef>
                <a:spcPts val="0"/>
              </a:spcBef>
              <a:spcAft>
                <a:spcPts val="0"/>
              </a:spcAft>
              <a:buClr>
                <a:srgbClr val="088BF5"/>
              </a:buClr>
              <a:buSzPts val="1100"/>
              <a:buNone/>
              <a:defRPr sz="1100">
                <a:solidFill>
                  <a:srgbClr val="088BF5"/>
                </a:solidFill>
              </a:defRPr>
            </a:lvl9pPr>
          </a:lstStyle>
          <a:p/>
        </p:txBody>
      </p:sp>
      <p:sp>
        <p:nvSpPr>
          <p:cNvPr id="796" name="Google Shape;796;p112"/>
          <p:cNvSpPr txBox="1"/>
          <p:nvPr>
            <p:ph idx="6" type="body"/>
          </p:nvPr>
        </p:nvSpPr>
        <p:spPr>
          <a:xfrm>
            <a:off x="6568800" y="3479938"/>
            <a:ext cx="1807800" cy="1218000"/>
          </a:xfrm>
          <a:prstGeom prst="rect">
            <a:avLst/>
          </a:prstGeom>
        </p:spPr>
        <p:txBody>
          <a:bodyPr anchorCtr="0" anchor="t" bIns="91425" lIns="91425" spcFirstLastPara="1" rIns="91425" wrap="square" tIns="91425">
            <a:noAutofit/>
          </a:bodyPr>
          <a:lstStyle>
            <a:lvl1pPr indent="-279400" lvl="0" marL="457200">
              <a:spcBef>
                <a:spcPts val="0"/>
              </a:spcBef>
              <a:spcAft>
                <a:spcPts val="0"/>
              </a:spcAft>
              <a:buSzPts val="800"/>
              <a:buChar char="●"/>
              <a:defRPr sz="800"/>
            </a:lvl1pPr>
            <a:lvl2pPr indent="-279400" lvl="1" marL="914400">
              <a:spcBef>
                <a:spcPts val="0"/>
              </a:spcBef>
              <a:spcAft>
                <a:spcPts val="0"/>
              </a:spcAft>
              <a:buSzPts val="800"/>
              <a:buChar char="○"/>
              <a:defRPr sz="800"/>
            </a:lvl2pPr>
            <a:lvl3pPr indent="-279400" lvl="2" marL="1371600">
              <a:spcBef>
                <a:spcPts val="0"/>
              </a:spcBef>
              <a:spcAft>
                <a:spcPts val="0"/>
              </a:spcAft>
              <a:buSzPts val="800"/>
              <a:buChar char="■"/>
              <a:defRPr sz="800"/>
            </a:lvl3pPr>
            <a:lvl4pPr indent="-279400" lvl="3" marL="1828800">
              <a:spcBef>
                <a:spcPts val="0"/>
              </a:spcBef>
              <a:spcAft>
                <a:spcPts val="0"/>
              </a:spcAft>
              <a:buSzPts val="800"/>
              <a:buChar char="●"/>
              <a:defRPr sz="800"/>
            </a:lvl4pPr>
            <a:lvl5pPr indent="-279400" lvl="4" marL="2286000">
              <a:spcBef>
                <a:spcPts val="0"/>
              </a:spcBef>
              <a:spcAft>
                <a:spcPts val="0"/>
              </a:spcAft>
              <a:buSzPts val="800"/>
              <a:buChar char="○"/>
              <a:defRPr sz="800"/>
            </a:lvl5pPr>
            <a:lvl6pPr indent="-279400" lvl="5" marL="2743200">
              <a:spcBef>
                <a:spcPts val="0"/>
              </a:spcBef>
              <a:spcAft>
                <a:spcPts val="0"/>
              </a:spcAft>
              <a:buSzPts val="800"/>
              <a:buChar char="■"/>
              <a:defRPr sz="800"/>
            </a:lvl6pPr>
            <a:lvl7pPr indent="-279400" lvl="6" marL="3200400">
              <a:spcBef>
                <a:spcPts val="0"/>
              </a:spcBef>
              <a:spcAft>
                <a:spcPts val="0"/>
              </a:spcAft>
              <a:buSzPts val="800"/>
              <a:buChar char="●"/>
              <a:defRPr sz="800"/>
            </a:lvl7pPr>
            <a:lvl8pPr indent="-279400" lvl="7" marL="3657600">
              <a:spcBef>
                <a:spcPts val="0"/>
              </a:spcBef>
              <a:spcAft>
                <a:spcPts val="0"/>
              </a:spcAft>
              <a:buSzPts val="800"/>
              <a:buChar char="○"/>
              <a:defRPr sz="800"/>
            </a:lvl8pPr>
            <a:lvl9pPr indent="-279400" lvl="8" marL="4114800">
              <a:spcBef>
                <a:spcPts val="0"/>
              </a:spcBef>
              <a:spcAft>
                <a:spcPts val="0"/>
              </a:spcAft>
              <a:buSzPts val="800"/>
              <a:buChar char="■"/>
              <a:defRPr sz="800"/>
            </a:lvl9pPr>
          </a:lstStyle>
          <a:p/>
        </p:txBody>
      </p:sp>
      <p:sp>
        <p:nvSpPr>
          <p:cNvPr id="797" name="Google Shape;797;p112"/>
          <p:cNvSpPr txBox="1"/>
          <p:nvPr>
            <p:ph idx="7" type="subTitle"/>
          </p:nvPr>
        </p:nvSpPr>
        <p:spPr>
          <a:xfrm>
            <a:off x="6604588" y="3171625"/>
            <a:ext cx="1911300" cy="432000"/>
          </a:xfrm>
          <a:prstGeom prst="rect">
            <a:avLst/>
          </a:prstGeom>
        </p:spPr>
        <p:txBody>
          <a:bodyPr anchorCtr="0" anchor="t" bIns="45725" lIns="45725" spcFirstLastPara="1" rIns="45725" wrap="square" tIns="45725">
            <a:noAutofit/>
          </a:bodyPr>
          <a:lstStyle>
            <a:lvl1pPr lvl="0">
              <a:spcBef>
                <a:spcPts val="0"/>
              </a:spcBef>
              <a:spcAft>
                <a:spcPts val="0"/>
              </a:spcAft>
              <a:buClr>
                <a:srgbClr val="088BF5"/>
              </a:buClr>
              <a:buSzPts val="1100"/>
              <a:buNone/>
              <a:defRPr sz="1100">
                <a:solidFill>
                  <a:srgbClr val="088BF5"/>
                </a:solidFill>
              </a:defRPr>
            </a:lvl1pPr>
            <a:lvl2pPr lvl="1">
              <a:spcBef>
                <a:spcPts val="0"/>
              </a:spcBef>
              <a:spcAft>
                <a:spcPts val="0"/>
              </a:spcAft>
              <a:buClr>
                <a:srgbClr val="088BF5"/>
              </a:buClr>
              <a:buSzPts val="1100"/>
              <a:buNone/>
              <a:defRPr sz="1100">
                <a:solidFill>
                  <a:srgbClr val="088BF5"/>
                </a:solidFill>
              </a:defRPr>
            </a:lvl2pPr>
            <a:lvl3pPr lvl="2">
              <a:spcBef>
                <a:spcPts val="0"/>
              </a:spcBef>
              <a:spcAft>
                <a:spcPts val="0"/>
              </a:spcAft>
              <a:buClr>
                <a:srgbClr val="088BF5"/>
              </a:buClr>
              <a:buSzPts val="1100"/>
              <a:buNone/>
              <a:defRPr sz="1100">
                <a:solidFill>
                  <a:srgbClr val="088BF5"/>
                </a:solidFill>
              </a:defRPr>
            </a:lvl3pPr>
            <a:lvl4pPr lvl="3">
              <a:spcBef>
                <a:spcPts val="0"/>
              </a:spcBef>
              <a:spcAft>
                <a:spcPts val="0"/>
              </a:spcAft>
              <a:buClr>
                <a:srgbClr val="088BF5"/>
              </a:buClr>
              <a:buSzPts val="1100"/>
              <a:buNone/>
              <a:defRPr sz="1100">
                <a:solidFill>
                  <a:srgbClr val="088BF5"/>
                </a:solidFill>
              </a:defRPr>
            </a:lvl4pPr>
            <a:lvl5pPr lvl="4">
              <a:spcBef>
                <a:spcPts val="0"/>
              </a:spcBef>
              <a:spcAft>
                <a:spcPts val="0"/>
              </a:spcAft>
              <a:buClr>
                <a:srgbClr val="088BF5"/>
              </a:buClr>
              <a:buSzPts val="1100"/>
              <a:buNone/>
              <a:defRPr sz="1100">
                <a:solidFill>
                  <a:srgbClr val="088BF5"/>
                </a:solidFill>
              </a:defRPr>
            </a:lvl5pPr>
            <a:lvl6pPr lvl="5">
              <a:spcBef>
                <a:spcPts val="0"/>
              </a:spcBef>
              <a:spcAft>
                <a:spcPts val="0"/>
              </a:spcAft>
              <a:buClr>
                <a:srgbClr val="088BF5"/>
              </a:buClr>
              <a:buSzPts val="1100"/>
              <a:buNone/>
              <a:defRPr sz="1100">
                <a:solidFill>
                  <a:srgbClr val="088BF5"/>
                </a:solidFill>
              </a:defRPr>
            </a:lvl6pPr>
            <a:lvl7pPr lvl="6">
              <a:spcBef>
                <a:spcPts val="0"/>
              </a:spcBef>
              <a:spcAft>
                <a:spcPts val="0"/>
              </a:spcAft>
              <a:buClr>
                <a:srgbClr val="088BF5"/>
              </a:buClr>
              <a:buSzPts val="1100"/>
              <a:buNone/>
              <a:defRPr sz="1100">
                <a:solidFill>
                  <a:srgbClr val="088BF5"/>
                </a:solidFill>
              </a:defRPr>
            </a:lvl7pPr>
            <a:lvl8pPr lvl="7">
              <a:spcBef>
                <a:spcPts val="0"/>
              </a:spcBef>
              <a:spcAft>
                <a:spcPts val="0"/>
              </a:spcAft>
              <a:buClr>
                <a:srgbClr val="088BF5"/>
              </a:buClr>
              <a:buSzPts val="1100"/>
              <a:buNone/>
              <a:defRPr sz="1100">
                <a:solidFill>
                  <a:srgbClr val="088BF5"/>
                </a:solidFill>
              </a:defRPr>
            </a:lvl8pPr>
            <a:lvl9pPr lvl="8">
              <a:spcBef>
                <a:spcPts val="0"/>
              </a:spcBef>
              <a:spcAft>
                <a:spcPts val="0"/>
              </a:spcAft>
              <a:buClr>
                <a:srgbClr val="088BF5"/>
              </a:buClr>
              <a:buSzPts val="1100"/>
              <a:buNone/>
              <a:defRPr sz="1100">
                <a:solidFill>
                  <a:srgbClr val="088BF5"/>
                </a:solidFill>
              </a:defRPr>
            </a:lvl9pPr>
          </a:lstStyle>
          <a:p/>
        </p:txBody>
      </p:sp>
      <p:cxnSp>
        <p:nvCxnSpPr>
          <p:cNvPr id="798" name="Google Shape;798;p112"/>
          <p:cNvCxnSpPr/>
          <p:nvPr/>
        </p:nvCxnSpPr>
        <p:spPr>
          <a:xfrm>
            <a:off x="5980613" y="2469497"/>
            <a:ext cx="0" cy="1719900"/>
          </a:xfrm>
          <a:prstGeom prst="straightConnector1">
            <a:avLst/>
          </a:prstGeom>
          <a:noFill/>
          <a:ln cap="flat" cmpd="sng" w="9525">
            <a:solidFill>
              <a:srgbClr val="434343"/>
            </a:solidFill>
            <a:prstDash val="solid"/>
            <a:round/>
            <a:headEnd len="med" w="med" type="none"/>
            <a:tailEnd len="med" w="med" type="none"/>
          </a:ln>
        </p:spPr>
      </p:cxnSp>
    </p:spTree>
  </p:cSld>
  <p:clrMapOvr>
    <a:masterClrMapping/>
  </p:clrMapOvr>
</p:sldLayout>
</file>

<file path=ppt/slideLayouts/slideLayout10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 - 3 Columns - Light">
  <p:cSld name="TITLE_AND_BODY_1_4">
    <p:bg>
      <p:bgPr>
        <a:solidFill>
          <a:schemeClr val="lt1"/>
        </a:solidFill>
      </p:bgPr>
    </p:bg>
    <p:spTree>
      <p:nvGrpSpPr>
        <p:cNvPr id="799" name="Shape 799"/>
        <p:cNvGrpSpPr/>
        <p:nvPr/>
      </p:nvGrpSpPr>
      <p:grpSpPr>
        <a:xfrm>
          <a:off x="0" y="0"/>
          <a:ext cx="0" cy="0"/>
          <a:chOff x="0" y="0"/>
          <a:chExt cx="0" cy="0"/>
        </a:xfrm>
      </p:grpSpPr>
      <p:sp>
        <p:nvSpPr>
          <p:cNvPr id="800" name="Google Shape;800;p113"/>
          <p:cNvSpPr txBox="1"/>
          <p:nvPr>
            <p:ph type="ctrTitle"/>
          </p:nvPr>
        </p:nvSpPr>
        <p:spPr>
          <a:xfrm>
            <a:off x="952300" y="923200"/>
            <a:ext cx="7078200" cy="916800"/>
          </a:xfrm>
          <a:prstGeom prst="rect">
            <a:avLst/>
          </a:prstGeom>
        </p:spPr>
        <p:txBody>
          <a:bodyPr anchorCtr="0" anchor="t" bIns="45725" lIns="0" spcFirstLastPara="1" rIns="45725" wrap="square" tIns="45725">
            <a:noAutofit/>
          </a:bodyPr>
          <a:lstStyle>
            <a:lvl1pPr lvl="0">
              <a:lnSpc>
                <a:spcPct val="95000"/>
              </a:lnSpc>
              <a:spcBef>
                <a:spcPts val="0"/>
              </a:spcBef>
              <a:spcAft>
                <a:spcPts val="0"/>
              </a:spcAft>
              <a:buSzPts val="2400"/>
              <a:buNone/>
              <a:defRPr sz="24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801" name="Google Shape;801;p113"/>
          <p:cNvSpPr txBox="1"/>
          <p:nvPr>
            <p:ph idx="1" type="body"/>
          </p:nvPr>
        </p:nvSpPr>
        <p:spPr>
          <a:xfrm>
            <a:off x="885925" y="3479938"/>
            <a:ext cx="1807800" cy="1218000"/>
          </a:xfrm>
          <a:prstGeom prst="rect">
            <a:avLst/>
          </a:prstGeom>
        </p:spPr>
        <p:txBody>
          <a:bodyPr anchorCtr="0" anchor="t" bIns="91425" lIns="91425" spcFirstLastPara="1" rIns="91425" wrap="square" tIns="91425">
            <a:noAutofit/>
          </a:bodyPr>
          <a:lstStyle>
            <a:lvl1pPr indent="-279400" lvl="0" marL="457200">
              <a:spcBef>
                <a:spcPts val="0"/>
              </a:spcBef>
              <a:spcAft>
                <a:spcPts val="0"/>
              </a:spcAft>
              <a:buClr>
                <a:srgbClr val="666666"/>
              </a:buClr>
              <a:buSzPts val="800"/>
              <a:buChar char="●"/>
              <a:defRPr sz="800">
                <a:solidFill>
                  <a:srgbClr val="666666"/>
                </a:solidFill>
              </a:defRPr>
            </a:lvl1pPr>
            <a:lvl2pPr indent="-279400" lvl="1" marL="914400">
              <a:spcBef>
                <a:spcPts val="0"/>
              </a:spcBef>
              <a:spcAft>
                <a:spcPts val="0"/>
              </a:spcAft>
              <a:buClr>
                <a:srgbClr val="666666"/>
              </a:buClr>
              <a:buSzPts val="800"/>
              <a:buChar char="○"/>
              <a:defRPr sz="800">
                <a:solidFill>
                  <a:srgbClr val="666666"/>
                </a:solidFill>
              </a:defRPr>
            </a:lvl2pPr>
            <a:lvl3pPr indent="-279400" lvl="2" marL="1371600">
              <a:spcBef>
                <a:spcPts val="0"/>
              </a:spcBef>
              <a:spcAft>
                <a:spcPts val="0"/>
              </a:spcAft>
              <a:buClr>
                <a:srgbClr val="666666"/>
              </a:buClr>
              <a:buSzPts val="800"/>
              <a:buChar char="■"/>
              <a:defRPr sz="800">
                <a:solidFill>
                  <a:srgbClr val="666666"/>
                </a:solidFill>
              </a:defRPr>
            </a:lvl3pPr>
            <a:lvl4pPr indent="-279400" lvl="3" marL="1828800">
              <a:spcBef>
                <a:spcPts val="0"/>
              </a:spcBef>
              <a:spcAft>
                <a:spcPts val="0"/>
              </a:spcAft>
              <a:buClr>
                <a:srgbClr val="666666"/>
              </a:buClr>
              <a:buSzPts val="800"/>
              <a:buChar char="●"/>
              <a:defRPr sz="800">
                <a:solidFill>
                  <a:srgbClr val="666666"/>
                </a:solidFill>
              </a:defRPr>
            </a:lvl4pPr>
            <a:lvl5pPr indent="-279400" lvl="4" marL="2286000">
              <a:spcBef>
                <a:spcPts val="0"/>
              </a:spcBef>
              <a:spcAft>
                <a:spcPts val="0"/>
              </a:spcAft>
              <a:buClr>
                <a:srgbClr val="666666"/>
              </a:buClr>
              <a:buSzPts val="800"/>
              <a:buChar char="○"/>
              <a:defRPr sz="800">
                <a:solidFill>
                  <a:srgbClr val="666666"/>
                </a:solidFill>
              </a:defRPr>
            </a:lvl5pPr>
            <a:lvl6pPr indent="-279400" lvl="5" marL="2743200">
              <a:spcBef>
                <a:spcPts val="0"/>
              </a:spcBef>
              <a:spcAft>
                <a:spcPts val="0"/>
              </a:spcAft>
              <a:buClr>
                <a:srgbClr val="666666"/>
              </a:buClr>
              <a:buSzPts val="800"/>
              <a:buChar char="■"/>
              <a:defRPr sz="800">
                <a:solidFill>
                  <a:srgbClr val="666666"/>
                </a:solidFill>
              </a:defRPr>
            </a:lvl6pPr>
            <a:lvl7pPr indent="-279400" lvl="6" marL="3200400">
              <a:spcBef>
                <a:spcPts val="0"/>
              </a:spcBef>
              <a:spcAft>
                <a:spcPts val="0"/>
              </a:spcAft>
              <a:buClr>
                <a:srgbClr val="666666"/>
              </a:buClr>
              <a:buSzPts val="800"/>
              <a:buChar char="●"/>
              <a:defRPr sz="800">
                <a:solidFill>
                  <a:srgbClr val="666666"/>
                </a:solidFill>
              </a:defRPr>
            </a:lvl7pPr>
            <a:lvl8pPr indent="-279400" lvl="7" marL="3657600">
              <a:spcBef>
                <a:spcPts val="0"/>
              </a:spcBef>
              <a:spcAft>
                <a:spcPts val="0"/>
              </a:spcAft>
              <a:buClr>
                <a:srgbClr val="666666"/>
              </a:buClr>
              <a:buSzPts val="800"/>
              <a:buChar char="○"/>
              <a:defRPr sz="800">
                <a:solidFill>
                  <a:srgbClr val="666666"/>
                </a:solidFill>
              </a:defRPr>
            </a:lvl8pPr>
            <a:lvl9pPr indent="-279400" lvl="8" marL="4114800">
              <a:spcBef>
                <a:spcPts val="0"/>
              </a:spcBef>
              <a:spcAft>
                <a:spcPts val="0"/>
              </a:spcAft>
              <a:buClr>
                <a:srgbClr val="666666"/>
              </a:buClr>
              <a:buSzPts val="800"/>
              <a:buChar char="■"/>
              <a:defRPr sz="800">
                <a:solidFill>
                  <a:srgbClr val="666666"/>
                </a:solidFill>
              </a:defRPr>
            </a:lvl9pPr>
          </a:lstStyle>
          <a:p/>
        </p:txBody>
      </p:sp>
      <p:sp>
        <p:nvSpPr>
          <p:cNvPr id="802" name="Google Shape;802;p113"/>
          <p:cNvSpPr txBox="1"/>
          <p:nvPr>
            <p:ph idx="2" type="subTitle"/>
          </p:nvPr>
        </p:nvSpPr>
        <p:spPr>
          <a:xfrm>
            <a:off x="921713" y="3171625"/>
            <a:ext cx="1911300" cy="432000"/>
          </a:xfrm>
          <a:prstGeom prst="rect">
            <a:avLst/>
          </a:prstGeom>
        </p:spPr>
        <p:txBody>
          <a:bodyPr anchorCtr="0" anchor="t" bIns="45725" lIns="45725" spcFirstLastPara="1" rIns="45725" wrap="square" tIns="45725">
            <a:noAutofit/>
          </a:bodyPr>
          <a:lstStyle>
            <a:lvl1pPr lvl="0">
              <a:spcBef>
                <a:spcPts val="0"/>
              </a:spcBef>
              <a:spcAft>
                <a:spcPts val="0"/>
              </a:spcAft>
              <a:buClr>
                <a:srgbClr val="088BF5"/>
              </a:buClr>
              <a:buSzPts val="1100"/>
              <a:buNone/>
              <a:defRPr sz="1100">
                <a:solidFill>
                  <a:srgbClr val="088BF5"/>
                </a:solidFill>
              </a:defRPr>
            </a:lvl1pPr>
            <a:lvl2pPr lvl="1">
              <a:spcBef>
                <a:spcPts val="0"/>
              </a:spcBef>
              <a:spcAft>
                <a:spcPts val="0"/>
              </a:spcAft>
              <a:buClr>
                <a:srgbClr val="088BF5"/>
              </a:buClr>
              <a:buSzPts val="1100"/>
              <a:buNone/>
              <a:defRPr sz="1100">
                <a:solidFill>
                  <a:srgbClr val="088BF5"/>
                </a:solidFill>
              </a:defRPr>
            </a:lvl2pPr>
            <a:lvl3pPr lvl="2">
              <a:spcBef>
                <a:spcPts val="0"/>
              </a:spcBef>
              <a:spcAft>
                <a:spcPts val="0"/>
              </a:spcAft>
              <a:buClr>
                <a:srgbClr val="088BF5"/>
              </a:buClr>
              <a:buSzPts val="1100"/>
              <a:buNone/>
              <a:defRPr sz="1100">
                <a:solidFill>
                  <a:srgbClr val="088BF5"/>
                </a:solidFill>
              </a:defRPr>
            </a:lvl3pPr>
            <a:lvl4pPr lvl="3">
              <a:spcBef>
                <a:spcPts val="0"/>
              </a:spcBef>
              <a:spcAft>
                <a:spcPts val="0"/>
              </a:spcAft>
              <a:buClr>
                <a:srgbClr val="088BF5"/>
              </a:buClr>
              <a:buSzPts val="1100"/>
              <a:buNone/>
              <a:defRPr sz="1100">
                <a:solidFill>
                  <a:srgbClr val="088BF5"/>
                </a:solidFill>
              </a:defRPr>
            </a:lvl4pPr>
            <a:lvl5pPr lvl="4">
              <a:spcBef>
                <a:spcPts val="0"/>
              </a:spcBef>
              <a:spcAft>
                <a:spcPts val="0"/>
              </a:spcAft>
              <a:buClr>
                <a:srgbClr val="088BF5"/>
              </a:buClr>
              <a:buSzPts val="1100"/>
              <a:buNone/>
              <a:defRPr sz="1100">
                <a:solidFill>
                  <a:srgbClr val="088BF5"/>
                </a:solidFill>
              </a:defRPr>
            </a:lvl5pPr>
            <a:lvl6pPr lvl="5">
              <a:spcBef>
                <a:spcPts val="0"/>
              </a:spcBef>
              <a:spcAft>
                <a:spcPts val="0"/>
              </a:spcAft>
              <a:buClr>
                <a:srgbClr val="088BF5"/>
              </a:buClr>
              <a:buSzPts val="1100"/>
              <a:buNone/>
              <a:defRPr sz="1100">
                <a:solidFill>
                  <a:srgbClr val="088BF5"/>
                </a:solidFill>
              </a:defRPr>
            </a:lvl6pPr>
            <a:lvl7pPr lvl="6">
              <a:spcBef>
                <a:spcPts val="0"/>
              </a:spcBef>
              <a:spcAft>
                <a:spcPts val="0"/>
              </a:spcAft>
              <a:buClr>
                <a:srgbClr val="088BF5"/>
              </a:buClr>
              <a:buSzPts val="1100"/>
              <a:buNone/>
              <a:defRPr sz="1100">
                <a:solidFill>
                  <a:srgbClr val="088BF5"/>
                </a:solidFill>
              </a:defRPr>
            </a:lvl7pPr>
            <a:lvl8pPr lvl="7">
              <a:spcBef>
                <a:spcPts val="0"/>
              </a:spcBef>
              <a:spcAft>
                <a:spcPts val="0"/>
              </a:spcAft>
              <a:buClr>
                <a:srgbClr val="088BF5"/>
              </a:buClr>
              <a:buSzPts val="1100"/>
              <a:buNone/>
              <a:defRPr sz="1100">
                <a:solidFill>
                  <a:srgbClr val="088BF5"/>
                </a:solidFill>
              </a:defRPr>
            </a:lvl8pPr>
            <a:lvl9pPr lvl="8">
              <a:spcBef>
                <a:spcPts val="0"/>
              </a:spcBef>
              <a:spcAft>
                <a:spcPts val="0"/>
              </a:spcAft>
              <a:buClr>
                <a:srgbClr val="088BF5"/>
              </a:buClr>
              <a:buSzPts val="1100"/>
              <a:buNone/>
              <a:defRPr sz="1100">
                <a:solidFill>
                  <a:srgbClr val="088BF5"/>
                </a:solidFill>
              </a:defRPr>
            </a:lvl9pPr>
          </a:lstStyle>
          <a:p/>
        </p:txBody>
      </p:sp>
      <p:cxnSp>
        <p:nvCxnSpPr>
          <p:cNvPr id="803" name="Google Shape;803;p113"/>
          <p:cNvCxnSpPr/>
          <p:nvPr/>
        </p:nvCxnSpPr>
        <p:spPr>
          <a:xfrm>
            <a:off x="3167675" y="2469497"/>
            <a:ext cx="0" cy="1719900"/>
          </a:xfrm>
          <a:prstGeom prst="straightConnector1">
            <a:avLst/>
          </a:prstGeom>
          <a:noFill/>
          <a:ln cap="flat" cmpd="sng" w="9525">
            <a:solidFill>
              <a:srgbClr val="CCCCCC"/>
            </a:solidFill>
            <a:prstDash val="solid"/>
            <a:round/>
            <a:headEnd len="med" w="med" type="none"/>
            <a:tailEnd len="med" w="med" type="none"/>
          </a:ln>
        </p:spPr>
      </p:cxnSp>
      <p:sp>
        <p:nvSpPr>
          <p:cNvPr id="804" name="Google Shape;804;p113"/>
          <p:cNvSpPr txBox="1"/>
          <p:nvPr>
            <p:ph idx="3" type="body"/>
          </p:nvPr>
        </p:nvSpPr>
        <p:spPr>
          <a:xfrm>
            <a:off x="3752837" y="3479938"/>
            <a:ext cx="1807800" cy="1218000"/>
          </a:xfrm>
          <a:prstGeom prst="rect">
            <a:avLst/>
          </a:prstGeom>
        </p:spPr>
        <p:txBody>
          <a:bodyPr anchorCtr="0" anchor="t" bIns="91425" lIns="91425" spcFirstLastPara="1" rIns="91425" wrap="square" tIns="91425">
            <a:noAutofit/>
          </a:bodyPr>
          <a:lstStyle>
            <a:lvl1pPr indent="-279400" lvl="0" marL="457200">
              <a:spcBef>
                <a:spcPts val="0"/>
              </a:spcBef>
              <a:spcAft>
                <a:spcPts val="0"/>
              </a:spcAft>
              <a:buClr>
                <a:srgbClr val="666666"/>
              </a:buClr>
              <a:buSzPts val="800"/>
              <a:buChar char="●"/>
              <a:defRPr sz="800">
                <a:solidFill>
                  <a:srgbClr val="666666"/>
                </a:solidFill>
              </a:defRPr>
            </a:lvl1pPr>
            <a:lvl2pPr indent="-279400" lvl="1" marL="914400">
              <a:spcBef>
                <a:spcPts val="0"/>
              </a:spcBef>
              <a:spcAft>
                <a:spcPts val="0"/>
              </a:spcAft>
              <a:buClr>
                <a:srgbClr val="666666"/>
              </a:buClr>
              <a:buSzPts val="800"/>
              <a:buChar char="○"/>
              <a:defRPr sz="800">
                <a:solidFill>
                  <a:srgbClr val="666666"/>
                </a:solidFill>
              </a:defRPr>
            </a:lvl2pPr>
            <a:lvl3pPr indent="-279400" lvl="2" marL="1371600">
              <a:spcBef>
                <a:spcPts val="0"/>
              </a:spcBef>
              <a:spcAft>
                <a:spcPts val="0"/>
              </a:spcAft>
              <a:buClr>
                <a:srgbClr val="666666"/>
              </a:buClr>
              <a:buSzPts val="800"/>
              <a:buChar char="■"/>
              <a:defRPr sz="800">
                <a:solidFill>
                  <a:srgbClr val="666666"/>
                </a:solidFill>
              </a:defRPr>
            </a:lvl3pPr>
            <a:lvl4pPr indent="-279400" lvl="3" marL="1828800">
              <a:spcBef>
                <a:spcPts val="0"/>
              </a:spcBef>
              <a:spcAft>
                <a:spcPts val="0"/>
              </a:spcAft>
              <a:buClr>
                <a:srgbClr val="666666"/>
              </a:buClr>
              <a:buSzPts val="800"/>
              <a:buChar char="●"/>
              <a:defRPr sz="800">
                <a:solidFill>
                  <a:srgbClr val="666666"/>
                </a:solidFill>
              </a:defRPr>
            </a:lvl4pPr>
            <a:lvl5pPr indent="-279400" lvl="4" marL="2286000">
              <a:spcBef>
                <a:spcPts val="0"/>
              </a:spcBef>
              <a:spcAft>
                <a:spcPts val="0"/>
              </a:spcAft>
              <a:buClr>
                <a:srgbClr val="666666"/>
              </a:buClr>
              <a:buSzPts val="800"/>
              <a:buChar char="○"/>
              <a:defRPr sz="800">
                <a:solidFill>
                  <a:srgbClr val="666666"/>
                </a:solidFill>
              </a:defRPr>
            </a:lvl5pPr>
            <a:lvl6pPr indent="-279400" lvl="5" marL="2743200">
              <a:spcBef>
                <a:spcPts val="0"/>
              </a:spcBef>
              <a:spcAft>
                <a:spcPts val="0"/>
              </a:spcAft>
              <a:buClr>
                <a:srgbClr val="666666"/>
              </a:buClr>
              <a:buSzPts val="800"/>
              <a:buChar char="■"/>
              <a:defRPr sz="800">
                <a:solidFill>
                  <a:srgbClr val="666666"/>
                </a:solidFill>
              </a:defRPr>
            </a:lvl6pPr>
            <a:lvl7pPr indent="-279400" lvl="6" marL="3200400">
              <a:spcBef>
                <a:spcPts val="0"/>
              </a:spcBef>
              <a:spcAft>
                <a:spcPts val="0"/>
              </a:spcAft>
              <a:buClr>
                <a:srgbClr val="666666"/>
              </a:buClr>
              <a:buSzPts val="800"/>
              <a:buChar char="●"/>
              <a:defRPr sz="800">
                <a:solidFill>
                  <a:srgbClr val="666666"/>
                </a:solidFill>
              </a:defRPr>
            </a:lvl7pPr>
            <a:lvl8pPr indent="-279400" lvl="7" marL="3657600">
              <a:spcBef>
                <a:spcPts val="0"/>
              </a:spcBef>
              <a:spcAft>
                <a:spcPts val="0"/>
              </a:spcAft>
              <a:buClr>
                <a:srgbClr val="666666"/>
              </a:buClr>
              <a:buSzPts val="800"/>
              <a:buChar char="○"/>
              <a:defRPr sz="800">
                <a:solidFill>
                  <a:srgbClr val="666666"/>
                </a:solidFill>
              </a:defRPr>
            </a:lvl8pPr>
            <a:lvl9pPr indent="-279400" lvl="8" marL="4114800">
              <a:spcBef>
                <a:spcPts val="0"/>
              </a:spcBef>
              <a:spcAft>
                <a:spcPts val="0"/>
              </a:spcAft>
              <a:buClr>
                <a:srgbClr val="666666"/>
              </a:buClr>
              <a:buSzPts val="800"/>
              <a:buChar char="■"/>
              <a:defRPr sz="800">
                <a:solidFill>
                  <a:srgbClr val="666666"/>
                </a:solidFill>
              </a:defRPr>
            </a:lvl9pPr>
          </a:lstStyle>
          <a:p/>
        </p:txBody>
      </p:sp>
      <p:sp>
        <p:nvSpPr>
          <p:cNvPr id="805" name="Google Shape;805;p113"/>
          <p:cNvSpPr txBox="1"/>
          <p:nvPr>
            <p:ph idx="4" type="subTitle"/>
          </p:nvPr>
        </p:nvSpPr>
        <p:spPr>
          <a:xfrm>
            <a:off x="3788624" y="3171625"/>
            <a:ext cx="1911300" cy="432000"/>
          </a:xfrm>
          <a:prstGeom prst="rect">
            <a:avLst/>
          </a:prstGeom>
        </p:spPr>
        <p:txBody>
          <a:bodyPr anchorCtr="0" anchor="t" bIns="45725" lIns="45725" spcFirstLastPara="1" rIns="45725" wrap="square" tIns="45725">
            <a:noAutofit/>
          </a:bodyPr>
          <a:lstStyle>
            <a:lvl1pPr lvl="0">
              <a:spcBef>
                <a:spcPts val="0"/>
              </a:spcBef>
              <a:spcAft>
                <a:spcPts val="0"/>
              </a:spcAft>
              <a:buClr>
                <a:srgbClr val="088BF5"/>
              </a:buClr>
              <a:buSzPts val="1100"/>
              <a:buNone/>
              <a:defRPr sz="1100">
                <a:solidFill>
                  <a:srgbClr val="088BF5"/>
                </a:solidFill>
              </a:defRPr>
            </a:lvl1pPr>
            <a:lvl2pPr lvl="1">
              <a:spcBef>
                <a:spcPts val="0"/>
              </a:spcBef>
              <a:spcAft>
                <a:spcPts val="0"/>
              </a:spcAft>
              <a:buClr>
                <a:srgbClr val="088BF5"/>
              </a:buClr>
              <a:buSzPts val="1100"/>
              <a:buNone/>
              <a:defRPr sz="1100">
                <a:solidFill>
                  <a:srgbClr val="088BF5"/>
                </a:solidFill>
              </a:defRPr>
            </a:lvl2pPr>
            <a:lvl3pPr lvl="2">
              <a:spcBef>
                <a:spcPts val="0"/>
              </a:spcBef>
              <a:spcAft>
                <a:spcPts val="0"/>
              </a:spcAft>
              <a:buClr>
                <a:srgbClr val="088BF5"/>
              </a:buClr>
              <a:buSzPts val="1100"/>
              <a:buNone/>
              <a:defRPr sz="1100">
                <a:solidFill>
                  <a:srgbClr val="088BF5"/>
                </a:solidFill>
              </a:defRPr>
            </a:lvl3pPr>
            <a:lvl4pPr lvl="3">
              <a:spcBef>
                <a:spcPts val="0"/>
              </a:spcBef>
              <a:spcAft>
                <a:spcPts val="0"/>
              </a:spcAft>
              <a:buClr>
                <a:srgbClr val="088BF5"/>
              </a:buClr>
              <a:buSzPts val="1100"/>
              <a:buNone/>
              <a:defRPr sz="1100">
                <a:solidFill>
                  <a:srgbClr val="088BF5"/>
                </a:solidFill>
              </a:defRPr>
            </a:lvl4pPr>
            <a:lvl5pPr lvl="4">
              <a:spcBef>
                <a:spcPts val="0"/>
              </a:spcBef>
              <a:spcAft>
                <a:spcPts val="0"/>
              </a:spcAft>
              <a:buClr>
                <a:srgbClr val="088BF5"/>
              </a:buClr>
              <a:buSzPts val="1100"/>
              <a:buNone/>
              <a:defRPr sz="1100">
                <a:solidFill>
                  <a:srgbClr val="088BF5"/>
                </a:solidFill>
              </a:defRPr>
            </a:lvl5pPr>
            <a:lvl6pPr lvl="5">
              <a:spcBef>
                <a:spcPts val="0"/>
              </a:spcBef>
              <a:spcAft>
                <a:spcPts val="0"/>
              </a:spcAft>
              <a:buClr>
                <a:srgbClr val="088BF5"/>
              </a:buClr>
              <a:buSzPts val="1100"/>
              <a:buNone/>
              <a:defRPr sz="1100">
                <a:solidFill>
                  <a:srgbClr val="088BF5"/>
                </a:solidFill>
              </a:defRPr>
            </a:lvl6pPr>
            <a:lvl7pPr lvl="6">
              <a:spcBef>
                <a:spcPts val="0"/>
              </a:spcBef>
              <a:spcAft>
                <a:spcPts val="0"/>
              </a:spcAft>
              <a:buClr>
                <a:srgbClr val="088BF5"/>
              </a:buClr>
              <a:buSzPts val="1100"/>
              <a:buNone/>
              <a:defRPr sz="1100">
                <a:solidFill>
                  <a:srgbClr val="088BF5"/>
                </a:solidFill>
              </a:defRPr>
            </a:lvl7pPr>
            <a:lvl8pPr lvl="7">
              <a:spcBef>
                <a:spcPts val="0"/>
              </a:spcBef>
              <a:spcAft>
                <a:spcPts val="0"/>
              </a:spcAft>
              <a:buClr>
                <a:srgbClr val="088BF5"/>
              </a:buClr>
              <a:buSzPts val="1100"/>
              <a:buNone/>
              <a:defRPr sz="1100">
                <a:solidFill>
                  <a:srgbClr val="088BF5"/>
                </a:solidFill>
              </a:defRPr>
            </a:lvl8pPr>
            <a:lvl9pPr lvl="8">
              <a:spcBef>
                <a:spcPts val="0"/>
              </a:spcBef>
              <a:spcAft>
                <a:spcPts val="0"/>
              </a:spcAft>
              <a:buClr>
                <a:srgbClr val="088BF5"/>
              </a:buClr>
              <a:buSzPts val="1100"/>
              <a:buNone/>
              <a:defRPr sz="1100">
                <a:solidFill>
                  <a:srgbClr val="088BF5"/>
                </a:solidFill>
              </a:defRPr>
            </a:lvl9pPr>
          </a:lstStyle>
          <a:p/>
        </p:txBody>
      </p:sp>
      <p:sp>
        <p:nvSpPr>
          <p:cNvPr id="806" name="Google Shape;806;p113"/>
          <p:cNvSpPr txBox="1"/>
          <p:nvPr>
            <p:ph idx="5" type="body"/>
          </p:nvPr>
        </p:nvSpPr>
        <p:spPr>
          <a:xfrm>
            <a:off x="6568800" y="3479938"/>
            <a:ext cx="1807800" cy="1218000"/>
          </a:xfrm>
          <a:prstGeom prst="rect">
            <a:avLst/>
          </a:prstGeom>
        </p:spPr>
        <p:txBody>
          <a:bodyPr anchorCtr="0" anchor="t" bIns="91425" lIns="91425" spcFirstLastPara="1" rIns="91425" wrap="square" tIns="91425">
            <a:noAutofit/>
          </a:bodyPr>
          <a:lstStyle>
            <a:lvl1pPr indent="-279400" lvl="0" marL="457200">
              <a:spcBef>
                <a:spcPts val="0"/>
              </a:spcBef>
              <a:spcAft>
                <a:spcPts val="0"/>
              </a:spcAft>
              <a:buClr>
                <a:srgbClr val="666666"/>
              </a:buClr>
              <a:buSzPts val="800"/>
              <a:buChar char="●"/>
              <a:defRPr sz="800">
                <a:solidFill>
                  <a:srgbClr val="666666"/>
                </a:solidFill>
              </a:defRPr>
            </a:lvl1pPr>
            <a:lvl2pPr indent="-279400" lvl="1" marL="914400">
              <a:spcBef>
                <a:spcPts val="0"/>
              </a:spcBef>
              <a:spcAft>
                <a:spcPts val="0"/>
              </a:spcAft>
              <a:buClr>
                <a:srgbClr val="666666"/>
              </a:buClr>
              <a:buSzPts val="800"/>
              <a:buChar char="○"/>
              <a:defRPr sz="800">
                <a:solidFill>
                  <a:srgbClr val="666666"/>
                </a:solidFill>
              </a:defRPr>
            </a:lvl2pPr>
            <a:lvl3pPr indent="-279400" lvl="2" marL="1371600">
              <a:spcBef>
                <a:spcPts val="0"/>
              </a:spcBef>
              <a:spcAft>
                <a:spcPts val="0"/>
              </a:spcAft>
              <a:buClr>
                <a:srgbClr val="666666"/>
              </a:buClr>
              <a:buSzPts val="800"/>
              <a:buChar char="■"/>
              <a:defRPr sz="800">
                <a:solidFill>
                  <a:srgbClr val="666666"/>
                </a:solidFill>
              </a:defRPr>
            </a:lvl3pPr>
            <a:lvl4pPr indent="-279400" lvl="3" marL="1828800">
              <a:spcBef>
                <a:spcPts val="0"/>
              </a:spcBef>
              <a:spcAft>
                <a:spcPts val="0"/>
              </a:spcAft>
              <a:buClr>
                <a:srgbClr val="666666"/>
              </a:buClr>
              <a:buSzPts val="800"/>
              <a:buChar char="●"/>
              <a:defRPr sz="800">
                <a:solidFill>
                  <a:srgbClr val="666666"/>
                </a:solidFill>
              </a:defRPr>
            </a:lvl4pPr>
            <a:lvl5pPr indent="-279400" lvl="4" marL="2286000">
              <a:spcBef>
                <a:spcPts val="0"/>
              </a:spcBef>
              <a:spcAft>
                <a:spcPts val="0"/>
              </a:spcAft>
              <a:buClr>
                <a:srgbClr val="666666"/>
              </a:buClr>
              <a:buSzPts val="800"/>
              <a:buChar char="○"/>
              <a:defRPr sz="800">
                <a:solidFill>
                  <a:srgbClr val="666666"/>
                </a:solidFill>
              </a:defRPr>
            </a:lvl5pPr>
            <a:lvl6pPr indent="-279400" lvl="5" marL="2743200">
              <a:spcBef>
                <a:spcPts val="0"/>
              </a:spcBef>
              <a:spcAft>
                <a:spcPts val="0"/>
              </a:spcAft>
              <a:buClr>
                <a:srgbClr val="666666"/>
              </a:buClr>
              <a:buSzPts val="800"/>
              <a:buChar char="■"/>
              <a:defRPr sz="800">
                <a:solidFill>
                  <a:srgbClr val="666666"/>
                </a:solidFill>
              </a:defRPr>
            </a:lvl6pPr>
            <a:lvl7pPr indent="-279400" lvl="6" marL="3200400">
              <a:spcBef>
                <a:spcPts val="0"/>
              </a:spcBef>
              <a:spcAft>
                <a:spcPts val="0"/>
              </a:spcAft>
              <a:buClr>
                <a:srgbClr val="666666"/>
              </a:buClr>
              <a:buSzPts val="800"/>
              <a:buChar char="●"/>
              <a:defRPr sz="800">
                <a:solidFill>
                  <a:srgbClr val="666666"/>
                </a:solidFill>
              </a:defRPr>
            </a:lvl7pPr>
            <a:lvl8pPr indent="-279400" lvl="7" marL="3657600">
              <a:spcBef>
                <a:spcPts val="0"/>
              </a:spcBef>
              <a:spcAft>
                <a:spcPts val="0"/>
              </a:spcAft>
              <a:buClr>
                <a:srgbClr val="666666"/>
              </a:buClr>
              <a:buSzPts val="800"/>
              <a:buChar char="○"/>
              <a:defRPr sz="800">
                <a:solidFill>
                  <a:srgbClr val="666666"/>
                </a:solidFill>
              </a:defRPr>
            </a:lvl8pPr>
            <a:lvl9pPr indent="-279400" lvl="8" marL="4114800">
              <a:spcBef>
                <a:spcPts val="0"/>
              </a:spcBef>
              <a:spcAft>
                <a:spcPts val="0"/>
              </a:spcAft>
              <a:buClr>
                <a:srgbClr val="666666"/>
              </a:buClr>
              <a:buSzPts val="800"/>
              <a:buChar char="■"/>
              <a:defRPr sz="800">
                <a:solidFill>
                  <a:srgbClr val="666666"/>
                </a:solidFill>
              </a:defRPr>
            </a:lvl9pPr>
          </a:lstStyle>
          <a:p/>
        </p:txBody>
      </p:sp>
      <p:sp>
        <p:nvSpPr>
          <p:cNvPr id="807" name="Google Shape;807;p113"/>
          <p:cNvSpPr txBox="1"/>
          <p:nvPr>
            <p:ph idx="6" type="subTitle"/>
          </p:nvPr>
        </p:nvSpPr>
        <p:spPr>
          <a:xfrm>
            <a:off x="6604588" y="3171625"/>
            <a:ext cx="1911300" cy="432000"/>
          </a:xfrm>
          <a:prstGeom prst="rect">
            <a:avLst/>
          </a:prstGeom>
        </p:spPr>
        <p:txBody>
          <a:bodyPr anchorCtr="0" anchor="t" bIns="45725" lIns="45725" spcFirstLastPara="1" rIns="45725" wrap="square" tIns="45725">
            <a:noAutofit/>
          </a:bodyPr>
          <a:lstStyle>
            <a:lvl1pPr lvl="0">
              <a:spcBef>
                <a:spcPts val="0"/>
              </a:spcBef>
              <a:spcAft>
                <a:spcPts val="0"/>
              </a:spcAft>
              <a:buClr>
                <a:srgbClr val="088BF5"/>
              </a:buClr>
              <a:buSzPts val="1100"/>
              <a:buNone/>
              <a:defRPr sz="1100">
                <a:solidFill>
                  <a:srgbClr val="088BF5"/>
                </a:solidFill>
              </a:defRPr>
            </a:lvl1pPr>
            <a:lvl2pPr lvl="1">
              <a:spcBef>
                <a:spcPts val="0"/>
              </a:spcBef>
              <a:spcAft>
                <a:spcPts val="0"/>
              </a:spcAft>
              <a:buClr>
                <a:srgbClr val="088BF5"/>
              </a:buClr>
              <a:buSzPts val="1100"/>
              <a:buNone/>
              <a:defRPr sz="1100">
                <a:solidFill>
                  <a:srgbClr val="088BF5"/>
                </a:solidFill>
              </a:defRPr>
            </a:lvl2pPr>
            <a:lvl3pPr lvl="2">
              <a:spcBef>
                <a:spcPts val="0"/>
              </a:spcBef>
              <a:spcAft>
                <a:spcPts val="0"/>
              </a:spcAft>
              <a:buClr>
                <a:srgbClr val="088BF5"/>
              </a:buClr>
              <a:buSzPts val="1100"/>
              <a:buNone/>
              <a:defRPr sz="1100">
                <a:solidFill>
                  <a:srgbClr val="088BF5"/>
                </a:solidFill>
              </a:defRPr>
            </a:lvl3pPr>
            <a:lvl4pPr lvl="3">
              <a:spcBef>
                <a:spcPts val="0"/>
              </a:spcBef>
              <a:spcAft>
                <a:spcPts val="0"/>
              </a:spcAft>
              <a:buClr>
                <a:srgbClr val="088BF5"/>
              </a:buClr>
              <a:buSzPts val="1100"/>
              <a:buNone/>
              <a:defRPr sz="1100">
                <a:solidFill>
                  <a:srgbClr val="088BF5"/>
                </a:solidFill>
              </a:defRPr>
            </a:lvl4pPr>
            <a:lvl5pPr lvl="4">
              <a:spcBef>
                <a:spcPts val="0"/>
              </a:spcBef>
              <a:spcAft>
                <a:spcPts val="0"/>
              </a:spcAft>
              <a:buClr>
                <a:srgbClr val="088BF5"/>
              </a:buClr>
              <a:buSzPts val="1100"/>
              <a:buNone/>
              <a:defRPr sz="1100">
                <a:solidFill>
                  <a:srgbClr val="088BF5"/>
                </a:solidFill>
              </a:defRPr>
            </a:lvl5pPr>
            <a:lvl6pPr lvl="5">
              <a:spcBef>
                <a:spcPts val="0"/>
              </a:spcBef>
              <a:spcAft>
                <a:spcPts val="0"/>
              </a:spcAft>
              <a:buClr>
                <a:srgbClr val="088BF5"/>
              </a:buClr>
              <a:buSzPts val="1100"/>
              <a:buNone/>
              <a:defRPr sz="1100">
                <a:solidFill>
                  <a:srgbClr val="088BF5"/>
                </a:solidFill>
              </a:defRPr>
            </a:lvl6pPr>
            <a:lvl7pPr lvl="6">
              <a:spcBef>
                <a:spcPts val="0"/>
              </a:spcBef>
              <a:spcAft>
                <a:spcPts val="0"/>
              </a:spcAft>
              <a:buClr>
                <a:srgbClr val="088BF5"/>
              </a:buClr>
              <a:buSzPts val="1100"/>
              <a:buNone/>
              <a:defRPr sz="1100">
                <a:solidFill>
                  <a:srgbClr val="088BF5"/>
                </a:solidFill>
              </a:defRPr>
            </a:lvl7pPr>
            <a:lvl8pPr lvl="7">
              <a:spcBef>
                <a:spcPts val="0"/>
              </a:spcBef>
              <a:spcAft>
                <a:spcPts val="0"/>
              </a:spcAft>
              <a:buClr>
                <a:srgbClr val="088BF5"/>
              </a:buClr>
              <a:buSzPts val="1100"/>
              <a:buNone/>
              <a:defRPr sz="1100">
                <a:solidFill>
                  <a:srgbClr val="088BF5"/>
                </a:solidFill>
              </a:defRPr>
            </a:lvl8pPr>
            <a:lvl9pPr lvl="8">
              <a:spcBef>
                <a:spcPts val="0"/>
              </a:spcBef>
              <a:spcAft>
                <a:spcPts val="0"/>
              </a:spcAft>
              <a:buClr>
                <a:srgbClr val="088BF5"/>
              </a:buClr>
              <a:buSzPts val="1100"/>
              <a:buNone/>
              <a:defRPr sz="1100">
                <a:solidFill>
                  <a:srgbClr val="088BF5"/>
                </a:solidFill>
              </a:defRPr>
            </a:lvl9pPr>
          </a:lstStyle>
          <a:p/>
        </p:txBody>
      </p:sp>
      <p:cxnSp>
        <p:nvCxnSpPr>
          <p:cNvPr id="808" name="Google Shape;808;p113"/>
          <p:cNvCxnSpPr/>
          <p:nvPr/>
        </p:nvCxnSpPr>
        <p:spPr>
          <a:xfrm>
            <a:off x="5980613" y="2469497"/>
            <a:ext cx="0" cy="1719900"/>
          </a:xfrm>
          <a:prstGeom prst="straightConnector1">
            <a:avLst/>
          </a:prstGeom>
          <a:noFill/>
          <a:ln cap="flat" cmpd="sng" w="9525">
            <a:solidFill>
              <a:srgbClr val="CCCCCC"/>
            </a:solidFill>
            <a:prstDash val="solid"/>
            <a:round/>
            <a:headEnd len="med" w="med" type="none"/>
            <a:tailEnd len="med" w="med" type="none"/>
          </a:ln>
        </p:spPr>
      </p:cxnSp>
      <p:pic>
        <p:nvPicPr>
          <p:cNvPr id="809" name="Google Shape;809;p113"/>
          <p:cNvPicPr preferRelativeResize="0"/>
          <p:nvPr/>
        </p:nvPicPr>
        <p:blipFill rotWithShape="1">
          <a:blip r:embed="rId2">
            <a:alphaModFix/>
          </a:blip>
          <a:srcRect b="0" l="0" r="0" t="0"/>
          <a:stretch/>
        </p:blipFill>
        <p:spPr>
          <a:xfrm>
            <a:off x="221525" y="210300"/>
            <a:ext cx="138325" cy="122950"/>
          </a:xfrm>
          <a:prstGeom prst="rect">
            <a:avLst/>
          </a:prstGeom>
          <a:noFill/>
          <a:ln>
            <a:noFill/>
          </a:ln>
        </p:spPr>
      </p:pic>
      <p:sp>
        <p:nvSpPr>
          <p:cNvPr id="810" name="Google Shape;810;p113"/>
          <p:cNvSpPr txBox="1"/>
          <p:nvPr>
            <p:ph idx="7" type="subTitle"/>
          </p:nvPr>
        </p:nvSpPr>
        <p:spPr>
          <a:xfrm>
            <a:off x="952300" y="210275"/>
            <a:ext cx="2903700" cy="123000"/>
          </a:xfrm>
          <a:prstGeom prst="rect">
            <a:avLst/>
          </a:prstGeom>
        </p:spPr>
        <p:txBody>
          <a:bodyPr anchorCtr="0" anchor="ctr" bIns="0" lIns="0" spcFirstLastPara="1" rIns="0" wrap="square" tIns="0">
            <a:noAutofit/>
          </a:bodyPr>
          <a:lstStyle>
            <a:lvl1pPr lvl="0">
              <a:lnSpc>
                <a:spcPct val="100000"/>
              </a:lnSpc>
              <a:spcBef>
                <a:spcPts val="0"/>
              </a:spcBef>
              <a:spcAft>
                <a:spcPts val="0"/>
              </a:spcAft>
              <a:buClr>
                <a:schemeClr val="dk1"/>
              </a:buClr>
              <a:buSzPts val="800"/>
              <a:buFont typeface="Montserrat SemiBold"/>
              <a:buNone/>
              <a:defRPr sz="800">
                <a:solidFill>
                  <a:schemeClr val="dk1"/>
                </a:solidFill>
                <a:latin typeface="Montserrat SemiBold"/>
                <a:ea typeface="Montserrat SemiBold"/>
                <a:cs typeface="Montserrat SemiBold"/>
                <a:sym typeface="Montserrat SemiBold"/>
              </a:defRPr>
            </a:lvl1pPr>
            <a:lvl2pPr lvl="1" algn="ctr">
              <a:lnSpc>
                <a:spcPct val="100000"/>
              </a:lnSpc>
              <a:spcBef>
                <a:spcPts val="0"/>
              </a:spcBef>
              <a:spcAft>
                <a:spcPts val="0"/>
              </a:spcAft>
              <a:buClr>
                <a:schemeClr val="lt1"/>
              </a:buClr>
              <a:buSzPts val="2800"/>
              <a:buNone/>
              <a:defRPr sz="2800">
                <a:solidFill>
                  <a:schemeClr val="lt1"/>
                </a:solidFill>
              </a:defRPr>
            </a:lvl2pPr>
            <a:lvl3pPr lvl="2" algn="ctr">
              <a:lnSpc>
                <a:spcPct val="100000"/>
              </a:lnSpc>
              <a:spcBef>
                <a:spcPts val="0"/>
              </a:spcBef>
              <a:spcAft>
                <a:spcPts val="0"/>
              </a:spcAft>
              <a:buClr>
                <a:schemeClr val="lt1"/>
              </a:buClr>
              <a:buSzPts val="2800"/>
              <a:buNone/>
              <a:defRPr sz="2800">
                <a:solidFill>
                  <a:schemeClr val="lt1"/>
                </a:solidFill>
              </a:defRPr>
            </a:lvl3pPr>
            <a:lvl4pPr lvl="3" algn="ctr">
              <a:lnSpc>
                <a:spcPct val="100000"/>
              </a:lnSpc>
              <a:spcBef>
                <a:spcPts val="0"/>
              </a:spcBef>
              <a:spcAft>
                <a:spcPts val="0"/>
              </a:spcAft>
              <a:buClr>
                <a:schemeClr val="lt1"/>
              </a:buClr>
              <a:buSzPts val="2800"/>
              <a:buNone/>
              <a:defRPr sz="2800">
                <a:solidFill>
                  <a:schemeClr val="lt1"/>
                </a:solidFill>
              </a:defRPr>
            </a:lvl4pPr>
            <a:lvl5pPr lvl="4" algn="ctr">
              <a:lnSpc>
                <a:spcPct val="100000"/>
              </a:lnSpc>
              <a:spcBef>
                <a:spcPts val="0"/>
              </a:spcBef>
              <a:spcAft>
                <a:spcPts val="0"/>
              </a:spcAft>
              <a:buClr>
                <a:schemeClr val="lt1"/>
              </a:buClr>
              <a:buSzPts val="2800"/>
              <a:buNone/>
              <a:defRPr sz="2800">
                <a:solidFill>
                  <a:schemeClr val="lt1"/>
                </a:solidFill>
              </a:defRPr>
            </a:lvl5pPr>
            <a:lvl6pPr lvl="5" algn="ctr">
              <a:lnSpc>
                <a:spcPct val="100000"/>
              </a:lnSpc>
              <a:spcBef>
                <a:spcPts val="0"/>
              </a:spcBef>
              <a:spcAft>
                <a:spcPts val="0"/>
              </a:spcAft>
              <a:buClr>
                <a:schemeClr val="lt1"/>
              </a:buClr>
              <a:buSzPts val="2800"/>
              <a:buNone/>
              <a:defRPr sz="2800">
                <a:solidFill>
                  <a:schemeClr val="lt1"/>
                </a:solidFill>
              </a:defRPr>
            </a:lvl6pPr>
            <a:lvl7pPr lvl="6" algn="ctr">
              <a:lnSpc>
                <a:spcPct val="100000"/>
              </a:lnSpc>
              <a:spcBef>
                <a:spcPts val="0"/>
              </a:spcBef>
              <a:spcAft>
                <a:spcPts val="0"/>
              </a:spcAft>
              <a:buClr>
                <a:schemeClr val="lt1"/>
              </a:buClr>
              <a:buSzPts val="2800"/>
              <a:buNone/>
              <a:defRPr sz="2800">
                <a:solidFill>
                  <a:schemeClr val="lt1"/>
                </a:solidFill>
              </a:defRPr>
            </a:lvl7pPr>
            <a:lvl8pPr lvl="7" algn="ctr">
              <a:lnSpc>
                <a:spcPct val="100000"/>
              </a:lnSpc>
              <a:spcBef>
                <a:spcPts val="0"/>
              </a:spcBef>
              <a:spcAft>
                <a:spcPts val="0"/>
              </a:spcAft>
              <a:buClr>
                <a:schemeClr val="lt1"/>
              </a:buClr>
              <a:buSzPts val="2800"/>
              <a:buNone/>
              <a:defRPr sz="2800">
                <a:solidFill>
                  <a:schemeClr val="lt1"/>
                </a:solidFill>
              </a:defRPr>
            </a:lvl8pPr>
            <a:lvl9pPr lvl="8" algn="ctr">
              <a:lnSpc>
                <a:spcPct val="100000"/>
              </a:lnSpc>
              <a:spcBef>
                <a:spcPts val="0"/>
              </a:spcBef>
              <a:spcAft>
                <a:spcPts val="0"/>
              </a:spcAft>
              <a:buClr>
                <a:schemeClr val="lt1"/>
              </a:buClr>
              <a:buSzPts val="2800"/>
              <a:buNone/>
              <a:defRPr sz="2800">
                <a:solidFill>
                  <a:schemeClr val="lt1"/>
                </a:solidFill>
              </a:defRPr>
            </a:lvl9pPr>
          </a:lstStyle>
          <a:p/>
        </p:txBody>
      </p:sp>
      <p:sp>
        <p:nvSpPr>
          <p:cNvPr id="811" name="Google Shape;811;p113"/>
          <p:cNvSpPr txBox="1"/>
          <p:nvPr/>
        </p:nvSpPr>
        <p:spPr>
          <a:xfrm rot="-5400000">
            <a:off x="-975112" y="3297988"/>
            <a:ext cx="2528700" cy="771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500">
                <a:solidFill>
                  <a:srgbClr val="999999"/>
                </a:solidFill>
                <a:latin typeface="Montserrat Medium"/>
                <a:ea typeface="Montserrat Medium"/>
                <a:cs typeface="Montserrat Medium"/>
                <a:sym typeface="Montserrat Medium"/>
              </a:rPr>
              <a:t>© 2023 Skydio, Inc. Proprietary &amp; Confidential</a:t>
            </a:r>
            <a:endParaRPr sz="500">
              <a:solidFill>
                <a:srgbClr val="999999"/>
              </a:solidFill>
              <a:latin typeface="Montserrat Medium"/>
              <a:ea typeface="Montserrat Medium"/>
              <a:cs typeface="Montserrat Medium"/>
              <a:sym typeface="Montserrat Medium"/>
            </a:endParaRPr>
          </a:p>
        </p:txBody>
      </p:sp>
      <p:sp>
        <p:nvSpPr>
          <p:cNvPr id="812" name="Google Shape;812;p113"/>
          <p:cNvSpPr txBox="1"/>
          <p:nvPr/>
        </p:nvSpPr>
        <p:spPr>
          <a:xfrm>
            <a:off x="202413" y="4779625"/>
            <a:ext cx="176700" cy="2388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fld id="{00000000-1234-1234-1234-123412341234}" type="slidenum">
              <a:rPr lang="en" sz="700">
                <a:solidFill>
                  <a:schemeClr val="dk1"/>
                </a:solidFill>
                <a:latin typeface="Montserrat Medium"/>
                <a:ea typeface="Montserrat Medium"/>
                <a:cs typeface="Montserrat Medium"/>
                <a:sym typeface="Montserrat Medium"/>
              </a:rPr>
              <a:t>‹#›</a:t>
            </a:fld>
            <a:endParaRPr sz="700">
              <a:solidFill>
                <a:schemeClr val="dk1"/>
              </a:solidFill>
              <a:latin typeface="Montserrat Medium"/>
              <a:ea typeface="Montserrat Medium"/>
              <a:cs typeface="Montserrat Medium"/>
              <a:sym typeface="Montserrat Medium"/>
            </a:endParaRPr>
          </a:p>
        </p:txBody>
      </p:sp>
    </p:spTree>
  </p:cSld>
  <p:clrMapOvr>
    <a:masterClrMapping/>
  </p:clrMapOvr>
</p:sldLayout>
</file>

<file path=ppt/slideLayouts/slideLayout10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 - 4 Columns - Dark">
  <p:cSld name="TITLE_AND_BODY_1_3">
    <p:bg>
      <p:bgPr>
        <a:solidFill>
          <a:srgbClr val="000000"/>
        </a:solidFill>
      </p:bgPr>
    </p:bg>
    <p:spTree>
      <p:nvGrpSpPr>
        <p:cNvPr id="813" name="Shape 813"/>
        <p:cNvGrpSpPr/>
        <p:nvPr/>
      </p:nvGrpSpPr>
      <p:grpSpPr>
        <a:xfrm>
          <a:off x="0" y="0"/>
          <a:ext cx="0" cy="0"/>
          <a:chOff x="0" y="0"/>
          <a:chExt cx="0" cy="0"/>
        </a:xfrm>
      </p:grpSpPr>
      <p:pic>
        <p:nvPicPr>
          <p:cNvPr id="814" name="Google Shape;814;p114"/>
          <p:cNvPicPr preferRelativeResize="0"/>
          <p:nvPr/>
        </p:nvPicPr>
        <p:blipFill rotWithShape="1">
          <a:blip r:embed="rId2">
            <a:alphaModFix/>
          </a:blip>
          <a:srcRect b="0" l="0" r="0" t="0"/>
          <a:stretch/>
        </p:blipFill>
        <p:spPr>
          <a:xfrm>
            <a:off x="221525" y="210300"/>
            <a:ext cx="138325" cy="122950"/>
          </a:xfrm>
          <a:prstGeom prst="rect">
            <a:avLst/>
          </a:prstGeom>
          <a:noFill/>
          <a:ln>
            <a:noFill/>
          </a:ln>
        </p:spPr>
      </p:pic>
      <p:sp>
        <p:nvSpPr>
          <p:cNvPr id="815" name="Google Shape;815;p114"/>
          <p:cNvSpPr txBox="1"/>
          <p:nvPr>
            <p:ph idx="1" type="subTitle"/>
          </p:nvPr>
        </p:nvSpPr>
        <p:spPr>
          <a:xfrm>
            <a:off x="952300" y="210275"/>
            <a:ext cx="2903700" cy="123000"/>
          </a:xfrm>
          <a:prstGeom prst="rect">
            <a:avLst/>
          </a:prstGeom>
        </p:spPr>
        <p:txBody>
          <a:bodyPr anchorCtr="0" anchor="ctr" bIns="0" lIns="0" spcFirstLastPara="1" rIns="0" wrap="square" tIns="0">
            <a:noAutofit/>
          </a:bodyPr>
          <a:lstStyle>
            <a:lvl1pPr lvl="0">
              <a:lnSpc>
                <a:spcPct val="100000"/>
              </a:lnSpc>
              <a:spcBef>
                <a:spcPts val="0"/>
              </a:spcBef>
              <a:spcAft>
                <a:spcPts val="0"/>
              </a:spcAft>
              <a:buClr>
                <a:schemeClr val="lt1"/>
              </a:buClr>
              <a:buSzPts val="800"/>
              <a:buFont typeface="Montserrat SemiBold"/>
              <a:buNone/>
              <a:defRPr sz="800">
                <a:solidFill>
                  <a:schemeClr val="lt1"/>
                </a:solidFill>
                <a:latin typeface="Montserrat SemiBold"/>
                <a:ea typeface="Montserrat SemiBold"/>
                <a:cs typeface="Montserrat SemiBold"/>
                <a:sym typeface="Montserrat SemiBold"/>
              </a:defRPr>
            </a:lvl1pPr>
            <a:lvl2pPr lvl="1" algn="ctr">
              <a:lnSpc>
                <a:spcPct val="100000"/>
              </a:lnSpc>
              <a:spcBef>
                <a:spcPts val="0"/>
              </a:spcBef>
              <a:spcAft>
                <a:spcPts val="0"/>
              </a:spcAft>
              <a:buClr>
                <a:schemeClr val="lt1"/>
              </a:buClr>
              <a:buSzPts val="2800"/>
              <a:buNone/>
              <a:defRPr sz="2800">
                <a:solidFill>
                  <a:schemeClr val="lt1"/>
                </a:solidFill>
              </a:defRPr>
            </a:lvl2pPr>
            <a:lvl3pPr lvl="2" algn="ctr">
              <a:lnSpc>
                <a:spcPct val="100000"/>
              </a:lnSpc>
              <a:spcBef>
                <a:spcPts val="0"/>
              </a:spcBef>
              <a:spcAft>
                <a:spcPts val="0"/>
              </a:spcAft>
              <a:buClr>
                <a:schemeClr val="lt1"/>
              </a:buClr>
              <a:buSzPts val="2800"/>
              <a:buNone/>
              <a:defRPr sz="2800">
                <a:solidFill>
                  <a:schemeClr val="lt1"/>
                </a:solidFill>
              </a:defRPr>
            </a:lvl3pPr>
            <a:lvl4pPr lvl="3" algn="ctr">
              <a:lnSpc>
                <a:spcPct val="100000"/>
              </a:lnSpc>
              <a:spcBef>
                <a:spcPts val="0"/>
              </a:spcBef>
              <a:spcAft>
                <a:spcPts val="0"/>
              </a:spcAft>
              <a:buClr>
                <a:schemeClr val="lt1"/>
              </a:buClr>
              <a:buSzPts val="2800"/>
              <a:buNone/>
              <a:defRPr sz="2800">
                <a:solidFill>
                  <a:schemeClr val="lt1"/>
                </a:solidFill>
              </a:defRPr>
            </a:lvl4pPr>
            <a:lvl5pPr lvl="4" algn="ctr">
              <a:lnSpc>
                <a:spcPct val="100000"/>
              </a:lnSpc>
              <a:spcBef>
                <a:spcPts val="0"/>
              </a:spcBef>
              <a:spcAft>
                <a:spcPts val="0"/>
              </a:spcAft>
              <a:buClr>
                <a:schemeClr val="lt1"/>
              </a:buClr>
              <a:buSzPts val="2800"/>
              <a:buNone/>
              <a:defRPr sz="2800">
                <a:solidFill>
                  <a:schemeClr val="lt1"/>
                </a:solidFill>
              </a:defRPr>
            </a:lvl5pPr>
            <a:lvl6pPr lvl="5" algn="ctr">
              <a:lnSpc>
                <a:spcPct val="100000"/>
              </a:lnSpc>
              <a:spcBef>
                <a:spcPts val="0"/>
              </a:spcBef>
              <a:spcAft>
                <a:spcPts val="0"/>
              </a:spcAft>
              <a:buClr>
                <a:schemeClr val="lt1"/>
              </a:buClr>
              <a:buSzPts val="2800"/>
              <a:buNone/>
              <a:defRPr sz="2800">
                <a:solidFill>
                  <a:schemeClr val="lt1"/>
                </a:solidFill>
              </a:defRPr>
            </a:lvl6pPr>
            <a:lvl7pPr lvl="6" algn="ctr">
              <a:lnSpc>
                <a:spcPct val="100000"/>
              </a:lnSpc>
              <a:spcBef>
                <a:spcPts val="0"/>
              </a:spcBef>
              <a:spcAft>
                <a:spcPts val="0"/>
              </a:spcAft>
              <a:buClr>
                <a:schemeClr val="lt1"/>
              </a:buClr>
              <a:buSzPts val="2800"/>
              <a:buNone/>
              <a:defRPr sz="2800">
                <a:solidFill>
                  <a:schemeClr val="lt1"/>
                </a:solidFill>
              </a:defRPr>
            </a:lvl7pPr>
            <a:lvl8pPr lvl="7" algn="ctr">
              <a:lnSpc>
                <a:spcPct val="100000"/>
              </a:lnSpc>
              <a:spcBef>
                <a:spcPts val="0"/>
              </a:spcBef>
              <a:spcAft>
                <a:spcPts val="0"/>
              </a:spcAft>
              <a:buClr>
                <a:schemeClr val="lt1"/>
              </a:buClr>
              <a:buSzPts val="2800"/>
              <a:buNone/>
              <a:defRPr sz="2800">
                <a:solidFill>
                  <a:schemeClr val="lt1"/>
                </a:solidFill>
              </a:defRPr>
            </a:lvl8pPr>
            <a:lvl9pPr lvl="8" algn="ctr">
              <a:lnSpc>
                <a:spcPct val="100000"/>
              </a:lnSpc>
              <a:spcBef>
                <a:spcPts val="0"/>
              </a:spcBef>
              <a:spcAft>
                <a:spcPts val="0"/>
              </a:spcAft>
              <a:buClr>
                <a:schemeClr val="lt1"/>
              </a:buClr>
              <a:buSzPts val="2800"/>
              <a:buNone/>
              <a:defRPr sz="2800">
                <a:solidFill>
                  <a:schemeClr val="lt1"/>
                </a:solidFill>
              </a:defRPr>
            </a:lvl9pPr>
          </a:lstStyle>
          <a:p/>
        </p:txBody>
      </p:sp>
      <p:sp>
        <p:nvSpPr>
          <p:cNvPr id="816" name="Google Shape;816;p114"/>
          <p:cNvSpPr txBox="1"/>
          <p:nvPr/>
        </p:nvSpPr>
        <p:spPr>
          <a:xfrm rot="-5400000">
            <a:off x="-975112" y="3297988"/>
            <a:ext cx="2528700" cy="771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500">
                <a:solidFill>
                  <a:srgbClr val="666666"/>
                </a:solidFill>
                <a:latin typeface="Montserrat Medium"/>
                <a:ea typeface="Montserrat Medium"/>
                <a:cs typeface="Montserrat Medium"/>
                <a:sym typeface="Montserrat Medium"/>
              </a:rPr>
              <a:t>© 2023 Skydio, Inc. Proprietary &amp; Confidential</a:t>
            </a:r>
            <a:endParaRPr sz="500">
              <a:solidFill>
                <a:srgbClr val="666666"/>
              </a:solidFill>
              <a:latin typeface="Montserrat Medium"/>
              <a:ea typeface="Montserrat Medium"/>
              <a:cs typeface="Montserrat Medium"/>
              <a:sym typeface="Montserrat Medium"/>
            </a:endParaRPr>
          </a:p>
        </p:txBody>
      </p:sp>
      <p:sp>
        <p:nvSpPr>
          <p:cNvPr id="817" name="Google Shape;817;p114"/>
          <p:cNvSpPr txBox="1"/>
          <p:nvPr/>
        </p:nvSpPr>
        <p:spPr>
          <a:xfrm>
            <a:off x="202413" y="4779625"/>
            <a:ext cx="176700" cy="2388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fld id="{00000000-1234-1234-1234-123412341234}" type="slidenum">
              <a:rPr lang="en" sz="700">
                <a:solidFill>
                  <a:schemeClr val="lt1"/>
                </a:solidFill>
                <a:latin typeface="Montserrat Medium"/>
                <a:ea typeface="Montserrat Medium"/>
                <a:cs typeface="Montserrat Medium"/>
                <a:sym typeface="Montserrat Medium"/>
              </a:rPr>
              <a:t>‹#›</a:t>
            </a:fld>
            <a:endParaRPr sz="700">
              <a:solidFill>
                <a:schemeClr val="lt1"/>
              </a:solidFill>
              <a:latin typeface="Montserrat Medium"/>
              <a:ea typeface="Montserrat Medium"/>
              <a:cs typeface="Montserrat Medium"/>
              <a:sym typeface="Montserrat Medium"/>
            </a:endParaRPr>
          </a:p>
        </p:txBody>
      </p:sp>
      <p:sp>
        <p:nvSpPr>
          <p:cNvPr id="818" name="Google Shape;818;p114"/>
          <p:cNvSpPr txBox="1"/>
          <p:nvPr>
            <p:ph type="ctrTitle"/>
          </p:nvPr>
        </p:nvSpPr>
        <p:spPr>
          <a:xfrm>
            <a:off x="952300" y="923200"/>
            <a:ext cx="7464600" cy="916800"/>
          </a:xfrm>
          <a:prstGeom prst="rect">
            <a:avLst/>
          </a:prstGeom>
        </p:spPr>
        <p:txBody>
          <a:bodyPr anchorCtr="0" anchor="t" bIns="45725" lIns="0" spcFirstLastPara="1" rIns="45725" wrap="square" tIns="45725">
            <a:noAutofit/>
          </a:bodyPr>
          <a:lstStyle>
            <a:lvl1pPr lvl="0">
              <a:lnSpc>
                <a:spcPct val="95000"/>
              </a:lnSpc>
              <a:spcBef>
                <a:spcPts val="0"/>
              </a:spcBef>
              <a:spcAft>
                <a:spcPts val="0"/>
              </a:spcAft>
              <a:buClr>
                <a:schemeClr val="lt1"/>
              </a:buClr>
              <a:buSzPts val="2400"/>
              <a:buNone/>
              <a:defRPr sz="2400">
                <a:solidFill>
                  <a:schemeClr val="lt1"/>
                </a:solidFill>
              </a:defRPr>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819" name="Google Shape;819;p114"/>
          <p:cNvSpPr txBox="1"/>
          <p:nvPr>
            <p:ph idx="2" type="body"/>
          </p:nvPr>
        </p:nvSpPr>
        <p:spPr>
          <a:xfrm>
            <a:off x="885925" y="3480163"/>
            <a:ext cx="1495500" cy="1311300"/>
          </a:xfrm>
          <a:prstGeom prst="rect">
            <a:avLst/>
          </a:prstGeom>
        </p:spPr>
        <p:txBody>
          <a:bodyPr anchorCtr="0" anchor="t" bIns="91425" lIns="91425" spcFirstLastPara="1" rIns="91425" wrap="square" tIns="91425">
            <a:noAutofit/>
          </a:bodyPr>
          <a:lstStyle>
            <a:lvl1pPr indent="-279400" lvl="0" marL="457200">
              <a:spcBef>
                <a:spcPts val="0"/>
              </a:spcBef>
              <a:spcAft>
                <a:spcPts val="0"/>
              </a:spcAft>
              <a:buSzPts val="800"/>
              <a:buChar char="●"/>
              <a:defRPr sz="800"/>
            </a:lvl1pPr>
            <a:lvl2pPr indent="-279400" lvl="1" marL="914400">
              <a:spcBef>
                <a:spcPts val="0"/>
              </a:spcBef>
              <a:spcAft>
                <a:spcPts val="0"/>
              </a:spcAft>
              <a:buSzPts val="800"/>
              <a:buChar char="○"/>
              <a:defRPr sz="800"/>
            </a:lvl2pPr>
            <a:lvl3pPr indent="-279400" lvl="2" marL="1371600">
              <a:spcBef>
                <a:spcPts val="0"/>
              </a:spcBef>
              <a:spcAft>
                <a:spcPts val="0"/>
              </a:spcAft>
              <a:buSzPts val="800"/>
              <a:buChar char="■"/>
              <a:defRPr sz="800"/>
            </a:lvl3pPr>
            <a:lvl4pPr indent="-279400" lvl="3" marL="1828800">
              <a:spcBef>
                <a:spcPts val="0"/>
              </a:spcBef>
              <a:spcAft>
                <a:spcPts val="0"/>
              </a:spcAft>
              <a:buSzPts val="800"/>
              <a:buChar char="●"/>
              <a:defRPr sz="800"/>
            </a:lvl4pPr>
            <a:lvl5pPr indent="-279400" lvl="4" marL="2286000">
              <a:spcBef>
                <a:spcPts val="0"/>
              </a:spcBef>
              <a:spcAft>
                <a:spcPts val="0"/>
              </a:spcAft>
              <a:buSzPts val="800"/>
              <a:buChar char="○"/>
              <a:defRPr sz="800"/>
            </a:lvl5pPr>
            <a:lvl6pPr indent="-279400" lvl="5" marL="2743200">
              <a:spcBef>
                <a:spcPts val="0"/>
              </a:spcBef>
              <a:spcAft>
                <a:spcPts val="0"/>
              </a:spcAft>
              <a:buSzPts val="800"/>
              <a:buChar char="■"/>
              <a:defRPr sz="800"/>
            </a:lvl6pPr>
            <a:lvl7pPr indent="-279400" lvl="6" marL="3200400">
              <a:spcBef>
                <a:spcPts val="0"/>
              </a:spcBef>
              <a:spcAft>
                <a:spcPts val="0"/>
              </a:spcAft>
              <a:buSzPts val="800"/>
              <a:buChar char="●"/>
              <a:defRPr sz="800"/>
            </a:lvl7pPr>
            <a:lvl8pPr indent="-279400" lvl="7" marL="3657600">
              <a:spcBef>
                <a:spcPts val="0"/>
              </a:spcBef>
              <a:spcAft>
                <a:spcPts val="0"/>
              </a:spcAft>
              <a:buSzPts val="800"/>
              <a:buChar char="○"/>
              <a:defRPr sz="800"/>
            </a:lvl8pPr>
            <a:lvl9pPr indent="-279400" lvl="8" marL="4114800">
              <a:spcBef>
                <a:spcPts val="0"/>
              </a:spcBef>
              <a:spcAft>
                <a:spcPts val="0"/>
              </a:spcAft>
              <a:buSzPts val="800"/>
              <a:buChar char="■"/>
              <a:defRPr sz="800"/>
            </a:lvl9pPr>
          </a:lstStyle>
          <a:p/>
        </p:txBody>
      </p:sp>
      <p:sp>
        <p:nvSpPr>
          <p:cNvPr id="820" name="Google Shape;820;p114"/>
          <p:cNvSpPr txBox="1"/>
          <p:nvPr>
            <p:ph idx="3" type="subTitle"/>
          </p:nvPr>
        </p:nvSpPr>
        <p:spPr>
          <a:xfrm>
            <a:off x="921713" y="3172035"/>
            <a:ext cx="1661700" cy="432000"/>
          </a:xfrm>
          <a:prstGeom prst="rect">
            <a:avLst/>
          </a:prstGeom>
        </p:spPr>
        <p:txBody>
          <a:bodyPr anchorCtr="0" anchor="t" bIns="45725" lIns="45725" spcFirstLastPara="1" rIns="45725" wrap="square" tIns="45725">
            <a:noAutofit/>
          </a:bodyPr>
          <a:lstStyle>
            <a:lvl1pPr lvl="0">
              <a:spcBef>
                <a:spcPts val="0"/>
              </a:spcBef>
              <a:spcAft>
                <a:spcPts val="0"/>
              </a:spcAft>
              <a:buClr>
                <a:srgbClr val="088BF5"/>
              </a:buClr>
              <a:buSzPts val="1100"/>
              <a:buNone/>
              <a:defRPr sz="1100">
                <a:solidFill>
                  <a:srgbClr val="088BF5"/>
                </a:solidFill>
              </a:defRPr>
            </a:lvl1pPr>
            <a:lvl2pPr lvl="1">
              <a:spcBef>
                <a:spcPts val="0"/>
              </a:spcBef>
              <a:spcAft>
                <a:spcPts val="0"/>
              </a:spcAft>
              <a:buClr>
                <a:srgbClr val="088BF5"/>
              </a:buClr>
              <a:buSzPts val="1100"/>
              <a:buNone/>
              <a:defRPr sz="1100">
                <a:solidFill>
                  <a:srgbClr val="088BF5"/>
                </a:solidFill>
              </a:defRPr>
            </a:lvl2pPr>
            <a:lvl3pPr lvl="2">
              <a:spcBef>
                <a:spcPts val="0"/>
              </a:spcBef>
              <a:spcAft>
                <a:spcPts val="0"/>
              </a:spcAft>
              <a:buClr>
                <a:srgbClr val="088BF5"/>
              </a:buClr>
              <a:buSzPts val="1100"/>
              <a:buNone/>
              <a:defRPr sz="1100">
                <a:solidFill>
                  <a:srgbClr val="088BF5"/>
                </a:solidFill>
              </a:defRPr>
            </a:lvl3pPr>
            <a:lvl4pPr lvl="3">
              <a:spcBef>
                <a:spcPts val="0"/>
              </a:spcBef>
              <a:spcAft>
                <a:spcPts val="0"/>
              </a:spcAft>
              <a:buClr>
                <a:srgbClr val="088BF5"/>
              </a:buClr>
              <a:buSzPts val="1100"/>
              <a:buNone/>
              <a:defRPr sz="1100">
                <a:solidFill>
                  <a:srgbClr val="088BF5"/>
                </a:solidFill>
              </a:defRPr>
            </a:lvl4pPr>
            <a:lvl5pPr lvl="4">
              <a:spcBef>
                <a:spcPts val="0"/>
              </a:spcBef>
              <a:spcAft>
                <a:spcPts val="0"/>
              </a:spcAft>
              <a:buClr>
                <a:srgbClr val="088BF5"/>
              </a:buClr>
              <a:buSzPts val="1100"/>
              <a:buNone/>
              <a:defRPr sz="1100">
                <a:solidFill>
                  <a:srgbClr val="088BF5"/>
                </a:solidFill>
              </a:defRPr>
            </a:lvl5pPr>
            <a:lvl6pPr lvl="5">
              <a:spcBef>
                <a:spcPts val="0"/>
              </a:spcBef>
              <a:spcAft>
                <a:spcPts val="0"/>
              </a:spcAft>
              <a:buClr>
                <a:srgbClr val="088BF5"/>
              </a:buClr>
              <a:buSzPts val="1100"/>
              <a:buNone/>
              <a:defRPr sz="1100">
                <a:solidFill>
                  <a:srgbClr val="088BF5"/>
                </a:solidFill>
              </a:defRPr>
            </a:lvl6pPr>
            <a:lvl7pPr lvl="6">
              <a:spcBef>
                <a:spcPts val="0"/>
              </a:spcBef>
              <a:spcAft>
                <a:spcPts val="0"/>
              </a:spcAft>
              <a:buClr>
                <a:srgbClr val="088BF5"/>
              </a:buClr>
              <a:buSzPts val="1100"/>
              <a:buNone/>
              <a:defRPr sz="1100">
                <a:solidFill>
                  <a:srgbClr val="088BF5"/>
                </a:solidFill>
              </a:defRPr>
            </a:lvl7pPr>
            <a:lvl8pPr lvl="7">
              <a:spcBef>
                <a:spcPts val="0"/>
              </a:spcBef>
              <a:spcAft>
                <a:spcPts val="0"/>
              </a:spcAft>
              <a:buClr>
                <a:srgbClr val="088BF5"/>
              </a:buClr>
              <a:buSzPts val="1100"/>
              <a:buNone/>
              <a:defRPr sz="1100">
                <a:solidFill>
                  <a:srgbClr val="088BF5"/>
                </a:solidFill>
              </a:defRPr>
            </a:lvl8pPr>
            <a:lvl9pPr lvl="8">
              <a:spcBef>
                <a:spcPts val="0"/>
              </a:spcBef>
              <a:spcAft>
                <a:spcPts val="0"/>
              </a:spcAft>
              <a:buClr>
                <a:srgbClr val="088BF5"/>
              </a:buClr>
              <a:buSzPts val="1100"/>
              <a:buNone/>
              <a:defRPr sz="1100">
                <a:solidFill>
                  <a:srgbClr val="088BF5"/>
                </a:solidFill>
              </a:defRPr>
            </a:lvl9pPr>
          </a:lstStyle>
          <a:p/>
        </p:txBody>
      </p:sp>
      <p:sp>
        <p:nvSpPr>
          <p:cNvPr id="821" name="Google Shape;821;p114"/>
          <p:cNvSpPr txBox="1"/>
          <p:nvPr>
            <p:ph idx="4" type="body"/>
          </p:nvPr>
        </p:nvSpPr>
        <p:spPr>
          <a:xfrm>
            <a:off x="2942424" y="3480163"/>
            <a:ext cx="1495500" cy="1311300"/>
          </a:xfrm>
          <a:prstGeom prst="rect">
            <a:avLst/>
          </a:prstGeom>
        </p:spPr>
        <p:txBody>
          <a:bodyPr anchorCtr="0" anchor="t" bIns="91425" lIns="91425" spcFirstLastPara="1" rIns="91425" wrap="square" tIns="91425">
            <a:noAutofit/>
          </a:bodyPr>
          <a:lstStyle>
            <a:lvl1pPr indent="-279400" lvl="0" marL="457200">
              <a:spcBef>
                <a:spcPts val="0"/>
              </a:spcBef>
              <a:spcAft>
                <a:spcPts val="0"/>
              </a:spcAft>
              <a:buSzPts val="800"/>
              <a:buChar char="●"/>
              <a:defRPr sz="800"/>
            </a:lvl1pPr>
            <a:lvl2pPr indent="-279400" lvl="1" marL="914400">
              <a:spcBef>
                <a:spcPts val="0"/>
              </a:spcBef>
              <a:spcAft>
                <a:spcPts val="0"/>
              </a:spcAft>
              <a:buSzPts val="800"/>
              <a:buChar char="○"/>
              <a:defRPr sz="800"/>
            </a:lvl2pPr>
            <a:lvl3pPr indent="-279400" lvl="2" marL="1371600">
              <a:spcBef>
                <a:spcPts val="0"/>
              </a:spcBef>
              <a:spcAft>
                <a:spcPts val="0"/>
              </a:spcAft>
              <a:buSzPts val="800"/>
              <a:buChar char="■"/>
              <a:defRPr sz="800"/>
            </a:lvl3pPr>
            <a:lvl4pPr indent="-279400" lvl="3" marL="1828800">
              <a:spcBef>
                <a:spcPts val="0"/>
              </a:spcBef>
              <a:spcAft>
                <a:spcPts val="0"/>
              </a:spcAft>
              <a:buSzPts val="800"/>
              <a:buChar char="●"/>
              <a:defRPr sz="800"/>
            </a:lvl4pPr>
            <a:lvl5pPr indent="-279400" lvl="4" marL="2286000">
              <a:spcBef>
                <a:spcPts val="0"/>
              </a:spcBef>
              <a:spcAft>
                <a:spcPts val="0"/>
              </a:spcAft>
              <a:buSzPts val="800"/>
              <a:buChar char="○"/>
              <a:defRPr sz="800"/>
            </a:lvl5pPr>
            <a:lvl6pPr indent="-279400" lvl="5" marL="2743200">
              <a:spcBef>
                <a:spcPts val="0"/>
              </a:spcBef>
              <a:spcAft>
                <a:spcPts val="0"/>
              </a:spcAft>
              <a:buSzPts val="800"/>
              <a:buChar char="■"/>
              <a:defRPr sz="800"/>
            </a:lvl6pPr>
            <a:lvl7pPr indent="-279400" lvl="6" marL="3200400">
              <a:spcBef>
                <a:spcPts val="0"/>
              </a:spcBef>
              <a:spcAft>
                <a:spcPts val="0"/>
              </a:spcAft>
              <a:buSzPts val="800"/>
              <a:buChar char="●"/>
              <a:defRPr sz="800"/>
            </a:lvl7pPr>
            <a:lvl8pPr indent="-279400" lvl="7" marL="3657600">
              <a:spcBef>
                <a:spcPts val="0"/>
              </a:spcBef>
              <a:spcAft>
                <a:spcPts val="0"/>
              </a:spcAft>
              <a:buSzPts val="800"/>
              <a:buChar char="○"/>
              <a:defRPr sz="800"/>
            </a:lvl8pPr>
            <a:lvl9pPr indent="-279400" lvl="8" marL="4114800">
              <a:spcBef>
                <a:spcPts val="0"/>
              </a:spcBef>
              <a:spcAft>
                <a:spcPts val="0"/>
              </a:spcAft>
              <a:buSzPts val="800"/>
              <a:buChar char="■"/>
              <a:defRPr sz="800"/>
            </a:lvl9pPr>
          </a:lstStyle>
          <a:p/>
        </p:txBody>
      </p:sp>
      <p:sp>
        <p:nvSpPr>
          <p:cNvPr id="822" name="Google Shape;822;p114"/>
          <p:cNvSpPr txBox="1"/>
          <p:nvPr>
            <p:ph idx="5" type="subTitle"/>
          </p:nvPr>
        </p:nvSpPr>
        <p:spPr>
          <a:xfrm>
            <a:off x="2978206" y="3172035"/>
            <a:ext cx="1661700" cy="432000"/>
          </a:xfrm>
          <a:prstGeom prst="rect">
            <a:avLst/>
          </a:prstGeom>
        </p:spPr>
        <p:txBody>
          <a:bodyPr anchorCtr="0" anchor="t" bIns="45725" lIns="45725" spcFirstLastPara="1" rIns="45725" wrap="square" tIns="45725">
            <a:noAutofit/>
          </a:bodyPr>
          <a:lstStyle>
            <a:lvl1pPr lvl="0">
              <a:spcBef>
                <a:spcPts val="0"/>
              </a:spcBef>
              <a:spcAft>
                <a:spcPts val="0"/>
              </a:spcAft>
              <a:buClr>
                <a:srgbClr val="088BF5"/>
              </a:buClr>
              <a:buSzPts val="1100"/>
              <a:buNone/>
              <a:defRPr sz="1100">
                <a:solidFill>
                  <a:srgbClr val="088BF5"/>
                </a:solidFill>
              </a:defRPr>
            </a:lvl1pPr>
            <a:lvl2pPr lvl="1">
              <a:spcBef>
                <a:spcPts val="0"/>
              </a:spcBef>
              <a:spcAft>
                <a:spcPts val="0"/>
              </a:spcAft>
              <a:buClr>
                <a:srgbClr val="088BF5"/>
              </a:buClr>
              <a:buSzPts val="1100"/>
              <a:buNone/>
              <a:defRPr sz="1100">
                <a:solidFill>
                  <a:srgbClr val="088BF5"/>
                </a:solidFill>
              </a:defRPr>
            </a:lvl2pPr>
            <a:lvl3pPr lvl="2">
              <a:spcBef>
                <a:spcPts val="0"/>
              </a:spcBef>
              <a:spcAft>
                <a:spcPts val="0"/>
              </a:spcAft>
              <a:buClr>
                <a:srgbClr val="088BF5"/>
              </a:buClr>
              <a:buSzPts val="1100"/>
              <a:buNone/>
              <a:defRPr sz="1100">
                <a:solidFill>
                  <a:srgbClr val="088BF5"/>
                </a:solidFill>
              </a:defRPr>
            </a:lvl3pPr>
            <a:lvl4pPr lvl="3">
              <a:spcBef>
                <a:spcPts val="0"/>
              </a:spcBef>
              <a:spcAft>
                <a:spcPts val="0"/>
              </a:spcAft>
              <a:buClr>
                <a:srgbClr val="088BF5"/>
              </a:buClr>
              <a:buSzPts val="1100"/>
              <a:buNone/>
              <a:defRPr sz="1100">
                <a:solidFill>
                  <a:srgbClr val="088BF5"/>
                </a:solidFill>
              </a:defRPr>
            </a:lvl4pPr>
            <a:lvl5pPr lvl="4">
              <a:spcBef>
                <a:spcPts val="0"/>
              </a:spcBef>
              <a:spcAft>
                <a:spcPts val="0"/>
              </a:spcAft>
              <a:buClr>
                <a:srgbClr val="088BF5"/>
              </a:buClr>
              <a:buSzPts val="1100"/>
              <a:buNone/>
              <a:defRPr sz="1100">
                <a:solidFill>
                  <a:srgbClr val="088BF5"/>
                </a:solidFill>
              </a:defRPr>
            </a:lvl5pPr>
            <a:lvl6pPr lvl="5">
              <a:spcBef>
                <a:spcPts val="0"/>
              </a:spcBef>
              <a:spcAft>
                <a:spcPts val="0"/>
              </a:spcAft>
              <a:buClr>
                <a:srgbClr val="088BF5"/>
              </a:buClr>
              <a:buSzPts val="1100"/>
              <a:buNone/>
              <a:defRPr sz="1100">
                <a:solidFill>
                  <a:srgbClr val="088BF5"/>
                </a:solidFill>
              </a:defRPr>
            </a:lvl6pPr>
            <a:lvl7pPr lvl="6">
              <a:spcBef>
                <a:spcPts val="0"/>
              </a:spcBef>
              <a:spcAft>
                <a:spcPts val="0"/>
              </a:spcAft>
              <a:buClr>
                <a:srgbClr val="088BF5"/>
              </a:buClr>
              <a:buSzPts val="1100"/>
              <a:buNone/>
              <a:defRPr sz="1100">
                <a:solidFill>
                  <a:srgbClr val="088BF5"/>
                </a:solidFill>
              </a:defRPr>
            </a:lvl7pPr>
            <a:lvl8pPr lvl="7">
              <a:spcBef>
                <a:spcPts val="0"/>
              </a:spcBef>
              <a:spcAft>
                <a:spcPts val="0"/>
              </a:spcAft>
              <a:buClr>
                <a:srgbClr val="088BF5"/>
              </a:buClr>
              <a:buSzPts val="1100"/>
              <a:buNone/>
              <a:defRPr sz="1100">
                <a:solidFill>
                  <a:srgbClr val="088BF5"/>
                </a:solidFill>
              </a:defRPr>
            </a:lvl8pPr>
            <a:lvl9pPr lvl="8">
              <a:spcBef>
                <a:spcPts val="0"/>
              </a:spcBef>
              <a:spcAft>
                <a:spcPts val="0"/>
              </a:spcAft>
              <a:buClr>
                <a:srgbClr val="088BF5"/>
              </a:buClr>
              <a:buSzPts val="1100"/>
              <a:buNone/>
              <a:defRPr sz="1100">
                <a:solidFill>
                  <a:srgbClr val="088BF5"/>
                </a:solidFill>
              </a:defRPr>
            </a:lvl9pPr>
          </a:lstStyle>
          <a:p/>
        </p:txBody>
      </p:sp>
      <p:sp>
        <p:nvSpPr>
          <p:cNvPr id="823" name="Google Shape;823;p114"/>
          <p:cNvSpPr txBox="1"/>
          <p:nvPr>
            <p:ph idx="6" type="body"/>
          </p:nvPr>
        </p:nvSpPr>
        <p:spPr>
          <a:xfrm>
            <a:off x="4998913" y="3480163"/>
            <a:ext cx="1495500" cy="1311300"/>
          </a:xfrm>
          <a:prstGeom prst="rect">
            <a:avLst/>
          </a:prstGeom>
        </p:spPr>
        <p:txBody>
          <a:bodyPr anchorCtr="0" anchor="t" bIns="91425" lIns="91425" spcFirstLastPara="1" rIns="91425" wrap="square" tIns="91425">
            <a:noAutofit/>
          </a:bodyPr>
          <a:lstStyle>
            <a:lvl1pPr indent="-279400" lvl="0" marL="457200">
              <a:spcBef>
                <a:spcPts val="0"/>
              </a:spcBef>
              <a:spcAft>
                <a:spcPts val="0"/>
              </a:spcAft>
              <a:buSzPts val="800"/>
              <a:buChar char="●"/>
              <a:defRPr sz="800"/>
            </a:lvl1pPr>
            <a:lvl2pPr indent="-279400" lvl="1" marL="914400">
              <a:spcBef>
                <a:spcPts val="0"/>
              </a:spcBef>
              <a:spcAft>
                <a:spcPts val="0"/>
              </a:spcAft>
              <a:buSzPts val="800"/>
              <a:buChar char="○"/>
              <a:defRPr sz="800"/>
            </a:lvl2pPr>
            <a:lvl3pPr indent="-279400" lvl="2" marL="1371600">
              <a:spcBef>
                <a:spcPts val="0"/>
              </a:spcBef>
              <a:spcAft>
                <a:spcPts val="0"/>
              </a:spcAft>
              <a:buSzPts val="800"/>
              <a:buChar char="■"/>
              <a:defRPr sz="800"/>
            </a:lvl3pPr>
            <a:lvl4pPr indent="-279400" lvl="3" marL="1828800">
              <a:spcBef>
                <a:spcPts val="0"/>
              </a:spcBef>
              <a:spcAft>
                <a:spcPts val="0"/>
              </a:spcAft>
              <a:buSzPts val="800"/>
              <a:buChar char="●"/>
              <a:defRPr sz="800"/>
            </a:lvl4pPr>
            <a:lvl5pPr indent="-279400" lvl="4" marL="2286000">
              <a:spcBef>
                <a:spcPts val="0"/>
              </a:spcBef>
              <a:spcAft>
                <a:spcPts val="0"/>
              </a:spcAft>
              <a:buSzPts val="800"/>
              <a:buChar char="○"/>
              <a:defRPr sz="800"/>
            </a:lvl5pPr>
            <a:lvl6pPr indent="-279400" lvl="5" marL="2743200">
              <a:spcBef>
                <a:spcPts val="0"/>
              </a:spcBef>
              <a:spcAft>
                <a:spcPts val="0"/>
              </a:spcAft>
              <a:buSzPts val="800"/>
              <a:buChar char="■"/>
              <a:defRPr sz="800"/>
            </a:lvl6pPr>
            <a:lvl7pPr indent="-279400" lvl="6" marL="3200400">
              <a:spcBef>
                <a:spcPts val="0"/>
              </a:spcBef>
              <a:spcAft>
                <a:spcPts val="0"/>
              </a:spcAft>
              <a:buSzPts val="800"/>
              <a:buChar char="●"/>
              <a:defRPr sz="800"/>
            </a:lvl7pPr>
            <a:lvl8pPr indent="-279400" lvl="7" marL="3657600">
              <a:spcBef>
                <a:spcPts val="0"/>
              </a:spcBef>
              <a:spcAft>
                <a:spcPts val="0"/>
              </a:spcAft>
              <a:buSzPts val="800"/>
              <a:buChar char="○"/>
              <a:defRPr sz="800"/>
            </a:lvl8pPr>
            <a:lvl9pPr indent="-279400" lvl="8" marL="4114800">
              <a:spcBef>
                <a:spcPts val="0"/>
              </a:spcBef>
              <a:spcAft>
                <a:spcPts val="0"/>
              </a:spcAft>
              <a:buSzPts val="800"/>
              <a:buChar char="■"/>
              <a:defRPr sz="800"/>
            </a:lvl9pPr>
          </a:lstStyle>
          <a:p/>
        </p:txBody>
      </p:sp>
      <p:sp>
        <p:nvSpPr>
          <p:cNvPr id="824" name="Google Shape;824;p114"/>
          <p:cNvSpPr txBox="1"/>
          <p:nvPr>
            <p:ph idx="7" type="subTitle"/>
          </p:nvPr>
        </p:nvSpPr>
        <p:spPr>
          <a:xfrm>
            <a:off x="5034700" y="3172035"/>
            <a:ext cx="1661700" cy="432000"/>
          </a:xfrm>
          <a:prstGeom prst="rect">
            <a:avLst/>
          </a:prstGeom>
        </p:spPr>
        <p:txBody>
          <a:bodyPr anchorCtr="0" anchor="t" bIns="45725" lIns="45725" spcFirstLastPara="1" rIns="45725" wrap="square" tIns="45725">
            <a:noAutofit/>
          </a:bodyPr>
          <a:lstStyle>
            <a:lvl1pPr lvl="0">
              <a:spcBef>
                <a:spcPts val="0"/>
              </a:spcBef>
              <a:spcAft>
                <a:spcPts val="0"/>
              </a:spcAft>
              <a:buClr>
                <a:srgbClr val="088BF5"/>
              </a:buClr>
              <a:buSzPts val="1100"/>
              <a:buNone/>
              <a:defRPr sz="1100">
                <a:solidFill>
                  <a:srgbClr val="088BF5"/>
                </a:solidFill>
              </a:defRPr>
            </a:lvl1pPr>
            <a:lvl2pPr lvl="1">
              <a:spcBef>
                <a:spcPts val="0"/>
              </a:spcBef>
              <a:spcAft>
                <a:spcPts val="0"/>
              </a:spcAft>
              <a:buClr>
                <a:srgbClr val="088BF5"/>
              </a:buClr>
              <a:buSzPts val="1100"/>
              <a:buNone/>
              <a:defRPr sz="1100">
                <a:solidFill>
                  <a:srgbClr val="088BF5"/>
                </a:solidFill>
              </a:defRPr>
            </a:lvl2pPr>
            <a:lvl3pPr lvl="2">
              <a:spcBef>
                <a:spcPts val="0"/>
              </a:spcBef>
              <a:spcAft>
                <a:spcPts val="0"/>
              </a:spcAft>
              <a:buClr>
                <a:srgbClr val="088BF5"/>
              </a:buClr>
              <a:buSzPts val="1100"/>
              <a:buNone/>
              <a:defRPr sz="1100">
                <a:solidFill>
                  <a:srgbClr val="088BF5"/>
                </a:solidFill>
              </a:defRPr>
            </a:lvl3pPr>
            <a:lvl4pPr lvl="3">
              <a:spcBef>
                <a:spcPts val="0"/>
              </a:spcBef>
              <a:spcAft>
                <a:spcPts val="0"/>
              </a:spcAft>
              <a:buClr>
                <a:srgbClr val="088BF5"/>
              </a:buClr>
              <a:buSzPts val="1100"/>
              <a:buNone/>
              <a:defRPr sz="1100">
                <a:solidFill>
                  <a:srgbClr val="088BF5"/>
                </a:solidFill>
              </a:defRPr>
            </a:lvl4pPr>
            <a:lvl5pPr lvl="4">
              <a:spcBef>
                <a:spcPts val="0"/>
              </a:spcBef>
              <a:spcAft>
                <a:spcPts val="0"/>
              </a:spcAft>
              <a:buClr>
                <a:srgbClr val="088BF5"/>
              </a:buClr>
              <a:buSzPts val="1100"/>
              <a:buNone/>
              <a:defRPr sz="1100">
                <a:solidFill>
                  <a:srgbClr val="088BF5"/>
                </a:solidFill>
              </a:defRPr>
            </a:lvl5pPr>
            <a:lvl6pPr lvl="5">
              <a:spcBef>
                <a:spcPts val="0"/>
              </a:spcBef>
              <a:spcAft>
                <a:spcPts val="0"/>
              </a:spcAft>
              <a:buClr>
                <a:srgbClr val="088BF5"/>
              </a:buClr>
              <a:buSzPts val="1100"/>
              <a:buNone/>
              <a:defRPr sz="1100">
                <a:solidFill>
                  <a:srgbClr val="088BF5"/>
                </a:solidFill>
              </a:defRPr>
            </a:lvl6pPr>
            <a:lvl7pPr lvl="6">
              <a:spcBef>
                <a:spcPts val="0"/>
              </a:spcBef>
              <a:spcAft>
                <a:spcPts val="0"/>
              </a:spcAft>
              <a:buClr>
                <a:srgbClr val="088BF5"/>
              </a:buClr>
              <a:buSzPts val="1100"/>
              <a:buNone/>
              <a:defRPr sz="1100">
                <a:solidFill>
                  <a:srgbClr val="088BF5"/>
                </a:solidFill>
              </a:defRPr>
            </a:lvl7pPr>
            <a:lvl8pPr lvl="7">
              <a:spcBef>
                <a:spcPts val="0"/>
              </a:spcBef>
              <a:spcAft>
                <a:spcPts val="0"/>
              </a:spcAft>
              <a:buClr>
                <a:srgbClr val="088BF5"/>
              </a:buClr>
              <a:buSzPts val="1100"/>
              <a:buNone/>
              <a:defRPr sz="1100">
                <a:solidFill>
                  <a:srgbClr val="088BF5"/>
                </a:solidFill>
              </a:defRPr>
            </a:lvl8pPr>
            <a:lvl9pPr lvl="8">
              <a:spcBef>
                <a:spcPts val="0"/>
              </a:spcBef>
              <a:spcAft>
                <a:spcPts val="0"/>
              </a:spcAft>
              <a:buClr>
                <a:srgbClr val="088BF5"/>
              </a:buClr>
              <a:buSzPts val="1100"/>
              <a:buNone/>
              <a:defRPr sz="1100">
                <a:solidFill>
                  <a:srgbClr val="088BF5"/>
                </a:solidFill>
              </a:defRPr>
            </a:lvl9pPr>
          </a:lstStyle>
          <a:p/>
        </p:txBody>
      </p:sp>
      <p:sp>
        <p:nvSpPr>
          <p:cNvPr id="825" name="Google Shape;825;p114"/>
          <p:cNvSpPr txBox="1"/>
          <p:nvPr>
            <p:ph idx="8" type="body"/>
          </p:nvPr>
        </p:nvSpPr>
        <p:spPr>
          <a:xfrm>
            <a:off x="7055412" y="3480163"/>
            <a:ext cx="1495500" cy="1311300"/>
          </a:xfrm>
          <a:prstGeom prst="rect">
            <a:avLst/>
          </a:prstGeom>
        </p:spPr>
        <p:txBody>
          <a:bodyPr anchorCtr="0" anchor="t" bIns="91425" lIns="91425" spcFirstLastPara="1" rIns="91425" wrap="square" tIns="91425">
            <a:noAutofit/>
          </a:bodyPr>
          <a:lstStyle>
            <a:lvl1pPr indent="-279400" lvl="0" marL="457200">
              <a:spcBef>
                <a:spcPts val="0"/>
              </a:spcBef>
              <a:spcAft>
                <a:spcPts val="0"/>
              </a:spcAft>
              <a:buSzPts val="800"/>
              <a:buChar char="●"/>
              <a:defRPr sz="800"/>
            </a:lvl1pPr>
            <a:lvl2pPr indent="-279400" lvl="1" marL="914400">
              <a:spcBef>
                <a:spcPts val="0"/>
              </a:spcBef>
              <a:spcAft>
                <a:spcPts val="0"/>
              </a:spcAft>
              <a:buSzPts val="800"/>
              <a:buChar char="○"/>
              <a:defRPr sz="800"/>
            </a:lvl2pPr>
            <a:lvl3pPr indent="-279400" lvl="2" marL="1371600">
              <a:spcBef>
                <a:spcPts val="0"/>
              </a:spcBef>
              <a:spcAft>
                <a:spcPts val="0"/>
              </a:spcAft>
              <a:buSzPts val="800"/>
              <a:buChar char="■"/>
              <a:defRPr sz="800"/>
            </a:lvl3pPr>
            <a:lvl4pPr indent="-279400" lvl="3" marL="1828800">
              <a:spcBef>
                <a:spcPts val="0"/>
              </a:spcBef>
              <a:spcAft>
                <a:spcPts val="0"/>
              </a:spcAft>
              <a:buSzPts val="800"/>
              <a:buChar char="●"/>
              <a:defRPr sz="800"/>
            </a:lvl4pPr>
            <a:lvl5pPr indent="-279400" lvl="4" marL="2286000">
              <a:spcBef>
                <a:spcPts val="0"/>
              </a:spcBef>
              <a:spcAft>
                <a:spcPts val="0"/>
              </a:spcAft>
              <a:buSzPts val="800"/>
              <a:buChar char="○"/>
              <a:defRPr sz="800"/>
            </a:lvl5pPr>
            <a:lvl6pPr indent="-279400" lvl="5" marL="2743200">
              <a:spcBef>
                <a:spcPts val="0"/>
              </a:spcBef>
              <a:spcAft>
                <a:spcPts val="0"/>
              </a:spcAft>
              <a:buSzPts val="800"/>
              <a:buChar char="■"/>
              <a:defRPr sz="800"/>
            </a:lvl6pPr>
            <a:lvl7pPr indent="-279400" lvl="6" marL="3200400">
              <a:spcBef>
                <a:spcPts val="0"/>
              </a:spcBef>
              <a:spcAft>
                <a:spcPts val="0"/>
              </a:spcAft>
              <a:buSzPts val="800"/>
              <a:buChar char="●"/>
              <a:defRPr sz="800"/>
            </a:lvl7pPr>
            <a:lvl8pPr indent="-279400" lvl="7" marL="3657600">
              <a:spcBef>
                <a:spcPts val="0"/>
              </a:spcBef>
              <a:spcAft>
                <a:spcPts val="0"/>
              </a:spcAft>
              <a:buSzPts val="800"/>
              <a:buChar char="○"/>
              <a:defRPr sz="800"/>
            </a:lvl8pPr>
            <a:lvl9pPr indent="-279400" lvl="8" marL="4114800">
              <a:spcBef>
                <a:spcPts val="0"/>
              </a:spcBef>
              <a:spcAft>
                <a:spcPts val="0"/>
              </a:spcAft>
              <a:buSzPts val="800"/>
              <a:buChar char="■"/>
              <a:defRPr sz="800"/>
            </a:lvl9pPr>
          </a:lstStyle>
          <a:p/>
        </p:txBody>
      </p:sp>
      <p:sp>
        <p:nvSpPr>
          <p:cNvPr id="826" name="Google Shape;826;p114"/>
          <p:cNvSpPr txBox="1"/>
          <p:nvPr>
            <p:ph idx="9" type="subTitle"/>
          </p:nvPr>
        </p:nvSpPr>
        <p:spPr>
          <a:xfrm>
            <a:off x="7091193" y="3172035"/>
            <a:ext cx="1661700" cy="432000"/>
          </a:xfrm>
          <a:prstGeom prst="rect">
            <a:avLst/>
          </a:prstGeom>
        </p:spPr>
        <p:txBody>
          <a:bodyPr anchorCtr="0" anchor="t" bIns="45725" lIns="45725" spcFirstLastPara="1" rIns="45725" wrap="square" tIns="45725">
            <a:noAutofit/>
          </a:bodyPr>
          <a:lstStyle>
            <a:lvl1pPr lvl="0">
              <a:spcBef>
                <a:spcPts val="0"/>
              </a:spcBef>
              <a:spcAft>
                <a:spcPts val="0"/>
              </a:spcAft>
              <a:buClr>
                <a:srgbClr val="088BF5"/>
              </a:buClr>
              <a:buSzPts val="1100"/>
              <a:buNone/>
              <a:defRPr sz="1100">
                <a:solidFill>
                  <a:srgbClr val="088BF5"/>
                </a:solidFill>
              </a:defRPr>
            </a:lvl1pPr>
            <a:lvl2pPr lvl="1">
              <a:spcBef>
                <a:spcPts val="0"/>
              </a:spcBef>
              <a:spcAft>
                <a:spcPts val="0"/>
              </a:spcAft>
              <a:buClr>
                <a:srgbClr val="088BF5"/>
              </a:buClr>
              <a:buSzPts val="1100"/>
              <a:buNone/>
              <a:defRPr sz="1100">
                <a:solidFill>
                  <a:srgbClr val="088BF5"/>
                </a:solidFill>
              </a:defRPr>
            </a:lvl2pPr>
            <a:lvl3pPr lvl="2">
              <a:spcBef>
                <a:spcPts val="0"/>
              </a:spcBef>
              <a:spcAft>
                <a:spcPts val="0"/>
              </a:spcAft>
              <a:buClr>
                <a:srgbClr val="088BF5"/>
              </a:buClr>
              <a:buSzPts val="1100"/>
              <a:buNone/>
              <a:defRPr sz="1100">
                <a:solidFill>
                  <a:srgbClr val="088BF5"/>
                </a:solidFill>
              </a:defRPr>
            </a:lvl3pPr>
            <a:lvl4pPr lvl="3">
              <a:spcBef>
                <a:spcPts val="0"/>
              </a:spcBef>
              <a:spcAft>
                <a:spcPts val="0"/>
              </a:spcAft>
              <a:buClr>
                <a:srgbClr val="088BF5"/>
              </a:buClr>
              <a:buSzPts val="1100"/>
              <a:buNone/>
              <a:defRPr sz="1100">
                <a:solidFill>
                  <a:srgbClr val="088BF5"/>
                </a:solidFill>
              </a:defRPr>
            </a:lvl4pPr>
            <a:lvl5pPr lvl="4">
              <a:spcBef>
                <a:spcPts val="0"/>
              </a:spcBef>
              <a:spcAft>
                <a:spcPts val="0"/>
              </a:spcAft>
              <a:buClr>
                <a:srgbClr val="088BF5"/>
              </a:buClr>
              <a:buSzPts val="1100"/>
              <a:buNone/>
              <a:defRPr sz="1100">
                <a:solidFill>
                  <a:srgbClr val="088BF5"/>
                </a:solidFill>
              </a:defRPr>
            </a:lvl5pPr>
            <a:lvl6pPr lvl="5">
              <a:spcBef>
                <a:spcPts val="0"/>
              </a:spcBef>
              <a:spcAft>
                <a:spcPts val="0"/>
              </a:spcAft>
              <a:buClr>
                <a:srgbClr val="088BF5"/>
              </a:buClr>
              <a:buSzPts val="1100"/>
              <a:buNone/>
              <a:defRPr sz="1100">
                <a:solidFill>
                  <a:srgbClr val="088BF5"/>
                </a:solidFill>
              </a:defRPr>
            </a:lvl6pPr>
            <a:lvl7pPr lvl="6">
              <a:spcBef>
                <a:spcPts val="0"/>
              </a:spcBef>
              <a:spcAft>
                <a:spcPts val="0"/>
              </a:spcAft>
              <a:buClr>
                <a:srgbClr val="088BF5"/>
              </a:buClr>
              <a:buSzPts val="1100"/>
              <a:buNone/>
              <a:defRPr sz="1100">
                <a:solidFill>
                  <a:srgbClr val="088BF5"/>
                </a:solidFill>
              </a:defRPr>
            </a:lvl7pPr>
            <a:lvl8pPr lvl="7">
              <a:spcBef>
                <a:spcPts val="0"/>
              </a:spcBef>
              <a:spcAft>
                <a:spcPts val="0"/>
              </a:spcAft>
              <a:buClr>
                <a:srgbClr val="088BF5"/>
              </a:buClr>
              <a:buSzPts val="1100"/>
              <a:buNone/>
              <a:defRPr sz="1100">
                <a:solidFill>
                  <a:srgbClr val="088BF5"/>
                </a:solidFill>
              </a:defRPr>
            </a:lvl8pPr>
            <a:lvl9pPr lvl="8">
              <a:spcBef>
                <a:spcPts val="0"/>
              </a:spcBef>
              <a:spcAft>
                <a:spcPts val="0"/>
              </a:spcAft>
              <a:buClr>
                <a:srgbClr val="088BF5"/>
              </a:buClr>
              <a:buSzPts val="1100"/>
              <a:buNone/>
              <a:defRPr sz="1100">
                <a:solidFill>
                  <a:srgbClr val="088BF5"/>
                </a:solidFill>
              </a:defRPr>
            </a:lvl9pPr>
          </a:lstStyle>
          <a:p/>
        </p:txBody>
      </p:sp>
      <p:cxnSp>
        <p:nvCxnSpPr>
          <p:cNvPr id="827" name="Google Shape;827;p114"/>
          <p:cNvCxnSpPr/>
          <p:nvPr/>
        </p:nvCxnSpPr>
        <p:spPr>
          <a:xfrm>
            <a:off x="2743875" y="2491550"/>
            <a:ext cx="0" cy="1682700"/>
          </a:xfrm>
          <a:prstGeom prst="straightConnector1">
            <a:avLst/>
          </a:prstGeom>
          <a:noFill/>
          <a:ln cap="flat" cmpd="sng" w="9525">
            <a:solidFill>
              <a:srgbClr val="434343"/>
            </a:solidFill>
            <a:prstDash val="solid"/>
            <a:round/>
            <a:headEnd len="med" w="med" type="none"/>
            <a:tailEnd len="med" w="med" type="none"/>
          </a:ln>
        </p:spPr>
      </p:cxnSp>
      <p:cxnSp>
        <p:nvCxnSpPr>
          <p:cNvPr id="828" name="Google Shape;828;p114"/>
          <p:cNvCxnSpPr/>
          <p:nvPr/>
        </p:nvCxnSpPr>
        <p:spPr>
          <a:xfrm>
            <a:off x="4804715" y="2491550"/>
            <a:ext cx="0" cy="1682700"/>
          </a:xfrm>
          <a:prstGeom prst="straightConnector1">
            <a:avLst/>
          </a:prstGeom>
          <a:noFill/>
          <a:ln cap="flat" cmpd="sng" w="9525">
            <a:solidFill>
              <a:srgbClr val="434343"/>
            </a:solidFill>
            <a:prstDash val="solid"/>
            <a:round/>
            <a:headEnd len="med" w="med" type="none"/>
            <a:tailEnd len="med" w="med" type="none"/>
          </a:ln>
        </p:spPr>
      </p:cxnSp>
      <p:cxnSp>
        <p:nvCxnSpPr>
          <p:cNvPr id="829" name="Google Shape;829;p114"/>
          <p:cNvCxnSpPr/>
          <p:nvPr/>
        </p:nvCxnSpPr>
        <p:spPr>
          <a:xfrm>
            <a:off x="6862600" y="2491550"/>
            <a:ext cx="0" cy="1682700"/>
          </a:xfrm>
          <a:prstGeom prst="straightConnector1">
            <a:avLst/>
          </a:prstGeom>
          <a:noFill/>
          <a:ln cap="flat" cmpd="sng" w="9525">
            <a:solidFill>
              <a:srgbClr val="434343"/>
            </a:solidFill>
            <a:prstDash val="solid"/>
            <a:round/>
            <a:headEnd len="med" w="med" type="none"/>
            <a:tailEnd len="med" w="med" type="none"/>
          </a:ln>
        </p:spPr>
      </p:cxnSp>
    </p:spTree>
  </p:cSld>
  <p:clrMapOvr>
    <a:masterClrMapping/>
  </p:clrMapOvr>
</p:sldLayout>
</file>

<file path=ppt/slideLayouts/slideLayout10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 - 4 Columns - Light">
  <p:cSld name="TITLE_AND_BODY_1_3_1">
    <p:bg>
      <p:bgPr>
        <a:solidFill>
          <a:schemeClr val="lt1"/>
        </a:solidFill>
      </p:bgPr>
    </p:bg>
    <p:spTree>
      <p:nvGrpSpPr>
        <p:cNvPr id="830" name="Shape 830"/>
        <p:cNvGrpSpPr/>
        <p:nvPr/>
      </p:nvGrpSpPr>
      <p:grpSpPr>
        <a:xfrm>
          <a:off x="0" y="0"/>
          <a:ext cx="0" cy="0"/>
          <a:chOff x="0" y="0"/>
          <a:chExt cx="0" cy="0"/>
        </a:xfrm>
      </p:grpSpPr>
      <p:sp>
        <p:nvSpPr>
          <p:cNvPr id="831" name="Google Shape;831;p115"/>
          <p:cNvSpPr txBox="1"/>
          <p:nvPr>
            <p:ph type="ctrTitle"/>
          </p:nvPr>
        </p:nvSpPr>
        <p:spPr>
          <a:xfrm>
            <a:off x="952300" y="923200"/>
            <a:ext cx="7464600" cy="916800"/>
          </a:xfrm>
          <a:prstGeom prst="rect">
            <a:avLst/>
          </a:prstGeom>
        </p:spPr>
        <p:txBody>
          <a:bodyPr anchorCtr="0" anchor="t" bIns="45725" lIns="0" spcFirstLastPara="1" rIns="45725" wrap="square" tIns="45725">
            <a:noAutofit/>
          </a:bodyPr>
          <a:lstStyle>
            <a:lvl1pPr lvl="0">
              <a:lnSpc>
                <a:spcPct val="95000"/>
              </a:lnSpc>
              <a:spcBef>
                <a:spcPts val="0"/>
              </a:spcBef>
              <a:spcAft>
                <a:spcPts val="0"/>
              </a:spcAft>
              <a:buSzPts val="2400"/>
              <a:buNone/>
              <a:defRPr sz="24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832" name="Google Shape;832;p115"/>
          <p:cNvSpPr txBox="1"/>
          <p:nvPr>
            <p:ph idx="1" type="body"/>
          </p:nvPr>
        </p:nvSpPr>
        <p:spPr>
          <a:xfrm>
            <a:off x="885925" y="3480163"/>
            <a:ext cx="1495500" cy="1311300"/>
          </a:xfrm>
          <a:prstGeom prst="rect">
            <a:avLst/>
          </a:prstGeom>
        </p:spPr>
        <p:txBody>
          <a:bodyPr anchorCtr="0" anchor="t" bIns="91425" lIns="91425" spcFirstLastPara="1" rIns="91425" wrap="square" tIns="91425">
            <a:noAutofit/>
          </a:bodyPr>
          <a:lstStyle>
            <a:lvl1pPr indent="-279400" lvl="0" marL="457200">
              <a:spcBef>
                <a:spcPts val="0"/>
              </a:spcBef>
              <a:spcAft>
                <a:spcPts val="0"/>
              </a:spcAft>
              <a:buClr>
                <a:srgbClr val="666666"/>
              </a:buClr>
              <a:buSzPts val="800"/>
              <a:buChar char="●"/>
              <a:defRPr sz="800">
                <a:solidFill>
                  <a:srgbClr val="666666"/>
                </a:solidFill>
              </a:defRPr>
            </a:lvl1pPr>
            <a:lvl2pPr indent="-279400" lvl="1" marL="914400">
              <a:spcBef>
                <a:spcPts val="0"/>
              </a:spcBef>
              <a:spcAft>
                <a:spcPts val="0"/>
              </a:spcAft>
              <a:buClr>
                <a:srgbClr val="666666"/>
              </a:buClr>
              <a:buSzPts val="800"/>
              <a:buChar char="○"/>
              <a:defRPr sz="800">
                <a:solidFill>
                  <a:srgbClr val="666666"/>
                </a:solidFill>
              </a:defRPr>
            </a:lvl2pPr>
            <a:lvl3pPr indent="-279400" lvl="2" marL="1371600">
              <a:spcBef>
                <a:spcPts val="0"/>
              </a:spcBef>
              <a:spcAft>
                <a:spcPts val="0"/>
              </a:spcAft>
              <a:buClr>
                <a:srgbClr val="666666"/>
              </a:buClr>
              <a:buSzPts val="800"/>
              <a:buChar char="■"/>
              <a:defRPr sz="800">
                <a:solidFill>
                  <a:srgbClr val="666666"/>
                </a:solidFill>
              </a:defRPr>
            </a:lvl3pPr>
            <a:lvl4pPr indent="-279400" lvl="3" marL="1828800">
              <a:spcBef>
                <a:spcPts val="0"/>
              </a:spcBef>
              <a:spcAft>
                <a:spcPts val="0"/>
              </a:spcAft>
              <a:buClr>
                <a:srgbClr val="666666"/>
              </a:buClr>
              <a:buSzPts val="800"/>
              <a:buChar char="●"/>
              <a:defRPr sz="800">
                <a:solidFill>
                  <a:srgbClr val="666666"/>
                </a:solidFill>
              </a:defRPr>
            </a:lvl4pPr>
            <a:lvl5pPr indent="-279400" lvl="4" marL="2286000">
              <a:spcBef>
                <a:spcPts val="0"/>
              </a:spcBef>
              <a:spcAft>
                <a:spcPts val="0"/>
              </a:spcAft>
              <a:buClr>
                <a:srgbClr val="666666"/>
              </a:buClr>
              <a:buSzPts val="800"/>
              <a:buChar char="○"/>
              <a:defRPr sz="800">
                <a:solidFill>
                  <a:srgbClr val="666666"/>
                </a:solidFill>
              </a:defRPr>
            </a:lvl5pPr>
            <a:lvl6pPr indent="-279400" lvl="5" marL="2743200">
              <a:spcBef>
                <a:spcPts val="0"/>
              </a:spcBef>
              <a:spcAft>
                <a:spcPts val="0"/>
              </a:spcAft>
              <a:buClr>
                <a:srgbClr val="666666"/>
              </a:buClr>
              <a:buSzPts val="800"/>
              <a:buChar char="■"/>
              <a:defRPr sz="800">
                <a:solidFill>
                  <a:srgbClr val="666666"/>
                </a:solidFill>
              </a:defRPr>
            </a:lvl6pPr>
            <a:lvl7pPr indent="-279400" lvl="6" marL="3200400">
              <a:spcBef>
                <a:spcPts val="0"/>
              </a:spcBef>
              <a:spcAft>
                <a:spcPts val="0"/>
              </a:spcAft>
              <a:buClr>
                <a:srgbClr val="666666"/>
              </a:buClr>
              <a:buSzPts val="800"/>
              <a:buChar char="●"/>
              <a:defRPr sz="800">
                <a:solidFill>
                  <a:srgbClr val="666666"/>
                </a:solidFill>
              </a:defRPr>
            </a:lvl7pPr>
            <a:lvl8pPr indent="-279400" lvl="7" marL="3657600">
              <a:spcBef>
                <a:spcPts val="0"/>
              </a:spcBef>
              <a:spcAft>
                <a:spcPts val="0"/>
              </a:spcAft>
              <a:buClr>
                <a:srgbClr val="666666"/>
              </a:buClr>
              <a:buSzPts val="800"/>
              <a:buChar char="○"/>
              <a:defRPr sz="800">
                <a:solidFill>
                  <a:srgbClr val="666666"/>
                </a:solidFill>
              </a:defRPr>
            </a:lvl8pPr>
            <a:lvl9pPr indent="-279400" lvl="8" marL="4114800">
              <a:spcBef>
                <a:spcPts val="0"/>
              </a:spcBef>
              <a:spcAft>
                <a:spcPts val="0"/>
              </a:spcAft>
              <a:buClr>
                <a:srgbClr val="666666"/>
              </a:buClr>
              <a:buSzPts val="800"/>
              <a:buChar char="■"/>
              <a:defRPr sz="800">
                <a:solidFill>
                  <a:srgbClr val="666666"/>
                </a:solidFill>
              </a:defRPr>
            </a:lvl9pPr>
          </a:lstStyle>
          <a:p/>
        </p:txBody>
      </p:sp>
      <p:sp>
        <p:nvSpPr>
          <p:cNvPr id="833" name="Google Shape;833;p115"/>
          <p:cNvSpPr txBox="1"/>
          <p:nvPr>
            <p:ph idx="2" type="subTitle"/>
          </p:nvPr>
        </p:nvSpPr>
        <p:spPr>
          <a:xfrm>
            <a:off x="921713" y="3172035"/>
            <a:ext cx="1661700" cy="432000"/>
          </a:xfrm>
          <a:prstGeom prst="rect">
            <a:avLst/>
          </a:prstGeom>
        </p:spPr>
        <p:txBody>
          <a:bodyPr anchorCtr="0" anchor="t" bIns="45725" lIns="45725" spcFirstLastPara="1" rIns="45725" wrap="square" tIns="45725">
            <a:noAutofit/>
          </a:bodyPr>
          <a:lstStyle>
            <a:lvl1pPr lvl="0">
              <a:spcBef>
                <a:spcPts val="0"/>
              </a:spcBef>
              <a:spcAft>
                <a:spcPts val="0"/>
              </a:spcAft>
              <a:buClr>
                <a:srgbClr val="088BF5"/>
              </a:buClr>
              <a:buSzPts val="1100"/>
              <a:buNone/>
              <a:defRPr sz="1100">
                <a:solidFill>
                  <a:srgbClr val="088BF5"/>
                </a:solidFill>
              </a:defRPr>
            </a:lvl1pPr>
            <a:lvl2pPr lvl="1">
              <a:spcBef>
                <a:spcPts val="0"/>
              </a:spcBef>
              <a:spcAft>
                <a:spcPts val="0"/>
              </a:spcAft>
              <a:buClr>
                <a:srgbClr val="088BF5"/>
              </a:buClr>
              <a:buSzPts val="1100"/>
              <a:buNone/>
              <a:defRPr sz="1100">
                <a:solidFill>
                  <a:srgbClr val="088BF5"/>
                </a:solidFill>
              </a:defRPr>
            </a:lvl2pPr>
            <a:lvl3pPr lvl="2">
              <a:spcBef>
                <a:spcPts val="0"/>
              </a:spcBef>
              <a:spcAft>
                <a:spcPts val="0"/>
              </a:spcAft>
              <a:buClr>
                <a:srgbClr val="088BF5"/>
              </a:buClr>
              <a:buSzPts val="1100"/>
              <a:buNone/>
              <a:defRPr sz="1100">
                <a:solidFill>
                  <a:srgbClr val="088BF5"/>
                </a:solidFill>
              </a:defRPr>
            </a:lvl3pPr>
            <a:lvl4pPr lvl="3">
              <a:spcBef>
                <a:spcPts val="0"/>
              </a:spcBef>
              <a:spcAft>
                <a:spcPts val="0"/>
              </a:spcAft>
              <a:buClr>
                <a:srgbClr val="088BF5"/>
              </a:buClr>
              <a:buSzPts val="1100"/>
              <a:buNone/>
              <a:defRPr sz="1100">
                <a:solidFill>
                  <a:srgbClr val="088BF5"/>
                </a:solidFill>
              </a:defRPr>
            </a:lvl4pPr>
            <a:lvl5pPr lvl="4">
              <a:spcBef>
                <a:spcPts val="0"/>
              </a:spcBef>
              <a:spcAft>
                <a:spcPts val="0"/>
              </a:spcAft>
              <a:buClr>
                <a:srgbClr val="088BF5"/>
              </a:buClr>
              <a:buSzPts val="1100"/>
              <a:buNone/>
              <a:defRPr sz="1100">
                <a:solidFill>
                  <a:srgbClr val="088BF5"/>
                </a:solidFill>
              </a:defRPr>
            </a:lvl5pPr>
            <a:lvl6pPr lvl="5">
              <a:spcBef>
                <a:spcPts val="0"/>
              </a:spcBef>
              <a:spcAft>
                <a:spcPts val="0"/>
              </a:spcAft>
              <a:buClr>
                <a:srgbClr val="088BF5"/>
              </a:buClr>
              <a:buSzPts val="1100"/>
              <a:buNone/>
              <a:defRPr sz="1100">
                <a:solidFill>
                  <a:srgbClr val="088BF5"/>
                </a:solidFill>
              </a:defRPr>
            </a:lvl6pPr>
            <a:lvl7pPr lvl="6">
              <a:spcBef>
                <a:spcPts val="0"/>
              </a:spcBef>
              <a:spcAft>
                <a:spcPts val="0"/>
              </a:spcAft>
              <a:buClr>
                <a:srgbClr val="088BF5"/>
              </a:buClr>
              <a:buSzPts val="1100"/>
              <a:buNone/>
              <a:defRPr sz="1100">
                <a:solidFill>
                  <a:srgbClr val="088BF5"/>
                </a:solidFill>
              </a:defRPr>
            </a:lvl7pPr>
            <a:lvl8pPr lvl="7">
              <a:spcBef>
                <a:spcPts val="0"/>
              </a:spcBef>
              <a:spcAft>
                <a:spcPts val="0"/>
              </a:spcAft>
              <a:buClr>
                <a:srgbClr val="088BF5"/>
              </a:buClr>
              <a:buSzPts val="1100"/>
              <a:buNone/>
              <a:defRPr sz="1100">
                <a:solidFill>
                  <a:srgbClr val="088BF5"/>
                </a:solidFill>
              </a:defRPr>
            </a:lvl8pPr>
            <a:lvl9pPr lvl="8">
              <a:spcBef>
                <a:spcPts val="0"/>
              </a:spcBef>
              <a:spcAft>
                <a:spcPts val="0"/>
              </a:spcAft>
              <a:buClr>
                <a:srgbClr val="088BF5"/>
              </a:buClr>
              <a:buSzPts val="1100"/>
              <a:buNone/>
              <a:defRPr sz="1100">
                <a:solidFill>
                  <a:srgbClr val="088BF5"/>
                </a:solidFill>
              </a:defRPr>
            </a:lvl9pPr>
          </a:lstStyle>
          <a:p/>
        </p:txBody>
      </p:sp>
      <p:sp>
        <p:nvSpPr>
          <p:cNvPr id="834" name="Google Shape;834;p115"/>
          <p:cNvSpPr txBox="1"/>
          <p:nvPr>
            <p:ph idx="3" type="body"/>
          </p:nvPr>
        </p:nvSpPr>
        <p:spPr>
          <a:xfrm>
            <a:off x="2942424" y="3480163"/>
            <a:ext cx="1495500" cy="1311300"/>
          </a:xfrm>
          <a:prstGeom prst="rect">
            <a:avLst/>
          </a:prstGeom>
        </p:spPr>
        <p:txBody>
          <a:bodyPr anchorCtr="0" anchor="t" bIns="91425" lIns="91425" spcFirstLastPara="1" rIns="91425" wrap="square" tIns="91425">
            <a:noAutofit/>
          </a:bodyPr>
          <a:lstStyle>
            <a:lvl1pPr indent="-279400" lvl="0" marL="457200">
              <a:spcBef>
                <a:spcPts val="0"/>
              </a:spcBef>
              <a:spcAft>
                <a:spcPts val="0"/>
              </a:spcAft>
              <a:buClr>
                <a:srgbClr val="666666"/>
              </a:buClr>
              <a:buSzPts val="800"/>
              <a:buChar char="●"/>
              <a:defRPr sz="800">
                <a:solidFill>
                  <a:srgbClr val="666666"/>
                </a:solidFill>
              </a:defRPr>
            </a:lvl1pPr>
            <a:lvl2pPr indent="-279400" lvl="1" marL="914400">
              <a:spcBef>
                <a:spcPts val="0"/>
              </a:spcBef>
              <a:spcAft>
                <a:spcPts val="0"/>
              </a:spcAft>
              <a:buClr>
                <a:srgbClr val="666666"/>
              </a:buClr>
              <a:buSzPts val="800"/>
              <a:buChar char="○"/>
              <a:defRPr sz="800">
                <a:solidFill>
                  <a:srgbClr val="666666"/>
                </a:solidFill>
              </a:defRPr>
            </a:lvl2pPr>
            <a:lvl3pPr indent="-279400" lvl="2" marL="1371600">
              <a:spcBef>
                <a:spcPts val="0"/>
              </a:spcBef>
              <a:spcAft>
                <a:spcPts val="0"/>
              </a:spcAft>
              <a:buClr>
                <a:srgbClr val="666666"/>
              </a:buClr>
              <a:buSzPts val="800"/>
              <a:buChar char="■"/>
              <a:defRPr sz="800">
                <a:solidFill>
                  <a:srgbClr val="666666"/>
                </a:solidFill>
              </a:defRPr>
            </a:lvl3pPr>
            <a:lvl4pPr indent="-279400" lvl="3" marL="1828800">
              <a:spcBef>
                <a:spcPts val="0"/>
              </a:spcBef>
              <a:spcAft>
                <a:spcPts val="0"/>
              </a:spcAft>
              <a:buClr>
                <a:srgbClr val="666666"/>
              </a:buClr>
              <a:buSzPts val="800"/>
              <a:buChar char="●"/>
              <a:defRPr sz="800">
                <a:solidFill>
                  <a:srgbClr val="666666"/>
                </a:solidFill>
              </a:defRPr>
            </a:lvl4pPr>
            <a:lvl5pPr indent="-279400" lvl="4" marL="2286000">
              <a:spcBef>
                <a:spcPts val="0"/>
              </a:spcBef>
              <a:spcAft>
                <a:spcPts val="0"/>
              </a:spcAft>
              <a:buClr>
                <a:srgbClr val="666666"/>
              </a:buClr>
              <a:buSzPts val="800"/>
              <a:buChar char="○"/>
              <a:defRPr sz="800">
                <a:solidFill>
                  <a:srgbClr val="666666"/>
                </a:solidFill>
              </a:defRPr>
            </a:lvl5pPr>
            <a:lvl6pPr indent="-279400" lvl="5" marL="2743200">
              <a:spcBef>
                <a:spcPts val="0"/>
              </a:spcBef>
              <a:spcAft>
                <a:spcPts val="0"/>
              </a:spcAft>
              <a:buClr>
                <a:srgbClr val="666666"/>
              </a:buClr>
              <a:buSzPts val="800"/>
              <a:buChar char="■"/>
              <a:defRPr sz="800">
                <a:solidFill>
                  <a:srgbClr val="666666"/>
                </a:solidFill>
              </a:defRPr>
            </a:lvl6pPr>
            <a:lvl7pPr indent="-279400" lvl="6" marL="3200400">
              <a:spcBef>
                <a:spcPts val="0"/>
              </a:spcBef>
              <a:spcAft>
                <a:spcPts val="0"/>
              </a:spcAft>
              <a:buClr>
                <a:srgbClr val="666666"/>
              </a:buClr>
              <a:buSzPts val="800"/>
              <a:buChar char="●"/>
              <a:defRPr sz="800">
                <a:solidFill>
                  <a:srgbClr val="666666"/>
                </a:solidFill>
              </a:defRPr>
            </a:lvl7pPr>
            <a:lvl8pPr indent="-279400" lvl="7" marL="3657600">
              <a:spcBef>
                <a:spcPts val="0"/>
              </a:spcBef>
              <a:spcAft>
                <a:spcPts val="0"/>
              </a:spcAft>
              <a:buClr>
                <a:srgbClr val="666666"/>
              </a:buClr>
              <a:buSzPts val="800"/>
              <a:buChar char="○"/>
              <a:defRPr sz="800">
                <a:solidFill>
                  <a:srgbClr val="666666"/>
                </a:solidFill>
              </a:defRPr>
            </a:lvl8pPr>
            <a:lvl9pPr indent="-279400" lvl="8" marL="4114800">
              <a:spcBef>
                <a:spcPts val="0"/>
              </a:spcBef>
              <a:spcAft>
                <a:spcPts val="0"/>
              </a:spcAft>
              <a:buClr>
                <a:srgbClr val="666666"/>
              </a:buClr>
              <a:buSzPts val="800"/>
              <a:buChar char="■"/>
              <a:defRPr sz="800">
                <a:solidFill>
                  <a:srgbClr val="666666"/>
                </a:solidFill>
              </a:defRPr>
            </a:lvl9pPr>
          </a:lstStyle>
          <a:p/>
        </p:txBody>
      </p:sp>
      <p:sp>
        <p:nvSpPr>
          <p:cNvPr id="835" name="Google Shape;835;p115"/>
          <p:cNvSpPr txBox="1"/>
          <p:nvPr>
            <p:ph idx="4" type="subTitle"/>
          </p:nvPr>
        </p:nvSpPr>
        <p:spPr>
          <a:xfrm>
            <a:off x="2978206" y="3172035"/>
            <a:ext cx="1661700" cy="432000"/>
          </a:xfrm>
          <a:prstGeom prst="rect">
            <a:avLst/>
          </a:prstGeom>
        </p:spPr>
        <p:txBody>
          <a:bodyPr anchorCtr="0" anchor="t" bIns="45725" lIns="45725" spcFirstLastPara="1" rIns="45725" wrap="square" tIns="45725">
            <a:noAutofit/>
          </a:bodyPr>
          <a:lstStyle>
            <a:lvl1pPr lvl="0">
              <a:spcBef>
                <a:spcPts val="0"/>
              </a:spcBef>
              <a:spcAft>
                <a:spcPts val="0"/>
              </a:spcAft>
              <a:buClr>
                <a:srgbClr val="088BF5"/>
              </a:buClr>
              <a:buSzPts val="1100"/>
              <a:buNone/>
              <a:defRPr sz="1100">
                <a:solidFill>
                  <a:srgbClr val="088BF5"/>
                </a:solidFill>
              </a:defRPr>
            </a:lvl1pPr>
            <a:lvl2pPr lvl="1">
              <a:spcBef>
                <a:spcPts val="0"/>
              </a:spcBef>
              <a:spcAft>
                <a:spcPts val="0"/>
              </a:spcAft>
              <a:buClr>
                <a:srgbClr val="088BF5"/>
              </a:buClr>
              <a:buSzPts val="1100"/>
              <a:buNone/>
              <a:defRPr sz="1100">
                <a:solidFill>
                  <a:srgbClr val="088BF5"/>
                </a:solidFill>
              </a:defRPr>
            </a:lvl2pPr>
            <a:lvl3pPr lvl="2">
              <a:spcBef>
                <a:spcPts val="0"/>
              </a:spcBef>
              <a:spcAft>
                <a:spcPts val="0"/>
              </a:spcAft>
              <a:buClr>
                <a:srgbClr val="088BF5"/>
              </a:buClr>
              <a:buSzPts val="1100"/>
              <a:buNone/>
              <a:defRPr sz="1100">
                <a:solidFill>
                  <a:srgbClr val="088BF5"/>
                </a:solidFill>
              </a:defRPr>
            </a:lvl3pPr>
            <a:lvl4pPr lvl="3">
              <a:spcBef>
                <a:spcPts val="0"/>
              </a:spcBef>
              <a:spcAft>
                <a:spcPts val="0"/>
              </a:spcAft>
              <a:buClr>
                <a:srgbClr val="088BF5"/>
              </a:buClr>
              <a:buSzPts val="1100"/>
              <a:buNone/>
              <a:defRPr sz="1100">
                <a:solidFill>
                  <a:srgbClr val="088BF5"/>
                </a:solidFill>
              </a:defRPr>
            </a:lvl4pPr>
            <a:lvl5pPr lvl="4">
              <a:spcBef>
                <a:spcPts val="0"/>
              </a:spcBef>
              <a:spcAft>
                <a:spcPts val="0"/>
              </a:spcAft>
              <a:buClr>
                <a:srgbClr val="088BF5"/>
              </a:buClr>
              <a:buSzPts val="1100"/>
              <a:buNone/>
              <a:defRPr sz="1100">
                <a:solidFill>
                  <a:srgbClr val="088BF5"/>
                </a:solidFill>
              </a:defRPr>
            </a:lvl5pPr>
            <a:lvl6pPr lvl="5">
              <a:spcBef>
                <a:spcPts val="0"/>
              </a:spcBef>
              <a:spcAft>
                <a:spcPts val="0"/>
              </a:spcAft>
              <a:buClr>
                <a:srgbClr val="088BF5"/>
              </a:buClr>
              <a:buSzPts val="1100"/>
              <a:buNone/>
              <a:defRPr sz="1100">
                <a:solidFill>
                  <a:srgbClr val="088BF5"/>
                </a:solidFill>
              </a:defRPr>
            </a:lvl6pPr>
            <a:lvl7pPr lvl="6">
              <a:spcBef>
                <a:spcPts val="0"/>
              </a:spcBef>
              <a:spcAft>
                <a:spcPts val="0"/>
              </a:spcAft>
              <a:buClr>
                <a:srgbClr val="088BF5"/>
              </a:buClr>
              <a:buSzPts val="1100"/>
              <a:buNone/>
              <a:defRPr sz="1100">
                <a:solidFill>
                  <a:srgbClr val="088BF5"/>
                </a:solidFill>
              </a:defRPr>
            </a:lvl7pPr>
            <a:lvl8pPr lvl="7">
              <a:spcBef>
                <a:spcPts val="0"/>
              </a:spcBef>
              <a:spcAft>
                <a:spcPts val="0"/>
              </a:spcAft>
              <a:buClr>
                <a:srgbClr val="088BF5"/>
              </a:buClr>
              <a:buSzPts val="1100"/>
              <a:buNone/>
              <a:defRPr sz="1100">
                <a:solidFill>
                  <a:srgbClr val="088BF5"/>
                </a:solidFill>
              </a:defRPr>
            </a:lvl8pPr>
            <a:lvl9pPr lvl="8">
              <a:spcBef>
                <a:spcPts val="0"/>
              </a:spcBef>
              <a:spcAft>
                <a:spcPts val="0"/>
              </a:spcAft>
              <a:buClr>
                <a:srgbClr val="088BF5"/>
              </a:buClr>
              <a:buSzPts val="1100"/>
              <a:buNone/>
              <a:defRPr sz="1100">
                <a:solidFill>
                  <a:srgbClr val="088BF5"/>
                </a:solidFill>
              </a:defRPr>
            </a:lvl9pPr>
          </a:lstStyle>
          <a:p/>
        </p:txBody>
      </p:sp>
      <p:sp>
        <p:nvSpPr>
          <p:cNvPr id="836" name="Google Shape;836;p115"/>
          <p:cNvSpPr txBox="1"/>
          <p:nvPr>
            <p:ph idx="5" type="body"/>
          </p:nvPr>
        </p:nvSpPr>
        <p:spPr>
          <a:xfrm>
            <a:off x="4998913" y="3480163"/>
            <a:ext cx="1495500" cy="1311300"/>
          </a:xfrm>
          <a:prstGeom prst="rect">
            <a:avLst/>
          </a:prstGeom>
        </p:spPr>
        <p:txBody>
          <a:bodyPr anchorCtr="0" anchor="t" bIns="91425" lIns="91425" spcFirstLastPara="1" rIns="91425" wrap="square" tIns="91425">
            <a:noAutofit/>
          </a:bodyPr>
          <a:lstStyle>
            <a:lvl1pPr indent="-279400" lvl="0" marL="457200">
              <a:spcBef>
                <a:spcPts val="0"/>
              </a:spcBef>
              <a:spcAft>
                <a:spcPts val="0"/>
              </a:spcAft>
              <a:buClr>
                <a:srgbClr val="666666"/>
              </a:buClr>
              <a:buSzPts val="800"/>
              <a:buChar char="●"/>
              <a:defRPr sz="800">
                <a:solidFill>
                  <a:srgbClr val="666666"/>
                </a:solidFill>
              </a:defRPr>
            </a:lvl1pPr>
            <a:lvl2pPr indent="-279400" lvl="1" marL="914400">
              <a:spcBef>
                <a:spcPts val="0"/>
              </a:spcBef>
              <a:spcAft>
                <a:spcPts val="0"/>
              </a:spcAft>
              <a:buClr>
                <a:srgbClr val="666666"/>
              </a:buClr>
              <a:buSzPts val="800"/>
              <a:buChar char="○"/>
              <a:defRPr sz="800">
                <a:solidFill>
                  <a:srgbClr val="666666"/>
                </a:solidFill>
              </a:defRPr>
            </a:lvl2pPr>
            <a:lvl3pPr indent="-279400" lvl="2" marL="1371600">
              <a:spcBef>
                <a:spcPts val="0"/>
              </a:spcBef>
              <a:spcAft>
                <a:spcPts val="0"/>
              </a:spcAft>
              <a:buClr>
                <a:srgbClr val="666666"/>
              </a:buClr>
              <a:buSzPts val="800"/>
              <a:buChar char="■"/>
              <a:defRPr sz="800">
                <a:solidFill>
                  <a:srgbClr val="666666"/>
                </a:solidFill>
              </a:defRPr>
            </a:lvl3pPr>
            <a:lvl4pPr indent="-279400" lvl="3" marL="1828800">
              <a:spcBef>
                <a:spcPts val="0"/>
              </a:spcBef>
              <a:spcAft>
                <a:spcPts val="0"/>
              </a:spcAft>
              <a:buClr>
                <a:srgbClr val="666666"/>
              </a:buClr>
              <a:buSzPts val="800"/>
              <a:buChar char="●"/>
              <a:defRPr sz="800">
                <a:solidFill>
                  <a:srgbClr val="666666"/>
                </a:solidFill>
              </a:defRPr>
            </a:lvl4pPr>
            <a:lvl5pPr indent="-279400" lvl="4" marL="2286000">
              <a:spcBef>
                <a:spcPts val="0"/>
              </a:spcBef>
              <a:spcAft>
                <a:spcPts val="0"/>
              </a:spcAft>
              <a:buClr>
                <a:srgbClr val="666666"/>
              </a:buClr>
              <a:buSzPts val="800"/>
              <a:buChar char="○"/>
              <a:defRPr sz="800">
                <a:solidFill>
                  <a:srgbClr val="666666"/>
                </a:solidFill>
              </a:defRPr>
            </a:lvl5pPr>
            <a:lvl6pPr indent="-279400" lvl="5" marL="2743200">
              <a:spcBef>
                <a:spcPts val="0"/>
              </a:spcBef>
              <a:spcAft>
                <a:spcPts val="0"/>
              </a:spcAft>
              <a:buClr>
                <a:srgbClr val="666666"/>
              </a:buClr>
              <a:buSzPts val="800"/>
              <a:buChar char="■"/>
              <a:defRPr sz="800">
                <a:solidFill>
                  <a:srgbClr val="666666"/>
                </a:solidFill>
              </a:defRPr>
            </a:lvl6pPr>
            <a:lvl7pPr indent="-279400" lvl="6" marL="3200400">
              <a:spcBef>
                <a:spcPts val="0"/>
              </a:spcBef>
              <a:spcAft>
                <a:spcPts val="0"/>
              </a:spcAft>
              <a:buClr>
                <a:srgbClr val="666666"/>
              </a:buClr>
              <a:buSzPts val="800"/>
              <a:buChar char="●"/>
              <a:defRPr sz="800">
                <a:solidFill>
                  <a:srgbClr val="666666"/>
                </a:solidFill>
              </a:defRPr>
            </a:lvl7pPr>
            <a:lvl8pPr indent="-279400" lvl="7" marL="3657600">
              <a:spcBef>
                <a:spcPts val="0"/>
              </a:spcBef>
              <a:spcAft>
                <a:spcPts val="0"/>
              </a:spcAft>
              <a:buClr>
                <a:srgbClr val="666666"/>
              </a:buClr>
              <a:buSzPts val="800"/>
              <a:buChar char="○"/>
              <a:defRPr sz="800">
                <a:solidFill>
                  <a:srgbClr val="666666"/>
                </a:solidFill>
              </a:defRPr>
            </a:lvl8pPr>
            <a:lvl9pPr indent="-279400" lvl="8" marL="4114800">
              <a:spcBef>
                <a:spcPts val="0"/>
              </a:spcBef>
              <a:spcAft>
                <a:spcPts val="0"/>
              </a:spcAft>
              <a:buClr>
                <a:srgbClr val="666666"/>
              </a:buClr>
              <a:buSzPts val="800"/>
              <a:buChar char="■"/>
              <a:defRPr sz="800">
                <a:solidFill>
                  <a:srgbClr val="666666"/>
                </a:solidFill>
              </a:defRPr>
            </a:lvl9pPr>
          </a:lstStyle>
          <a:p/>
        </p:txBody>
      </p:sp>
      <p:sp>
        <p:nvSpPr>
          <p:cNvPr id="837" name="Google Shape;837;p115"/>
          <p:cNvSpPr txBox="1"/>
          <p:nvPr>
            <p:ph idx="6" type="subTitle"/>
          </p:nvPr>
        </p:nvSpPr>
        <p:spPr>
          <a:xfrm>
            <a:off x="5034700" y="3172035"/>
            <a:ext cx="1661700" cy="432000"/>
          </a:xfrm>
          <a:prstGeom prst="rect">
            <a:avLst/>
          </a:prstGeom>
        </p:spPr>
        <p:txBody>
          <a:bodyPr anchorCtr="0" anchor="t" bIns="45725" lIns="45725" spcFirstLastPara="1" rIns="45725" wrap="square" tIns="45725">
            <a:noAutofit/>
          </a:bodyPr>
          <a:lstStyle>
            <a:lvl1pPr lvl="0">
              <a:spcBef>
                <a:spcPts val="0"/>
              </a:spcBef>
              <a:spcAft>
                <a:spcPts val="0"/>
              </a:spcAft>
              <a:buClr>
                <a:srgbClr val="088BF5"/>
              </a:buClr>
              <a:buSzPts val="1100"/>
              <a:buNone/>
              <a:defRPr sz="1100">
                <a:solidFill>
                  <a:srgbClr val="088BF5"/>
                </a:solidFill>
              </a:defRPr>
            </a:lvl1pPr>
            <a:lvl2pPr lvl="1">
              <a:spcBef>
                <a:spcPts val="0"/>
              </a:spcBef>
              <a:spcAft>
                <a:spcPts val="0"/>
              </a:spcAft>
              <a:buClr>
                <a:srgbClr val="088BF5"/>
              </a:buClr>
              <a:buSzPts val="1100"/>
              <a:buNone/>
              <a:defRPr sz="1100">
                <a:solidFill>
                  <a:srgbClr val="088BF5"/>
                </a:solidFill>
              </a:defRPr>
            </a:lvl2pPr>
            <a:lvl3pPr lvl="2">
              <a:spcBef>
                <a:spcPts val="0"/>
              </a:spcBef>
              <a:spcAft>
                <a:spcPts val="0"/>
              </a:spcAft>
              <a:buClr>
                <a:srgbClr val="088BF5"/>
              </a:buClr>
              <a:buSzPts val="1100"/>
              <a:buNone/>
              <a:defRPr sz="1100">
                <a:solidFill>
                  <a:srgbClr val="088BF5"/>
                </a:solidFill>
              </a:defRPr>
            </a:lvl3pPr>
            <a:lvl4pPr lvl="3">
              <a:spcBef>
                <a:spcPts val="0"/>
              </a:spcBef>
              <a:spcAft>
                <a:spcPts val="0"/>
              </a:spcAft>
              <a:buClr>
                <a:srgbClr val="088BF5"/>
              </a:buClr>
              <a:buSzPts val="1100"/>
              <a:buNone/>
              <a:defRPr sz="1100">
                <a:solidFill>
                  <a:srgbClr val="088BF5"/>
                </a:solidFill>
              </a:defRPr>
            </a:lvl4pPr>
            <a:lvl5pPr lvl="4">
              <a:spcBef>
                <a:spcPts val="0"/>
              </a:spcBef>
              <a:spcAft>
                <a:spcPts val="0"/>
              </a:spcAft>
              <a:buClr>
                <a:srgbClr val="088BF5"/>
              </a:buClr>
              <a:buSzPts val="1100"/>
              <a:buNone/>
              <a:defRPr sz="1100">
                <a:solidFill>
                  <a:srgbClr val="088BF5"/>
                </a:solidFill>
              </a:defRPr>
            </a:lvl5pPr>
            <a:lvl6pPr lvl="5">
              <a:spcBef>
                <a:spcPts val="0"/>
              </a:spcBef>
              <a:spcAft>
                <a:spcPts val="0"/>
              </a:spcAft>
              <a:buClr>
                <a:srgbClr val="088BF5"/>
              </a:buClr>
              <a:buSzPts val="1100"/>
              <a:buNone/>
              <a:defRPr sz="1100">
                <a:solidFill>
                  <a:srgbClr val="088BF5"/>
                </a:solidFill>
              </a:defRPr>
            </a:lvl6pPr>
            <a:lvl7pPr lvl="6">
              <a:spcBef>
                <a:spcPts val="0"/>
              </a:spcBef>
              <a:spcAft>
                <a:spcPts val="0"/>
              </a:spcAft>
              <a:buClr>
                <a:srgbClr val="088BF5"/>
              </a:buClr>
              <a:buSzPts val="1100"/>
              <a:buNone/>
              <a:defRPr sz="1100">
                <a:solidFill>
                  <a:srgbClr val="088BF5"/>
                </a:solidFill>
              </a:defRPr>
            </a:lvl7pPr>
            <a:lvl8pPr lvl="7">
              <a:spcBef>
                <a:spcPts val="0"/>
              </a:spcBef>
              <a:spcAft>
                <a:spcPts val="0"/>
              </a:spcAft>
              <a:buClr>
                <a:srgbClr val="088BF5"/>
              </a:buClr>
              <a:buSzPts val="1100"/>
              <a:buNone/>
              <a:defRPr sz="1100">
                <a:solidFill>
                  <a:srgbClr val="088BF5"/>
                </a:solidFill>
              </a:defRPr>
            </a:lvl8pPr>
            <a:lvl9pPr lvl="8">
              <a:spcBef>
                <a:spcPts val="0"/>
              </a:spcBef>
              <a:spcAft>
                <a:spcPts val="0"/>
              </a:spcAft>
              <a:buClr>
                <a:srgbClr val="088BF5"/>
              </a:buClr>
              <a:buSzPts val="1100"/>
              <a:buNone/>
              <a:defRPr sz="1100">
                <a:solidFill>
                  <a:srgbClr val="088BF5"/>
                </a:solidFill>
              </a:defRPr>
            </a:lvl9pPr>
          </a:lstStyle>
          <a:p/>
        </p:txBody>
      </p:sp>
      <p:sp>
        <p:nvSpPr>
          <p:cNvPr id="838" name="Google Shape;838;p115"/>
          <p:cNvSpPr txBox="1"/>
          <p:nvPr>
            <p:ph idx="7" type="body"/>
          </p:nvPr>
        </p:nvSpPr>
        <p:spPr>
          <a:xfrm>
            <a:off x="7055412" y="3480163"/>
            <a:ext cx="1495500" cy="1311300"/>
          </a:xfrm>
          <a:prstGeom prst="rect">
            <a:avLst/>
          </a:prstGeom>
        </p:spPr>
        <p:txBody>
          <a:bodyPr anchorCtr="0" anchor="t" bIns="91425" lIns="91425" spcFirstLastPara="1" rIns="91425" wrap="square" tIns="91425">
            <a:noAutofit/>
          </a:bodyPr>
          <a:lstStyle>
            <a:lvl1pPr indent="-279400" lvl="0" marL="457200">
              <a:spcBef>
                <a:spcPts val="0"/>
              </a:spcBef>
              <a:spcAft>
                <a:spcPts val="0"/>
              </a:spcAft>
              <a:buClr>
                <a:srgbClr val="666666"/>
              </a:buClr>
              <a:buSzPts val="800"/>
              <a:buChar char="●"/>
              <a:defRPr sz="800">
                <a:solidFill>
                  <a:srgbClr val="666666"/>
                </a:solidFill>
              </a:defRPr>
            </a:lvl1pPr>
            <a:lvl2pPr indent="-279400" lvl="1" marL="914400">
              <a:spcBef>
                <a:spcPts val="0"/>
              </a:spcBef>
              <a:spcAft>
                <a:spcPts val="0"/>
              </a:spcAft>
              <a:buClr>
                <a:srgbClr val="666666"/>
              </a:buClr>
              <a:buSzPts val="800"/>
              <a:buChar char="○"/>
              <a:defRPr sz="800">
                <a:solidFill>
                  <a:srgbClr val="666666"/>
                </a:solidFill>
              </a:defRPr>
            </a:lvl2pPr>
            <a:lvl3pPr indent="-279400" lvl="2" marL="1371600">
              <a:spcBef>
                <a:spcPts val="0"/>
              </a:spcBef>
              <a:spcAft>
                <a:spcPts val="0"/>
              </a:spcAft>
              <a:buClr>
                <a:srgbClr val="666666"/>
              </a:buClr>
              <a:buSzPts val="800"/>
              <a:buChar char="■"/>
              <a:defRPr sz="800">
                <a:solidFill>
                  <a:srgbClr val="666666"/>
                </a:solidFill>
              </a:defRPr>
            </a:lvl3pPr>
            <a:lvl4pPr indent="-279400" lvl="3" marL="1828800">
              <a:spcBef>
                <a:spcPts val="0"/>
              </a:spcBef>
              <a:spcAft>
                <a:spcPts val="0"/>
              </a:spcAft>
              <a:buClr>
                <a:srgbClr val="666666"/>
              </a:buClr>
              <a:buSzPts val="800"/>
              <a:buChar char="●"/>
              <a:defRPr sz="800">
                <a:solidFill>
                  <a:srgbClr val="666666"/>
                </a:solidFill>
              </a:defRPr>
            </a:lvl4pPr>
            <a:lvl5pPr indent="-279400" lvl="4" marL="2286000">
              <a:spcBef>
                <a:spcPts val="0"/>
              </a:spcBef>
              <a:spcAft>
                <a:spcPts val="0"/>
              </a:spcAft>
              <a:buClr>
                <a:srgbClr val="666666"/>
              </a:buClr>
              <a:buSzPts val="800"/>
              <a:buChar char="○"/>
              <a:defRPr sz="800">
                <a:solidFill>
                  <a:srgbClr val="666666"/>
                </a:solidFill>
              </a:defRPr>
            </a:lvl5pPr>
            <a:lvl6pPr indent="-279400" lvl="5" marL="2743200">
              <a:spcBef>
                <a:spcPts val="0"/>
              </a:spcBef>
              <a:spcAft>
                <a:spcPts val="0"/>
              </a:spcAft>
              <a:buClr>
                <a:srgbClr val="666666"/>
              </a:buClr>
              <a:buSzPts val="800"/>
              <a:buChar char="■"/>
              <a:defRPr sz="800">
                <a:solidFill>
                  <a:srgbClr val="666666"/>
                </a:solidFill>
              </a:defRPr>
            </a:lvl6pPr>
            <a:lvl7pPr indent="-279400" lvl="6" marL="3200400">
              <a:spcBef>
                <a:spcPts val="0"/>
              </a:spcBef>
              <a:spcAft>
                <a:spcPts val="0"/>
              </a:spcAft>
              <a:buClr>
                <a:srgbClr val="666666"/>
              </a:buClr>
              <a:buSzPts val="800"/>
              <a:buChar char="●"/>
              <a:defRPr sz="800">
                <a:solidFill>
                  <a:srgbClr val="666666"/>
                </a:solidFill>
              </a:defRPr>
            </a:lvl7pPr>
            <a:lvl8pPr indent="-279400" lvl="7" marL="3657600">
              <a:spcBef>
                <a:spcPts val="0"/>
              </a:spcBef>
              <a:spcAft>
                <a:spcPts val="0"/>
              </a:spcAft>
              <a:buClr>
                <a:srgbClr val="666666"/>
              </a:buClr>
              <a:buSzPts val="800"/>
              <a:buChar char="○"/>
              <a:defRPr sz="800">
                <a:solidFill>
                  <a:srgbClr val="666666"/>
                </a:solidFill>
              </a:defRPr>
            </a:lvl8pPr>
            <a:lvl9pPr indent="-279400" lvl="8" marL="4114800">
              <a:spcBef>
                <a:spcPts val="0"/>
              </a:spcBef>
              <a:spcAft>
                <a:spcPts val="0"/>
              </a:spcAft>
              <a:buClr>
                <a:srgbClr val="666666"/>
              </a:buClr>
              <a:buSzPts val="800"/>
              <a:buChar char="■"/>
              <a:defRPr sz="800">
                <a:solidFill>
                  <a:srgbClr val="666666"/>
                </a:solidFill>
              </a:defRPr>
            </a:lvl9pPr>
          </a:lstStyle>
          <a:p/>
        </p:txBody>
      </p:sp>
      <p:sp>
        <p:nvSpPr>
          <p:cNvPr id="839" name="Google Shape;839;p115"/>
          <p:cNvSpPr txBox="1"/>
          <p:nvPr>
            <p:ph idx="8" type="subTitle"/>
          </p:nvPr>
        </p:nvSpPr>
        <p:spPr>
          <a:xfrm>
            <a:off x="7091193" y="3172035"/>
            <a:ext cx="1661700" cy="432000"/>
          </a:xfrm>
          <a:prstGeom prst="rect">
            <a:avLst/>
          </a:prstGeom>
        </p:spPr>
        <p:txBody>
          <a:bodyPr anchorCtr="0" anchor="t" bIns="45725" lIns="45725" spcFirstLastPara="1" rIns="45725" wrap="square" tIns="45725">
            <a:noAutofit/>
          </a:bodyPr>
          <a:lstStyle>
            <a:lvl1pPr lvl="0">
              <a:spcBef>
                <a:spcPts val="0"/>
              </a:spcBef>
              <a:spcAft>
                <a:spcPts val="0"/>
              </a:spcAft>
              <a:buClr>
                <a:srgbClr val="088BF5"/>
              </a:buClr>
              <a:buSzPts val="1100"/>
              <a:buNone/>
              <a:defRPr sz="1100">
                <a:solidFill>
                  <a:srgbClr val="088BF5"/>
                </a:solidFill>
              </a:defRPr>
            </a:lvl1pPr>
            <a:lvl2pPr lvl="1">
              <a:spcBef>
                <a:spcPts val="0"/>
              </a:spcBef>
              <a:spcAft>
                <a:spcPts val="0"/>
              </a:spcAft>
              <a:buClr>
                <a:srgbClr val="088BF5"/>
              </a:buClr>
              <a:buSzPts val="1100"/>
              <a:buNone/>
              <a:defRPr sz="1100">
                <a:solidFill>
                  <a:srgbClr val="088BF5"/>
                </a:solidFill>
              </a:defRPr>
            </a:lvl2pPr>
            <a:lvl3pPr lvl="2">
              <a:spcBef>
                <a:spcPts val="0"/>
              </a:spcBef>
              <a:spcAft>
                <a:spcPts val="0"/>
              </a:spcAft>
              <a:buClr>
                <a:srgbClr val="088BF5"/>
              </a:buClr>
              <a:buSzPts val="1100"/>
              <a:buNone/>
              <a:defRPr sz="1100">
                <a:solidFill>
                  <a:srgbClr val="088BF5"/>
                </a:solidFill>
              </a:defRPr>
            </a:lvl3pPr>
            <a:lvl4pPr lvl="3">
              <a:spcBef>
                <a:spcPts val="0"/>
              </a:spcBef>
              <a:spcAft>
                <a:spcPts val="0"/>
              </a:spcAft>
              <a:buClr>
                <a:srgbClr val="088BF5"/>
              </a:buClr>
              <a:buSzPts val="1100"/>
              <a:buNone/>
              <a:defRPr sz="1100">
                <a:solidFill>
                  <a:srgbClr val="088BF5"/>
                </a:solidFill>
              </a:defRPr>
            </a:lvl4pPr>
            <a:lvl5pPr lvl="4">
              <a:spcBef>
                <a:spcPts val="0"/>
              </a:spcBef>
              <a:spcAft>
                <a:spcPts val="0"/>
              </a:spcAft>
              <a:buClr>
                <a:srgbClr val="088BF5"/>
              </a:buClr>
              <a:buSzPts val="1100"/>
              <a:buNone/>
              <a:defRPr sz="1100">
                <a:solidFill>
                  <a:srgbClr val="088BF5"/>
                </a:solidFill>
              </a:defRPr>
            </a:lvl5pPr>
            <a:lvl6pPr lvl="5">
              <a:spcBef>
                <a:spcPts val="0"/>
              </a:spcBef>
              <a:spcAft>
                <a:spcPts val="0"/>
              </a:spcAft>
              <a:buClr>
                <a:srgbClr val="088BF5"/>
              </a:buClr>
              <a:buSzPts val="1100"/>
              <a:buNone/>
              <a:defRPr sz="1100">
                <a:solidFill>
                  <a:srgbClr val="088BF5"/>
                </a:solidFill>
              </a:defRPr>
            </a:lvl6pPr>
            <a:lvl7pPr lvl="6">
              <a:spcBef>
                <a:spcPts val="0"/>
              </a:spcBef>
              <a:spcAft>
                <a:spcPts val="0"/>
              </a:spcAft>
              <a:buClr>
                <a:srgbClr val="088BF5"/>
              </a:buClr>
              <a:buSzPts val="1100"/>
              <a:buNone/>
              <a:defRPr sz="1100">
                <a:solidFill>
                  <a:srgbClr val="088BF5"/>
                </a:solidFill>
              </a:defRPr>
            </a:lvl7pPr>
            <a:lvl8pPr lvl="7">
              <a:spcBef>
                <a:spcPts val="0"/>
              </a:spcBef>
              <a:spcAft>
                <a:spcPts val="0"/>
              </a:spcAft>
              <a:buClr>
                <a:srgbClr val="088BF5"/>
              </a:buClr>
              <a:buSzPts val="1100"/>
              <a:buNone/>
              <a:defRPr sz="1100">
                <a:solidFill>
                  <a:srgbClr val="088BF5"/>
                </a:solidFill>
              </a:defRPr>
            </a:lvl8pPr>
            <a:lvl9pPr lvl="8">
              <a:spcBef>
                <a:spcPts val="0"/>
              </a:spcBef>
              <a:spcAft>
                <a:spcPts val="0"/>
              </a:spcAft>
              <a:buClr>
                <a:srgbClr val="088BF5"/>
              </a:buClr>
              <a:buSzPts val="1100"/>
              <a:buNone/>
              <a:defRPr sz="1100">
                <a:solidFill>
                  <a:srgbClr val="088BF5"/>
                </a:solidFill>
              </a:defRPr>
            </a:lvl9pPr>
          </a:lstStyle>
          <a:p/>
        </p:txBody>
      </p:sp>
      <p:cxnSp>
        <p:nvCxnSpPr>
          <p:cNvPr id="840" name="Google Shape;840;p115"/>
          <p:cNvCxnSpPr/>
          <p:nvPr/>
        </p:nvCxnSpPr>
        <p:spPr>
          <a:xfrm>
            <a:off x="2743875" y="2491550"/>
            <a:ext cx="0" cy="1682700"/>
          </a:xfrm>
          <a:prstGeom prst="straightConnector1">
            <a:avLst/>
          </a:prstGeom>
          <a:noFill/>
          <a:ln cap="flat" cmpd="sng" w="9525">
            <a:solidFill>
              <a:srgbClr val="CCCCCC"/>
            </a:solidFill>
            <a:prstDash val="solid"/>
            <a:round/>
            <a:headEnd len="med" w="med" type="none"/>
            <a:tailEnd len="med" w="med" type="none"/>
          </a:ln>
        </p:spPr>
      </p:cxnSp>
      <p:cxnSp>
        <p:nvCxnSpPr>
          <p:cNvPr id="841" name="Google Shape;841;p115"/>
          <p:cNvCxnSpPr/>
          <p:nvPr/>
        </p:nvCxnSpPr>
        <p:spPr>
          <a:xfrm>
            <a:off x="4804715" y="2491550"/>
            <a:ext cx="0" cy="1682700"/>
          </a:xfrm>
          <a:prstGeom prst="straightConnector1">
            <a:avLst/>
          </a:prstGeom>
          <a:noFill/>
          <a:ln cap="flat" cmpd="sng" w="9525">
            <a:solidFill>
              <a:srgbClr val="CCCCCC"/>
            </a:solidFill>
            <a:prstDash val="solid"/>
            <a:round/>
            <a:headEnd len="med" w="med" type="none"/>
            <a:tailEnd len="med" w="med" type="none"/>
          </a:ln>
        </p:spPr>
      </p:cxnSp>
      <p:cxnSp>
        <p:nvCxnSpPr>
          <p:cNvPr id="842" name="Google Shape;842;p115"/>
          <p:cNvCxnSpPr/>
          <p:nvPr/>
        </p:nvCxnSpPr>
        <p:spPr>
          <a:xfrm>
            <a:off x="6862600" y="2491550"/>
            <a:ext cx="0" cy="1682700"/>
          </a:xfrm>
          <a:prstGeom prst="straightConnector1">
            <a:avLst/>
          </a:prstGeom>
          <a:noFill/>
          <a:ln cap="flat" cmpd="sng" w="9525">
            <a:solidFill>
              <a:srgbClr val="CCCCCC"/>
            </a:solidFill>
            <a:prstDash val="solid"/>
            <a:round/>
            <a:headEnd len="med" w="med" type="none"/>
            <a:tailEnd len="med" w="med" type="none"/>
          </a:ln>
        </p:spPr>
      </p:cxnSp>
      <p:pic>
        <p:nvPicPr>
          <p:cNvPr id="843" name="Google Shape;843;p115"/>
          <p:cNvPicPr preferRelativeResize="0"/>
          <p:nvPr/>
        </p:nvPicPr>
        <p:blipFill rotWithShape="1">
          <a:blip r:embed="rId2">
            <a:alphaModFix/>
          </a:blip>
          <a:srcRect b="0" l="0" r="0" t="0"/>
          <a:stretch/>
        </p:blipFill>
        <p:spPr>
          <a:xfrm>
            <a:off x="221525" y="210300"/>
            <a:ext cx="138325" cy="122950"/>
          </a:xfrm>
          <a:prstGeom prst="rect">
            <a:avLst/>
          </a:prstGeom>
          <a:noFill/>
          <a:ln>
            <a:noFill/>
          </a:ln>
        </p:spPr>
      </p:pic>
      <p:sp>
        <p:nvSpPr>
          <p:cNvPr id="844" name="Google Shape;844;p115"/>
          <p:cNvSpPr txBox="1"/>
          <p:nvPr>
            <p:ph idx="9" type="subTitle"/>
          </p:nvPr>
        </p:nvSpPr>
        <p:spPr>
          <a:xfrm>
            <a:off x="952300" y="210275"/>
            <a:ext cx="2903700" cy="123000"/>
          </a:xfrm>
          <a:prstGeom prst="rect">
            <a:avLst/>
          </a:prstGeom>
        </p:spPr>
        <p:txBody>
          <a:bodyPr anchorCtr="0" anchor="ctr" bIns="0" lIns="0" spcFirstLastPara="1" rIns="0" wrap="square" tIns="0">
            <a:noAutofit/>
          </a:bodyPr>
          <a:lstStyle>
            <a:lvl1pPr lvl="0">
              <a:lnSpc>
                <a:spcPct val="100000"/>
              </a:lnSpc>
              <a:spcBef>
                <a:spcPts val="0"/>
              </a:spcBef>
              <a:spcAft>
                <a:spcPts val="0"/>
              </a:spcAft>
              <a:buClr>
                <a:schemeClr val="dk1"/>
              </a:buClr>
              <a:buSzPts val="800"/>
              <a:buFont typeface="Montserrat SemiBold"/>
              <a:buNone/>
              <a:defRPr sz="800">
                <a:solidFill>
                  <a:schemeClr val="dk1"/>
                </a:solidFill>
                <a:latin typeface="Montserrat SemiBold"/>
                <a:ea typeface="Montserrat SemiBold"/>
                <a:cs typeface="Montserrat SemiBold"/>
                <a:sym typeface="Montserrat SemiBold"/>
              </a:defRPr>
            </a:lvl1pPr>
            <a:lvl2pPr lvl="1" algn="ctr">
              <a:lnSpc>
                <a:spcPct val="100000"/>
              </a:lnSpc>
              <a:spcBef>
                <a:spcPts val="0"/>
              </a:spcBef>
              <a:spcAft>
                <a:spcPts val="0"/>
              </a:spcAft>
              <a:buClr>
                <a:schemeClr val="lt1"/>
              </a:buClr>
              <a:buSzPts val="2800"/>
              <a:buNone/>
              <a:defRPr sz="2800">
                <a:solidFill>
                  <a:schemeClr val="lt1"/>
                </a:solidFill>
              </a:defRPr>
            </a:lvl2pPr>
            <a:lvl3pPr lvl="2" algn="ctr">
              <a:lnSpc>
                <a:spcPct val="100000"/>
              </a:lnSpc>
              <a:spcBef>
                <a:spcPts val="0"/>
              </a:spcBef>
              <a:spcAft>
                <a:spcPts val="0"/>
              </a:spcAft>
              <a:buClr>
                <a:schemeClr val="lt1"/>
              </a:buClr>
              <a:buSzPts val="2800"/>
              <a:buNone/>
              <a:defRPr sz="2800">
                <a:solidFill>
                  <a:schemeClr val="lt1"/>
                </a:solidFill>
              </a:defRPr>
            </a:lvl3pPr>
            <a:lvl4pPr lvl="3" algn="ctr">
              <a:lnSpc>
                <a:spcPct val="100000"/>
              </a:lnSpc>
              <a:spcBef>
                <a:spcPts val="0"/>
              </a:spcBef>
              <a:spcAft>
                <a:spcPts val="0"/>
              </a:spcAft>
              <a:buClr>
                <a:schemeClr val="lt1"/>
              </a:buClr>
              <a:buSzPts val="2800"/>
              <a:buNone/>
              <a:defRPr sz="2800">
                <a:solidFill>
                  <a:schemeClr val="lt1"/>
                </a:solidFill>
              </a:defRPr>
            </a:lvl4pPr>
            <a:lvl5pPr lvl="4" algn="ctr">
              <a:lnSpc>
                <a:spcPct val="100000"/>
              </a:lnSpc>
              <a:spcBef>
                <a:spcPts val="0"/>
              </a:spcBef>
              <a:spcAft>
                <a:spcPts val="0"/>
              </a:spcAft>
              <a:buClr>
                <a:schemeClr val="lt1"/>
              </a:buClr>
              <a:buSzPts val="2800"/>
              <a:buNone/>
              <a:defRPr sz="2800">
                <a:solidFill>
                  <a:schemeClr val="lt1"/>
                </a:solidFill>
              </a:defRPr>
            </a:lvl5pPr>
            <a:lvl6pPr lvl="5" algn="ctr">
              <a:lnSpc>
                <a:spcPct val="100000"/>
              </a:lnSpc>
              <a:spcBef>
                <a:spcPts val="0"/>
              </a:spcBef>
              <a:spcAft>
                <a:spcPts val="0"/>
              </a:spcAft>
              <a:buClr>
                <a:schemeClr val="lt1"/>
              </a:buClr>
              <a:buSzPts val="2800"/>
              <a:buNone/>
              <a:defRPr sz="2800">
                <a:solidFill>
                  <a:schemeClr val="lt1"/>
                </a:solidFill>
              </a:defRPr>
            </a:lvl6pPr>
            <a:lvl7pPr lvl="6" algn="ctr">
              <a:lnSpc>
                <a:spcPct val="100000"/>
              </a:lnSpc>
              <a:spcBef>
                <a:spcPts val="0"/>
              </a:spcBef>
              <a:spcAft>
                <a:spcPts val="0"/>
              </a:spcAft>
              <a:buClr>
                <a:schemeClr val="lt1"/>
              </a:buClr>
              <a:buSzPts val="2800"/>
              <a:buNone/>
              <a:defRPr sz="2800">
                <a:solidFill>
                  <a:schemeClr val="lt1"/>
                </a:solidFill>
              </a:defRPr>
            </a:lvl7pPr>
            <a:lvl8pPr lvl="7" algn="ctr">
              <a:lnSpc>
                <a:spcPct val="100000"/>
              </a:lnSpc>
              <a:spcBef>
                <a:spcPts val="0"/>
              </a:spcBef>
              <a:spcAft>
                <a:spcPts val="0"/>
              </a:spcAft>
              <a:buClr>
                <a:schemeClr val="lt1"/>
              </a:buClr>
              <a:buSzPts val="2800"/>
              <a:buNone/>
              <a:defRPr sz="2800">
                <a:solidFill>
                  <a:schemeClr val="lt1"/>
                </a:solidFill>
              </a:defRPr>
            </a:lvl8pPr>
            <a:lvl9pPr lvl="8" algn="ctr">
              <a:lnSpc>
                <a:spcPct val="100000"/>
              </a:lnSpc>
              <a:spcBef>
                <a:spcPts val="0"/>
              </a:spcBef>
              <a:spcAft>
                <a:spcPts val="0"/>
              </a:spcAft>
              <a:buClr>
                <a:schemeClr val="lt1"/>
              </a:buClr>
              <a:buSzPts val="2800"/>
              <a:buNone/>
              <a:defRPr sz="2800">
                <a:solidFill>
                  <a:schemeClr val="lt1"/>
                </a:solidFill>
              </a:defRPr>
            </a:lvl9pPr>
          </a:lstStyle>
          <a:p/>
        </p:txBody>
      </p:sp>
      <p:sp>
        <p:nvSpPr>
          <p:cNvPr id="845" name="Google Shape;845;p115"/>
          <p:cNvSpPr txBox="1"/>
          <p:nvPr/>
        </p:nvSpPr>
        <p:spPr>
          <a:xfrm rot="-5400000">
            <a:off x="-975112" y="3297988"/>
            <a:ext cx="2528700" cy="771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500">
                <a:solidFill>
                  <a:srgbClr val="999999"/>
                </a:solidFill>
                <a:latin typeface="Montserrat Medium"/>
                <a:ea typeface="Montserrat Medium"/>
                <a:cs typeface="Montserrat Medium"/>
                <a:sym typeface="Montserrat Medium"/>
              </a:rPr>
              <a:t>© 2023 Skydio, Inc. Proprietary &amp; Confidential</a:t>
            </a:r>
            <a:endParaRPr sz="500">
              <a:solidFill>
                <a:srgbClr val="999999"/>
              </a:solidFill>
              <a:latin typeface="Montserrat Medium"/>
              <a:ea typeface="Montserrat Medium"/>
              <a:cs typeface="Montserrat Medium"/>
              <a:sym typeface="Montserrat Medium"/>
            </a:endParaRPr>
          </a:p>
        </p:txBody>
      </p:sp>
      <p:sp>
        <p:nvSpPr>
          <p:cNvPr id="846" name="Google Shape;846;p115"/>
          <p:cNvSpPr txBox="1"/>
          <p:nvPr/>
        </p:nvSpPr>
        <p:spPr>
          <a:xfrm>
            <a:off x="202413" y="4779625"/>
            <a:ext cx="176700" cy="2388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fld id="{00000000-1234-1234-1234-123412341234}" type="slidenum">
              <a:rPr lang="en" sz="700">
                <a:solidFill>
                  <a:schemeClr val="dk1"/>
                </a:solidFill>
                <a:latin typeface="Montserrat Medium"/>
                <a:ea typeface="Montserrat Medium"/>
                <a:cs typeface="Montserrat Medium"/>
                <a:sym typeface="Montserrat Medium"/>
              </a:rPr>
              <a:t>‹#›</a:t>
            </a:fld>
            <a:endParaRPr sz="700">
              <a:solidFill>
                <a:schemeClr val="dk1"/>
              </a:solidFill>
              <a:latin typeface="Montserrat Medium"/>
              <a:ea typeface="Montserrat Medium"/>
              <a:cs typeface="Montserrat Medium"/>
              <a:sym typeface="Montserrat Medium"/>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 - 50/50 Text - Dark">
  <p:cSld name="TITLE_AND_BODY_1_1">
    <p:bg>
      <p:bgPr>
        <a:solidFill>
          <a:srgbClr val="000000"/>
        </a:solidFill>
      </p:bgPr>
    </p:bg>
    <p:spTree>
      <p:nvGrpSpPr>
        <p:cNvPr id="847" name="Shape 847"/>
        <p:cNvGrpSpPr/>
        <p:nvPr/>
      </p:nvGrpSpPr>
      <p:grpSpPr>
        <a:xfrm>
          <a:off x="0" y="0"/>
          <a:ext cx="0" cy="0"/>
          <a:chOff x="0" y="0"/>
          <a:chExt cx="0" cy="0"/>
        </a:xfrm>
      </p:grpSpPr>
      <p:sp>
        <p:nvSpPr>
          <p:cNvPr id="848" name="Google Shape;848;p116"/>
          <p:cNvSpPr txBox="1"/>
          <p:nvPr>
            <p:ph type="ctrTitle"/>
          </p:nvPr>
        </p:nvSpPr>
        <p:spPr>
          <a:xfrm>
            <a:off x="952300" y="923200"/>
            <a:ext cx="3244800" cy="916800"/>
          </a:xfrm>
          <a:prstGeom prst="rect">
            <a:avLst/>
          </a:prstGeom>
        </p:spPr>
        <p:txBody>
          <a:bodyPr anchorCtr="0" anchor="t" bIns="45725" lIns="0" spcFirstLastPara="1" rIns="45725" wrap="square" tIns="45725">
            <a:noAutofit/>
          </a:bodyPr>
          <a:lstStyle>
            <a:lvl1pPr lvl="0">
              <a:lnSpc>
                <a:spcPct val="95000"/>
              </a:lnSpc>
              <a:spcBef>
                <a:spcPts val="0"/>
              </a:spcBef>
              <a:spcAft>
                <a:spcPts val="0"/>
              </a:spcAft>
              <a:buClr>
                <a:schemeClr val="lt1"/>
              </a:buClr>
              <a:buSzPts val="2400"/>
              <a:buNone/>
              <a:defRPr sz="2400">
                <a:solidFill>
                  <a:schemeClr val="lt1"/>
                </a:solidFill>
              </a:defRPr>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pic>
        <p:nvPicPr>
          <p:cNvPr id="849" name="Google Shape;849;p116"/>
          <p:cNvPicPr preferRelativeResize="0"/>
          <p:nvPr/>
        </p:nvPicPr>
        <p:blipFill rotWithShape="1">
          <a:blip r:embed="rId2">
            <a:alphaModFix/>
          </a:blip>
          <a:srcRect b="0" l="0" r="0" t="0"/>
          <a:stretch/>
        </p:blipFill>
        <p:spPr>
          <a:xfrm>
            <a:off x="221525" y="210300"/>
            <a:ext cx="138325" cy="122950"/>
          </a:xfrm>
          <a:prstGeom prst="rect">
            <a:avLst/>
          </a:prstGeom>
          <a:noFill/>
          <a:ln>
            <a:noFill/>
          </a:ln>
        </p:spPr>
      </p:pic>
      <p:sp>
        <p:nvSpPr>
          <p:cNvPr id="850" name="Google Shape;850;p116"/>
          <p:cNvSpPr txBox="1"/>
          <p:nvPr>
            <p:ph idx="1" type="subTitle"/>
          </p:nvPr>
        </p:nvSpPr>
        <p:spPr>
          <a:xfrm>
            <a:off x="952300" y="210275"/>
            <a:ext cx="2903700" cy="123000"/>
          </a:xfrm>
          <a:prstGeom prst="rect">
            <a:avLst/>
          </a:prstGeom>
        </p:spPr>
        <p:txBody>
          <a:bodyPr anchorCtr="0" anchor="ctr" bIns="0" lIns="0" spcFirstLastPara="1" rIns="0" wrap="square" tIns="0">
            <a:noAutofit/>
          </a:bodyPr>
          <a:lstStyle>
            <a:lvl1pPr lvl="0">
              <a:lnSpc>
                <a:spcPct val="100000"/>
              </a:lnSpc>
              <a:spcBef>
                <a:spcPts val="0"/>
              </a:spcBef>
              <a:spcAft>
                <a:spcPts val="0"/>
              </a:spcAft>
              <a:buClr>
                <a:schemeClr val="lt1"/>
              </a:buClr>
              <a:buSzPts val="800"/>
              <a:buFont typeface="Montserrat SemiBold"/>
              <a:buNone/>
              <a:defRPr sz="800">
                <a:solidFill>
                  <a:schemeClr val="lt1"/>
                </a:solidFill>
                <a:latin typeface="Montserrat SemiBold"/>
                <a:ea typeface="Montserrat SemiBold"/>
                <a:cs typeface="Montserrat SemiBold"/>
                <a:sym typeface="Montserrat SemiBold"/>
              </a:defRPr>
            </a:lvl1pPr>
            <a:lvl2pPr lvl="1" algn="ctr">
              <a:lnSpc>
                <a:spcPct val="100000"/>
              </a:lnSpc>
              <a:spcBef>
                <a:spcPts val="0"/>
              </a:spcBef>
              <a:spcAft>
                <a:spcPts val="0"/>
              </a:spcAft>
              <a:buClr>
                <a:schemeClr val="lt1"/>
              </a:buClr>
              <a:buSzPts val="2800"/>
              <a:buNone/>
              <a:defRPr sz="2800">
                <a:solidFill>
                  <a:schemeClr val="lt1"/>
                </a:solidFill>
              </a:defRPr>
            </a:lvl2pPr>
            <a:lvl3pPr lvl="2" algn="ctr">
              <a:lnSpc>
                <a:spcPct val="100000"/>
              </a:lnSpc>
              <a:spcBef>
                <a:spcPts val="0"/>
              </a:spcBef>
              <a:spcAft>
                <a:spcPts val="0"/>
              </a:spcAft>
              <a:buClr>
                <a:schemeClr val="lt1"/>
              </a:buClr>
              <a:buSzPts val="2800"/>
              <a:buNone/>
              <a:defRPr sz="2800">
                <a:solidFill>
                  <a:schemeClr val="lt1"/>
                </a:solidFill>
              </a:defRPr>
            </a:lvl3pPr>
            <a:lvl4pPr lvl="3" algn="ctr">
              <a:lnSpc>
                <a:spcPct val="100000"/>
              </a:lnSpc>
              <a:spcBef>
                <a:spcPts val="0"/>
              </a:spcBef>
              <a:spcAft>
                <a:spcPts val="0"/>
              </a:spcAft>
              <a:buClr>
                <a:schemeClr val="lt1"/>
              </a:buClr>
              <a:buSzPts val="2800"/>
              <a:buNone/>
              <a:defRPr sz="2800">
                <a:solidFill>
                  <a:schemeClr val="lt1"/>
                </a:solidFill>
              </a:defRPr>
            </a:lvl4pPr>
            <a:lvl5pPr lvl="4" algn="ctr">
              <a:lnSpc>
                <a:spcPct val="100000"/>
              </a:lnSpc>
              <a:spcBef>
                <a:spcPts val="0"/>
              </a:spcBef>
              <a:spcAft>
                <a:spcPts val="0"/>
              </a:spcAft>
              <a:buClr>
                <a:schemeClr val="lt1"/>
              </a:buClr>
              <a:buSzPts val="2800"/>
              <a:buNone/>
              <a:defRPr sz="2800">
                <a:solidFill>
                  <a:schemeClr val="lt1"/>
                </a:solidFill>
              </a:defRPr>
            </a:lvl5pPr>
            <a:lvl6pPr lvl="5" algn="ctr">
              <a:lnSpc>
                <a:spcPct val="100000"/>
              </a:lnSpc>
              <a:spcBef>
                <a:spcPts val="0"/>
              </a:spcBef>
              <a:spcAft>
                <a:spcPts val="0"/>
              </a:spcAft>
              <a:buClr>
                <a:schemeClr val="lt1"/>
              </a:buClr>
              <a:buSzPts val="2800"/>
              <a:buNone/>
              <a:defRPr sz="2800">
                <a:solidFill>
                  <a:schemeClr val="lt1"/>
                </a:solidFill>
              </a:defRPr>
            </a:lvl6pPr>
            <a:lvl7pPr lvl="6" algn="ctr">
              <a:lnSpc>
                <a:spcPct val="100000"/>
              </a:lnSpc>
              <a:spcBef>
                <a:spcPts val="0"/>
              </a:spcBef>
              <a:spcAft>
                <a:spcPts val="0"/>
              </a:spcAft>
              <a:buClr>
                <a:schemeClr val="lt1"/>
              </a:buClr>
              <a:buSzPts val="2800"/>
              <a:buNone/>
              <a:defRPr sz="2800">
                <a:solidFill>
                  <a:schemeClr val="lt1"/>
                </a:solidFill>
              </a:defRPr>
            </a:lvl7pPr>
            <a:lvl8pPr lvl="7" algn="ctr">
              <a:lnSpc>
                <a:spcPct val="100000"/>
              </a:lnSpc>
              <a:spcBef>
                <a:spcPts val="0"/>
              </a:spcBef>
              <a:spcAft>
                <a:spcPts val="0"/>
              </a:spcAft>
              <a:buClr>
                <a:schemeClr val="lt1"/>
              </a:buClr>
              <a:buSzPts val="2800"/>
              <a:buNone/>
              <a:defRPr sz="2800">
                <a:solidFill>
                  <a:schemeClr val="lt1"/>
                </a:solidFill>
              </a:defRPr>
            </a:lvl8pPr>
            <a:lvl9pPr lvl="8" algn="ctr">
              <a:lnSpc>
                <a:spcPct val="100000"/>
              </a:lnSpc>
              <a:spcBef>
                <a:spcPts val="0"/>
              </a:spcBef>
              <a:spcAft>
                <a:spcPts val="0"/>
              </a:spcAft>
              <a:buClr>
                <a:schemeClr val="lt1"/>
              </a:buClr>
              <a:buSzPts val="2800"/>
              <a:buNone/>
              <a:defRPr sz="2800">
                <a:solidFill>
                  <a:schemeClr val="lt1"/>
                </a:solidFill>
              </a:defRPr>
            </a:lvl9pPr>
          </a:lstStyle>
          <a:p/>
        </p:txBody>
      </p:sp>
      <p:sp>
        <p:nvSpPr>
          <p:cNvPr id="851" name="Google Shape;851;p116"/>
          <p:cNvSpPr txBox="1"/>
          <p:nvPr/>
        </p:nvSpPr>
        <p:spPr>
          <a:xfrm rot="-5400000">
            <a:off x="-975112" y="3297988"/>
            <a:ext cx="2528700" cy="771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500">
                <a:solidFill>
                  <a:srgbClr val="666666"/>
                </a:solidFill>
                <a:latin typeface="Montserrat Medium"/>
                <a:ea typeface="Montserrat Medium"/>
                <a:cs typeface="Montserrat Medium"/>
                <a:sym typeface="Montserrat Medium"/>
              </a:rPr>
              <a:t>© 2023 Skydio, Inc. Proprietary &amp; Confidential</a:t>
            </a:r>
            <a:endParaRPr sz="500">
              <a:solidFill>
                <a:srgbClr val="666666"/>
              </a:solidFill>
              <a:latin typeface="Montserrat Medium"/>
              <a:ea typeface="Montserrat Medium"/>
              <a:cs typeface="Montserrat Medium"/>
              <a:sym typeface="Montserrat Medium"/>
            </a:endParaRPr>
          </a:p>
        </p:txBody>
      </p:sp>
      <p:sp>
        <p:nvSpPr>
          <p:cNvPr id="852" name="Google Shape;852;p116"/>
          <p:cNvSpPr txBox="1"/>
          <p:nvPr/>
        </p:nvSpPr>
        <p:spPr>
          <a:xfrm>
            <a:off x="202413" y="4779625"/>
            <a:ext cx="176700" cy="2388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fld id="{00000000-1234-1234-1234-123412341234}" type="slidenum">
              <a:rPr lang="en" sz="700">
                <a:solidFill>
                  <a:schemeClr val="lt1"/>
                </a:solidFill>
                <a:latin typeface="Montserrat Medium"/>
                <a:ea typeface="Montserrat Medium"/>
                <a:cs typeface="Montserrat Medium"/>
                <a:sym typeface="Montserrat Medium"/>
              </a:rPr>
              <a:t>‹#›</a:t>
            </a:fld>
            <a:endParaRPr sz="700">
              <a:solidFill>
                <a:schemeClr val="lt1"/>
              </a:solidFill>
              <a:latin typeface="Montserrat Medium"/>
              <a:ea typeface="Montserrat Medium"/>
              <a:cs typeface="Montserrat Medium"/>
              <a:sym typeface="Montserrat Medium"/>
            </a:endParaRPr>
          </a:p>
        </p:txBody>
      </p:sp>
      <p:sp>
        <p:nvSpPr>
          <p:cNvPr id="853" name="Google Shape;853;p116"/>
          <p:cNvSpPr txBox="1"/>
          <p:nvPr>
            <p:ph idx="2" type="body"/>
          </p:nvPr>
        </p:nvSpPr>
        <p:spPr>
          <a:xfrm>
            <a:off x="885925" y="2778988"/>
            <a:ext cx="3029100" cy="1925700"/>
          </a:xfrm>
          <a:prstGeom prst="rect">
            <a:avLst/>
          </a:prstGeom>
        </p:spPr>
        <p:txBody>
          <a:bodyPr anchorCtr="0" anchor="t" bIns="91425" lIns="91425" spcFirstLastPara="1" rIns="91425" wrap="square" tIns="91425">
            <a:noAutofit/>
          </a:bodyPr>
          <a:lstStyle>
            <a:lvl1pPr indent="-285750" lvl="0" marL="457200">
              <a:spcBef>
                <a:spcPts val="0"/>
              </a:spcBef>
              <a:spcAft>
                <a:spcPts val="0"/>
              </a:spcAft>
              <a:buSzPts val="900"/>
              <a:buChar char="●"/>
              <a:defRPr sz="900"/>
            </a:lvl1pPr>
            <a:lvl2pPr indent="-285750" lvl="1" marL="914400">
              <a:spcBef>
                <a:spcPts val="0"/>
              </a:spcBef>
              <a:spcAft>
                <a:spcPts val="0"/>
              </a:spcAft>
              <a:buSzPts val="900"/>
              <a:buChar char="○"/>
              <a:defRPr sz="900"/>
            </a:lvl2pPr>
            <a:lvl3pPr indent="-285750" lvl="2" marL="1371600">
              <a:spcBef>
                <a:spcPts val="0"/>
              </a:spcBef>
              <a:spcAft>
                <a:spcPts val="0"/>
              </a:spcAft>
              <a:buSzPts val="900"/>
              <a:buChar char="■"/>
              <a:defRPr sz="900"/>
            </a:lvl3pPr>
            <a:lvl4pPr indent="-285750" lvl="3" marL="1828800">
              <a:spcBef>
                <a:spcPts val="0"/>
              </a:spcBef>
              <a:spcAft>
                <a:spcPts val="0"/>
              </a:spcAft>
              <a:buSzPts val="900"/>
              <a:buChar char="●"/>
              <a:defRPr sz="900"/>
            </a:lvl4pPr>
            <a:lvl5pPr indent="-285750" lvl="4" marL="2286000">
              <a:spcBef>
                <a:spcPts val="0"/>
              </a:spcBef>
              <a:spcAft>
                <a:spcPts val="0"/>
              </a:spcAft>
              <a:buSzPts val="900"/>
              <a:buChar char="○"/>
              <a:defRPr sz="900"/>
            </a:lvl5pPr>
            <a:lvl6pPr indent="-285750" lvl="5" marL="2743200">
              <a:spcBef>
                <a:spcPts val="0"/>
              </a:spcBef>
              <a:spcAft>
                <a:spcPts val="0"/>
              </a:spcAft>
              <a:buSzPts val="900"/>
              <a:buChar char="■"/>
              <a:defRPr sz="900"/>
            </a:lvl6pPr>
            <a:lvl7pPr indent="-285750" lvl="6" marL="3200400">
              <a:spcBef>
                <a:spcPts val="0"/>
              </a:spcBef>
              <a:spcAft>
                <a:spcPts val="0"/>
              </a:spcAft>
              <a:buSzPts val="900"/>
              <a:buChar char="●"/>
              <a:defRPr sz="900"/>
            </a:lvl7pPr>
            <a:lvl8pPr indent="-285750" lvl="7" marL="3657600">
              <a:spcBef>
                <a:spcPts val="0"/>
              </a:spcBef>
              <a:spcAft>
                <a:spcPts val="0"/>
              </a:spcAft>
              <a:buSzPts val="900"/>
              <a:buChar char="○"/>
              <a:defRPr sz="900"/>
            </a:lvl8pPr>
            <a:lvl9pPr indent="-285750" lvl="8" marL="4114800">
              <a:spcBef>
                <a:spcPts val="0"/>
              </a:spcBef>
              <a:spcAft>
                <a:spcPts val="0"/>
              </a:spcAft>
              <a:buSzPts val="900"/>
              <a:buChar char="■"/>
              <a:defRPr sz="900"/>
            </a:lvl9pPr>
          </a:lstStyle>
          <a:p/>
        </p:txBody>
      </p:sp>
      <p:sp>
        <p:nvSpPr>
          <p:cNvPr id="854" name="Google Shape;854;p116"/>
          <p:cNvSpPr/>
          <p:nvPr/>
        </p:nvSpPr>
        <p:spPr>
          <a:xfrm>
            <a:off x="4655538" y="0"/>
            <a:ext cx="4485000" cy="5143500"/>
          </a:xfrm>
          <a:prstGeom prst="rect">
            <a:avLst/>
          </a:prstGeom>
          <a:solidFill>
            <a:schemeClr val="dk2"/>
          </a:solidFill>
          <a:ln>
            <a:noFill/>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855" name="Google Shape;855;p116"/>
          <p:cNvSpPr txBox="1"/>
          <p:nvPr>
            <p:ph idx="3" type="subTitle"/>
          </p:nvPr>
        </p:nvSpPr>
        <p:spPr>
          <a:xfrm>
            <a:off x="921713" y="2265025"/>
            <a:ext cx="3244800" cy="432000"/>
          </a:xfrm>
          <a:prstGeom prst="rect">
            <a:avLst/>
          </a:prstGeom>
        </p:spPr>
        <p:txBody>
          <a:bodyPr anchorCtr="0" anchor="t" bIns="45725" lIns="45725" spcFirstLastPara="1" rIns="45725" wrap="square" tIns="45725">
            <a:noAutofit/>
          </a:bodyPr>
          <a:lstStyle>
            <a:lvl1pPr lvl="0">
              <a:spcBef>
                <a:spcPts val="0"/>
              </a:spcBef>
              <a:spcAft>
                <a:spcPts val="0"/>
              </a:spcAft>
              <a:buClr>
                <a:srgbClr val="088BF5"/>
              </a:buClr>
              <a:buSzPts val="1200"/>
              <a:buNone/>
              <a:defRPr sz="1200">
                <a:solidFill>
                  <a:srgbClr val="088BF5"/>
                </a:solidFill>
              </a:defRPr>
            </a:lvl1pPr>
            <a:lvl2pPr lvl="1">
              <a:spcBef>
                <a:spcPts val="0"/>
              </a:spcBef>
              <a:spcAft>
                <a:spcPts val="0"/>
              </a:spcAft>
              <a:buClr>
                <a:srgbClr val="088BF5"/>
              </a:buClr>
              <a:buSzPts val="1200"/>
              <a:buNone/>
              <a:defRPr sz="1200">
                <a:solidFill>
                  <a:srgbClr val="088BF5"/>
                </a:solidFill>
              </a:defRPr>
            </a:lvl2pPr>
            <a:lvl3pPr lvl="2">
              <a:spcBef>
                <a:spcPts val="0"/>
              </a:spcBef>
              <a:spcAft>
                <a:spcPts val="0"/>
              </a:spcAft>
              <a:buClr>
                <a:srgbClr val="088BF5"/>
              </a:buClr>
              <a:buSzPts val="1200"/>
              <a:buNone/>
              <a:defRPr sz="1200">
                <a:solidFill>
                  <a:srgbClr val="088BF5"/>
                </a:solidFill>
              </a:defRPr>
            </a:lvl3pPr>
            <a:lvl4pPr lvl="3">
              <a:spcBef>
                <a:spcPts val="0"/>
              </a:spcBef>
              <a:spcAft>
                <a:spcPts val="0"/>
              </a:spcAft>
              <a:buClr>
                <a:srgbClr val="088BF5"/>
              </a:buClr>
              <a:buSzPts val="1200"/>
              <a:buNone/>
              <a:defRPr sz="1200">
                <a:solidFill>
                  <a:srgbClr val="088BF5"/>
                </a:solidFill>
              </a:defRPr>
            </a:lvl4pPr>
            <a:lvl5pPr lvl="4">
              <a:spcBef>
                <a:spcPts val="0"/>
              </a:spcBef>
              <a:spcAft>
                <a:spcPts val="0"/>
              </a:spcAft>
              <a:buClr>
                <a:srgbClr val="088BF5"/>
              </a:buClr>
              <a:buSzPts val="1200"/>
              <a:buNone/>
              <a:defRPr sz="1200">
                <a:solidFill>
                  <a:srgbClr val="088BF5"/>
                </a:solidFill>
              </a:defRPr>
            </a:lvl5pPr>
            <a:lvl6pPr lvl="5">
              <a:spcBef>
                <a:spcPts val="0"/>
              </a:spcBef>
              <a:spcAft>
                <a:spcPts val="0"/>
              </a:spcAft>
              <a:buClr>
                <a:srgbClr val="088BF5"/>
              </a:buClr>
              <a:buSzPts val="1200"/>
              <a:buNone/>
              <a:defRPr sz="1200">
                <a:solidFill>
                  <a:srgbClr val="088BF5"/>
                </a:solidFill>
              </a:defRPr>
            </a:lvl6pPr>
            <a:lvl7pPr lvl="6">
              <a:spcBef>
                <a:spcPts val="0"/>
              </a:spcBef>
              <a:spcAft>
                <a:spcPts val="0"/>
              </a:spcAft>
              <a:buClr>
                <a:srgbClr val="088BF5"/>
              </a:buClr>
              <a:buSzPts val="1200"/>
              <a:buNone/>
              <a:defRPr sz="1200">
                <a:solidFill>
                  <a:srgbClr val="088BF5"/>
                </a:solidFill>
              </a:defRPr>
            </a:lvl7pPr>
            <a:lvl8pPr lvl="7">
              <a:spcBef>
                <a:spcPts val="0"/>
              </a:spcBef>
              <a:spcAft>
                <a:spcPts val="0"/>
              </a:spcAft>
              <a:buClr>
                <a:srgbClr val="088BF5"/>
              </a:buClr>
              <a:buSzPts val="1200"/>
              <a:buNone/>
              <a:defRPr sz="1200">
                <a:solidFill>
                  <a:srgbClr val="088BF5"/>
                </a:solidFill>
              </a:defRPr>
            </a:lvl8pPr>
            <a:lvl9pPr lvl="8">
              <a:spcBef>
                <a:spcPts val="0"/>
              </a:spcBef>
              <a:spcAft>
                <a:spcPts val="0"/>
              </a:spcAft>
              <a:buClr>
                <a:srgbClr val="088BF5"/>
              </a:buClr>
              <a:buSzPts val="1200"/>
              <a:buNone/>
              <a:defRPr sz="1200">
                <a:solidFill>
                  <a:srgbClr val="088BF5"/>
                </a:solidFill>
              </a:defRPr>
            </a:lvl9pPr>
          </a:lstStyle>
          <a:p/>
        </p:txBody>
      </p:sp>
      <p:sp>
        <p:nvSpPr>
          <p:cNvPr id="856" name="Google Shape;856;p116"/>
          <p:cNvSpPr txBox="1"/>
          <p:nvPr>
            <p:ph idx="4" type="body"/>
          </p:nvPr>
        </p:nvSpPr>
        <p:spPr>
          <a:xfrm>
            <a:off x="5291913" y="2778988"/>
            <a:ext cx="3029100" cy="1925700"/>
          </a:xfrm>
          <a:prstGeom prst="rect">
            <a:avLst/>
          </a:prstGeom>
        </p:spPr>
        <p:txBody>
          <a:bodyPr anchorCtr="0" anchor="t" bIns="91425" lIns="91425" spcFirstLastPara="1" rIns="91425" wrap="square" tIns="91425">
            <a:noAutofit/>
          </a:bodyPr>
          <a:lstStyle>
            <a:lvl1pPr indent="-285750" lvl="0" marL="457200">
              <a:spcBef>
                <a:spcPts val="0"/>
              </a:spcBef>
              <a:spcAft>
                <a:spcPts val="0"/>
              </a:spcAft>
              <a:buSzPts val="900"/>
              <a:buChar char="●"/>
              <a:defRPr sz="900"/>
            </a:lvl1pPr>
            <a:lvl2pPr indent="-285750" lvl="1" marL="914400">
              <a:spcBef>
                <a:spcPts val="0"/>
              </a:spcBef>
              <a:spcAft>
                <a:spcPts val="0"/>
              </a:spcAft>
              <a:buSzPts val="900"/>
              <a:buChar char="○"/>
              <a:defRPr sz="900"/>
            </a:lvl2pPr>
            <a:lvl3pPr indent="-285750" lvl="2" marL="1371600">
              <a:spcBef>
                <a:spcPts val="0"/>
              </a:spcBef>
              <a:spcAft>
                <a:spcPts val="0"/>
              </a:spcAft>
              <a:buSzPts val="900"/>
              <a:buChar char="■"/>
              <a:defRPr sz="900"/>
            </a:lvl3pPr>
            <a:lvl4pPr indent="-285750" lvl="3" marL="1828800">
              <a:spcBef>
                <a:spcPts val="0"/>
              </a:spcBef>
              <a:spcAft>
                <a:spcPts val="0"/>
              </a:spcAft>
              <a:buSzPts val="900"/>
              <a:buChar char="●"/>
              <a:defRPr sz="900"/>
            </a:lvl4pPr>
            <a:lvl5pPr indent="-285750" lvl="4" marL="2286000">
              <a:spcBef>
                <a:spcPts val="0"/>
              </a:spcBef>
              <a:spcAft>
                <a:spcPts val="0"/>
              </a:spcAft>
              <a:buSzPts val="900"/>
              <a:buChar char="○"/>
              <a:defRPr sz="900"/>
            </a:lvl5pPr>
            <a:lvl6pPr indent="-285750" lvl="5" marL="2743200">
              <a:spcBef>
                <a:spcPts val="0"/>
              </a:spcBef>
              <a:spcAft>
                <a:spcPts val="0"/>
              </a:spcAft>
              <a:buSzPts val="900"/>
              <a:buChar char="■"/>
              <a:defRPr sz="900"/>
            </a:lvl6pPr>
            <a:lvl7pPr indent="-285750" lvl="6" marL="3200400">
              <a:spcBef>
                <a:spcPts val="0"/>
              </a:spcBef>
              <a:spcAft>
                <a:spcPts val="0"/>
              </a:spcAft>
              <a:buSzPts val="900"/>
              <a:buChar char="●"/>
              <a:defRPr sz="900"/>
            </a:lvl7pPr>
            <a:lvl8pPr indent="-285750" lvl="7" marL="3657600">
              <a:spcBef>
                <a:spcPts val="0"/>
              </a:spcBef>
              <a:spcAft>
                <a:spcPts val="0"/>
              </a:spcAft>
              <a:buSzPts val="900"/>
              <a:buChar char="○"/>
              <a:defRPr sz="900"/>
            </a:lvl8pPr>
            <a:lvl9pPr indent="-285750" lvl="8" marL="4114800">
              <a:spcBef>
                <a:spcPts val="0"/>
              </a:spcBef>
              <a:spcAft>
                <a:spcPts val="0"/>
              </a:spcAft>
              <a:buSzPts val="900"/>
              <a:buChar char="■"/>
              <a:defRPr sz="900"/>
            </a:lvl9pPr>
          </a:lstStyle>
          <a:p/>
        </p:txBody>
      </p:sp>
      <p:sp>
        <p:nvSpPr>
          <p:cNvPr id="857" name="Google Shape;857;p116"/>
          <p:cNvSpPr txBox="1"/>
          <p:nvPr>
            <p:ph idx="5" type="subTitle"/>
          </p:nvPr>
        </p:nvSpPr>
        <p:spPr>
          <a:xfrm>
            <a:off x="5289601" y="2265025"/>
            <a:ext cx="3244800" cy="432000"/>
          </a:xfrm>
          <a:prstGeom prst="rect">
            <a:avLst/>
          </a:prstGeom>
        </p:spPr>
        <p:txBody>
          <a:bodyPr anchorCtr="0" anchor="t" bIns="45725" lIns="45725" spcFirstLastPara="1" rIns="45725" wrap="square" tIns="45725">
            <a:noAutofit/>
          </a:bodyPr>
          <a:lstStyle>
            <a:lvl1pPr lvl="0">
              <a:spcBef>
                <a:spcPts val="0"/>
              </a:spcBef>
              <a:spcAft>
                <a:spcPts val="0"/>
              </a:spcAft>
              <a:buClr>
                <a:srgbClr val="088BF5"/>
              </a:buClr>
              <a:buSzPts val="1200"/>
              <a:buNone/>
              <a:defRPr sz="1200">
                <a:solidFill>
                  <a:srgbClr val="088BF5"/>
                </a:solidFill>
              </a:defRPr>
            </a:lvl1pPr>
            <a:lvl2pPr lvl="1">
              <a:spcBef>
                <a:spcPts val="0"/>
              </a:spcBef>
              <a:spcAft>
                <a:spcPts val="0"/>
              </a:spcAft>
              <a:buClr>
                <a:srgbClr val="088BF5"/>
              </a:buClr>
              <a:buSzPts val="1200"/>
              <a:buNone/>
              <a:defRPr sz="1200">
                <a:solidFill>
                  <a:srgbClr val="088BF5"/>
                </a:solidFill>
              </a:defRPr>
            </a:lvl2pPr>
            <a:lvl3pPr lvl="2">
              <a:spcBef>
                <a:spcPts val="0"/>
              </a:spcBef>
              <a:spcAft>
                <a:spcPts val="0"/>
              </a:spcAft>
              <a:buClr>
                <a:srgbClr val="088BF5"/>
              </a:buClr>
              <a:buSzPts val="1200"/>
              <a:buNone/>
              <a:defRPr sz="1200">
                <a:solidFill>
                  <a:srgbClr val="088BF5"/>
                </a:solidFill>
              </a:defRPr>
            </a:lvl3pPr>
            <a:lvl4pPr lvl="3">
              <a:spcBef>
                <a:spcPts val="0"/>
              </a:spcBef>
              <a:spcAft>
                <a:spcPts val="0"/>
              </a:spcAft>
              <a:buClr>
                <a:srgbClr val="088BF5"/>
              </a:buClr>
              <a:buSzPts val="1200"/>
              <a:buNone/>
              <a:defRPr sz="1200">
                <a:solidFill>
                  <a:srgbClr val="088BF5"/>
                </a:solidFill>
              </a:defRPr>
            </a:lvl4pPr>
            <a:lvl5pPr lvl="4">
              <a:spcBef>
                <a:spcPts val="0"/>
              </a:spcBef>
              <a:spcAft>
                <a:spcPts val="0"/>
              </a:spcAft>
              <a:buClr>
                <a:srgbClr val="088BF5"/>
              </a:buClr>
              <a:buSzPts val="1200"/>
              <a:buNone/>
              <a:defRPr sz="1200">
                <a:solidFill>
                  <a:srgbClr val="088BF5"/>
                </a:solidFill>
              </a:defRPr>
            </a:lvl5pPr>
            <a:lvl6pPr lvl="5">
              <a:spcBef>
                <a:spcPts val="0"/>
              </a:spcBef>
              <a:spcAft>
                <a:spcPts val="0"/>
              </a:spcAft>
              <a:buClr>
                <a:srgbClr val="088BF5"/>
              </a:buClr>
              <a:buSzPts val="1200"/>
              <a:buNone/>
              <a:defRPr sz="1200">
                <a:solidFill>
                  <a:srgbClr val="088BF5"/>
                </a:solidFill>
              </a:defRPr>
            </a:lvl6pPr>
            <a:lvl7pPr lvl="6">
              <a:spcBef>
                <a:spcPts val="0"/>
              </a:spcBef>
              <a:spcAft>
                <a:spcPts val="0"/>
              </a:spcAft>
              <a:buClr>
                <a:srgbClr val="088BF5"/>
              </a:buClr>
              <a:buSzPts val="1200"/>
              <a:buNone/>
              <a:defRPr sz="1200">
                <a:solidFill>
                  <a:srgbClr val="088BF5"/>
                </a:solidFill>
              </a:defRPr>
            </a:lvl7pPr>
            <a:lvl8pPr lvl="7">
              <a:spcBef>
                <a:spcPts val="0"/>
              </a:spcBef>
              <a:spcAft>
                <a:spcPts val="0"/>
              </a:spcAft>
              <a:buClr>
                <a:srgbClr val="088BF5"/>
              </a:buClr>
              <a:buSzPts val="1200"/>
              <a:buNone/>
              <a:defRPr sz="1200">
                <a:solidFill>
                  <a:srgbClr val="088BF5"/>
                </a:solidFill>
              </a:defRPr>
            </a:lvl8pPr>
            <a:lvl9pPr lvl="8">
              <a:spcBef>
                <a:spcPts val="0"/>
              </a:spcBef>
              <a:spcAft>
                <a:spcPts val="0"/>
              </a:spcAft>
              <a:buClr>
                <a:srgbClr val="088BF5"/>
              </a:buClr>
              <a:buSzPts val="1200"/>
              <a:buNone/>
              <a:defRPr sz="1200">
                <a:solidFill>
                  <a:srgbClr val="088BF5"/>
                </a:solidFill>
              </a:defRPr>
            </a:lvl9pPr>
          </a:lstStyle>
          <a:p/>
        </p:txBody>
      </p:sp>
    </p:spTree>
  </p:cSld>
  <p:clrMapOvr>
    <a:masterClrMapping/>
  </p:clrMapOvr>
</p:sldLayout>
</file>

<file path=ppt/slideLayouts/slideLayout1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 - 50/50 Text - Light">
  <p:cSld name="TITLE_AND_BODY_1_1_3">
    <p:bg>
      <p:bgPr>
        <a:solidFill>
          <a:schemeClr val="lt1"/>
        </a:solidFill>
      </p:bgPr>
    </p:bg>
    <p:spTree>
      <p:nvGrpSpPr>
        <p:cNvPr id="858" name="Shape 858"/>
        <p:cNvGrpSpPr/>
        <p:nvPr/>
      </p:nvGrpSpPr>
      <p:grpSpPr>
        <a:xfrm>
          <a:off x="0" y="0"/>
          <a:ext cx="0" cy="0"/>
          <a:chOff x="0" y="0"/>
          <a:chExt cx="0" cy="0"/>
        </a:xfrm>
      </p:grpSpPr>
      <p:sp>
        <p:nvSpPr>
          <p:cNvPr id="859" name="Google Shape;859;p117"/>
          <p:cNvSpPr txBox="1"/>
          <p:nvPr>
            <p:ph type="ctrTitle"/>
          </p:nvPr>
        </p:nvSpPr>
        <p:spPr>
          <a:xfrm>
            <a:off x="952300" y="923200"/>
            <a:ext cx="3244800" cy="916800"/>
          </a:xfrm>
          <a:prstGeom prst="rect">
            <a:avLst/>
          </a:prstGeom>
        </p:spPr>
        <p:txBody>
          <a:bodyPr anchorCtr="0" anchor="t" bIns="45725" lIns="0" spcFirstLastPara="1" rIns="45725" wrap="square" tIns="45725">
            <a:noAutofit/>
          </a:bodyPr>
          <a:lstStyle>
            <a:lvl1pPr lvl="0">
              <a:lnSpc>
                <a:spcPct val="95000"/>
              </a:lnSpc>
              <a:spcBef>
                <a:spcPts val="0"/>
              </a:spcBef>
              <a:spcAft>
                <a:spcPts val="0"/>
              </a:spcAft>
              <a:buSzPts val="2400"/>
              <a:buNone/>
              <a:defRPr sz="24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pic>
        <p:nvPicPr>
          <p:cNvPr id="860" name="Google Shape;860;p117"/>
          <p:cNvPicPr preferRelativeResize="0"/>
          <p:nvPr/>
        </p:nvPicPr>
        <p:blipFill rotWithShape="1">
          <a:blip r:embed="rId2">
            <a:alphaModFix/>
          </a:blip>
          <a:srcRect b="0" l="0" r="0" t="0"/>
          <a:stretch/>
        </p:blipFill>
        <p:spPr>
          <a:xfrm>
            <a:off x="221525" y="210300"/>
            <a:ext cx="138325" cy="122950"/>
          </a:xfrm>
          <a:prstGeom prst="rect">
            <a:avLst/>
          </a:prstGeom>
          <a:noFill/>
          <a:ln>
            <a:noFill/>
          </a:ln>
        </p:spPr>
      </p:pic>
      <p:sp>
        <p:nvSpPr>
          <p:cNvPr id="861" name="Google Shape;861;p117"/>
          <p:cNvSpPr txBox="1"/>
          <p:nvPr>
            <p:ph idx="1" type="subTitle"/>
          </p:nvPr>
        </p:nvSpPr>
        <p:spPr>
          <a:xfrm>
            <a:off x="952300" y="210275"/>
            <a:ext cx="2903700" cy="123000"/>
          </a:xfrm>
          <a:prstGeom prst="rect">
            <a:avLst/>
          </a:prstGeom>
        </p:spPr>
        <p:txBody>
          <a:bodyPr anchorCtr="0" anchor="ctr" bIns="0" lIns="0" spcFirstLastPara="1" rIns="0" wrap="square" tIns="0">
            <a:noAutofit/>
          </a:bodyPr>
          <a:lstStyle>
            <a:lvl1pPr lvl="0">
              <a:lnSpc>
                <a:spcPct val="100000"/>
              </a:lnSpc>
              <a:spcBef>
                <a:spcPts val="0"/>
              </a:spcBef>
              <a:spcAft>
                <a:spcPts val="0"/>
              </a:spcAft>
              <a:buClr>
                <a:schemeClr val="dk1"/>
              </a:buClr>
              <a:buSzPts val="800"/>
              <a:buFont typeface="Montserrat SemiBold"/>
              <a:buNone/>
              <a:defRPr sz="800">
                <a:solidFill>
                  <a:schemeClr val="dk1"/>
                </a:solidFill>
                <a:latin typeface="Montserrat SemiBold"/>
                <a:ea typeface="Montserrat SemiBold"/>
                <a:cs typeface="Montserrat SemiBold"/>
                <a:sym typeface="Montserrat SemiBold"/>
              </a:defRPr>
            </a:lvl1pPr>
            <a:lvl2pPr lvl="1" algn="ctr">
              <a:lnSpc>
                <a:spcPct val="100000"/>
              </a:lnSpc>
              <a:spcBef>
                <a:spcPts val="0"/>
              </a:spcBef>
              <a:spcAft>
                <a:spcPts val="0"/>
              </a:spcAft>
              <a:buClr>
                <a:schemeClr val="lt1"/>
              </a:buClr>
              <a:buSzPts val="2800"/>
              <a:buNone/>
              <a:defRPr sz="2800">
                <a:solidFill>
                  <a:schemeClr val="lt1"/>
                </a:solidFill>
              </a:defRPr>
            </a:lvl2pPr>
            <a:lvl3pPr lvl="2" algn="ctr">
              <a:lnSpc>
                <a:spcPct val="100000"/>
              </a:lnSpc>
              <a:spcBef>
                <a:spcPts val="0"/>
              </a:spcBef>
              <a:spcAft>
                <a:spcPts val="0"/>
              </a:spcAft>
              <a:buClr>
                <a:schemeClr val="lt1"/>
              </a:buClr>
              <a:buSzPts val="2800"/>
              <a:buNone/>
              <a:defRPr sz="2800">
                <a:solidFill>
                  <a:schemeClr val="lt1"/>
                </a:solidFill>
              </a:defRPr>
            </a:lvl3pPr>
            <a:lvl4pPr lvl="3" algn="ctr">
              <a:lnSpc>
                <a:spcPct val="100000"/>
              </a:lnSpc>
              <a:spcBef>
                <a:spcPts val="0"/>
              </a:spcBef>
              <a:spcAft>
                <a:spcPts val="0"/>
              </a:spcAft>
              <a:buClr>
                <a:schemeClr val="lt1"/>
              </a:buClr>
              <a:buSzPts val="2800"/>
              <a:buNone/>
              <a:defRPr sz="2800">
                <a:solidFill>
                  <a:schemeClr val="lt1"/>
                </a:solidFill>
              </a:defRPr>
            </a:lvl4pPr>
            <a:lvl5pPr lvl="4" algn="ctr">
              <a:lnSpc>
                <a:spcPct val="100000"/>
              </a:lnSpc>
              <a:spcBef>
                <a:spcPts val="0"/>
              </a:spcBef>
              <a:spcAft>
                <a:spcPts val="0"/>
              </a:spcAft>
              <a:buClr>
                <a:schemeClr val="lt1"/>
              </a:buClr>
              <a:buSzPts val="2800"/>
              <a:buNone/>
              <a:defRPr sz="2800">
                <a:solidFill>
                  <a:schemeClr val="lt1"/>
                </a:solidFill>
              </a:defRPr>
            </a:lvl5pPr>
            <a:lvl6pPr lvl="5" algn="ctr">
              <a:lnSpc>
                <a:spcPct val="100000"/>
              </a:lnSpc>
              <a:spcBef>
                <a:spcPts val="0"/>
              </a:spcBef>
              <a:spcAft>
                <a:spcPts val="0"/>
              </a:spcAft>
              <a:buClr>
                <a:schemeClr val="lt1"/>
              </a:buClr>
              <a:buSzPts val="2800"/>
              <a:buNone/>
              <a:defRPr sz="2800">
                <a:solidFill>
                  <a:schemeClr val="lt1"/>
                </a:solidFill>
              </a:defRPr>
            </a:lvl6pPr>
            <a:lvl7pPr lvl="6" algn="ctr">
              <a:lnSpc>
                <a:spcPct val="100000"/>
              </a:lnSpc>
              <a:spcBef>
                <a:spcPts val="0"/>
              </a:spcBef>
              <a:spcAft>
                <a:spcPts val="0"/>
              </a:spcAft>
              <a:buClr>
                <a:schemeClr val="lt1"/>
              </a:buClr>
              <a:buSzPts val="2800"/>
              <a:buNone/>
              <a:defRPr sz="2800">
                <a:solidFill>
                  <a:schemeClr val="lt1"/>
                </a:solidFill>
              </a:defRPr>
            </a:lvl7pPr>
            <a:lvl8pPr lvl="7" algn="ctr">
              <a:lnSpc>
                <a:spcPct val="100000"/>
              </a:lnSpc>
              <a:spcBef>
                <a:spcPts val="0"/>
              </a:spcBef>
              <a:spcAft>
                <a:spcPts val="0"/>
              </a:spcAft>
              <a:buClr>
                <a:schemeClr val="lt1"/>
              </a:buClr>
              <a:buSzPts val="2800"/>
              <a:buNone/>
              <a:defRPr sz="2800">
                <a:solidFill>
                  <a:schemeClr val="lt1"/>
                </a:solidFill>
              </a:defRPr>
            </a:lvl8pPr>
            <a:lvl9pPr lvl="8" algn="ctr">
              <a:lnSpc>
                <a:spcPct val="100000"/>
              </a:lnSpc>
              <a:spcBef>
                <a:spcPts val="0"/>
              </a:spcBef>
              <a:spcAft>
                <a:spcPts val="0"/>
              </a:spcAft>
              <a:buClr>
                <a:schemeClr val="lt1"/>
              </a:buClr>
              <a:buSzPts val="2800"/>
              <a:buNone/>
              <a:defRPr sz="2800">
                <a:solidFill>
                  <a:schemeClr val="lt1"/>
                </a:solidFill>
              </a:defRPr>
            </a:lvl9pPr>
          </a:lstStyle>
          <a:p/>
        </p:txBody>
      </p:sp>
      <p:sp>
        <p:nvSpPr>
          <p:cNvPr id="862" name="Google Shape;862;p117"/>
          <p:cNvSpPr txBox="1"/>
          <p:nvPr/>
        </p:nvSpPr>
        <p:spPr>
          <a:xfrm rot="-5400000">
            <a:off x="-975112" y="3297988"/>
            <a:ext cx="2528700" cy="771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500">
                <a:solidFill>
                  <a:srgbClr val="999999"/>
                </a:solidFill>
                <a:latin typeface="Montserrat Medium"/>
                <a:ea typeface="Montserrat Medium"/>
                <a:cs typeface="Montserrat Medium"/>
                <a:sym typeface="Montserrat Medium"/>
              </a:rPr>
              <a:t>© 2023 Skydio, Inc. Proprietary &amp; Confidential</a:t>
            </a:r>
            <a:endParaRPr sz="500">
              <a:solidFill>
                <a:srgbClr val="999999"/>
              </a:solidFill>
              <a:latin typeface="Montserrat Medium"/>
              <a:ea typeface="Montserrat Medium"/>
              <a:cs typeface="Montserrat Medium"/>
              <a:sym typeface="Montserrat Medium"/>
            </a:endParaRPr>
          </a:p>
        </p:txBody>
      </p:sp>
      <p:sp>
        <p:nvSpPr>
          <p:cNvPr id="863" name="Google Shape;863;p117"/>
          <p:cNvSpPr txBox="1"/>
          <p:nvPr/>
        </p:nvSpPr>
        <p:spPr>
          <a:xfrm>
            <a:off x="202413" y="4779625"/>
            <a:ext cx="176700" cy="2388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fld id="{00000000-1234-1234-1234-123412341234}" type="slidenum">
              <a:rPr lang="en" sz="700">
                <a:solidFill>
                  <a:schemeClr val="dk1"/>
                </a:solidFill>
                <a:latin typeface="Montserrat Medium"/>
                <a:ea typeface="Montserrat Medium"/>
                <a:cs typeface="Montserrat Medium"/>
                <a:sym typeface="Montserrat Medium"/>
              </a:rPr>
              <a:t>‹#›</a:t>
            </a:fld>
            <a:endParaRPr sz="700">
              <a:solidFill>
                <a:schemeClr val="dk1"/>
              </a:solidFill>
              <a:latin typeface="Montserrat Medium"/>
              <a:ea typeface="Montserrat Medium"/>
              <a:cs typeface="Montserrat Medium"/>
              <a:sym typeface="Montserrat Medium"/>
            </a:endParaRPr>
          </a:p>
        </p:txBody>
      </p:sp>
      <p:sp>
        <p:nvSpPr>
          <p:cNvPr id="864" name="Google Shape;864;p117"/>
          <p:cNvSpPr txBox="1"/>
          <p:nvPr>
            <p:ph idx="2" type="body"/>
          </p:nvPr>
        </p:nvSpPr>
        <p:spPr>
          <a:xfrm>
            <a:off x="885925" y="2778988"/>
            <a:ext cx="3029100" cy="1925700"/>
          </a:xfrm>
          <a:prstGeom prst="rect">
            <a:avLst/>
          </a:prstGeom>
        </p:spPr>
        <p:txBody>
          <a:bodyPr anchorCtr="0" anchor="t" bIns="91425" lIns="91425" spcFirstLastPara="1" rIns="91425" wrap="square" tIns="91425">
            <a:noAutofit/>
          </a:bodyPr>
          <a:lstStyle>
            <a:lvl1pPr indent="-285750" lvl="0" marL="457200">
              <a:spcBef>
                <a:spcPts val="0"/>
              </a:spcBef>
              <a:spcAft>
                <a:spcPts val="0"/>
              </a:spcAft>
              <a:buClr>
                <a:srgbClr val="666666"/>
              </a:buClr>
              <a:buSzPts val="900"/>
              <a:buChar char="●"/>
              <a:defRPr sz="900">
                <a:solidFill>
                  <a:srgbClr val="666666"/>
                </a:solidFill>
              </a:defRPr>
            </a:lvl1pPr>
            <a:lvl2pPr indent="-285750" lvl="1" marL="914400">
              <a:spcBef>
                <a:spcPts val="0"/>
              </a:spcBef>
              <a:spcAft>
                <a:spcPts val="0"/>
              </a:spcAft>
              <a:buClr>
                <a:srgbClr val="666666"/>
              </a:buClr>
              <a:buSzPts val="900"/>
              <a:buChar char="○"/>
              <a:defRPr sz="900">
                <a:solidFill>
                  <a:srgbClr val="666666"/>
                </a:solidFill>
              </a:defRPr>
            </a:lvl2pPr>
            <a:lvl3pPr indent="-285750" lvl="2" marL="1371600">
              <a:spcBef>
                <a:spcPts val="0"/>
              </a:spcBef>
              <a:spcAft>
                <a:spcPts val="0"/>
              </a:spcAft>
              <a:buClr>
                <a:srgbClr val="666666"/>
              </a:buClr>
              <a:buSzPts val="900"/>
              <a:buChar char="■"/>
              <a:defRPr sz="900">
                <a:solidFill>
                  <a:srgbClr val="666666"/>
                </a:solidFill>
              </a:defRPr>
            </a:lvl3pPr>
            <a:lvl4pPr indent="-285750" lvl="3" marL="1828800">
              <a:spcBef>
                <a:spcPts val="0"/>
              </a:spcBef>
              <a:spcAft>
                <a:spcPts val="0"/>
              </a:spcAft>
              <a:buClr>
                <a:srgbClr val="666666"/>
              </a:buClr>
              <a:buSzPts val="900"/>
              <a:buChar char="●"/>
              <a:defRPr sz="900">
                <a:solidFill>
                  <a:srgbClr val="666666"/>
                </a:solidFill>
              </a:defRPr>
            </a:lvl4pPr>
            <a:lvl5pPr indent="-285750" lvl="4" marL="2286000">
              <a:spcBef>
                <a:spcPts val="0"/>
              </a:spcBef>
              <a:spcAft>
                <a:spcPts val="0"/>
              </a:spcAft>
              <a:buClr>
                <a:srgbClr val="666666"/>
              </a:buClr>
              <a:buSzPts val="900"/>
              <a:buChar char="○"/>
              <a:defRPr sz="900">
                <a:solidFill>
                  <a:srgbClr val="666666"/>
                </a:solidFill>
              </a:defRPr>
            </a:lvl5pPr>
            <a:lvl6pPr indent="-285750" lvl="5" marL="2743200">
              <a:spcBef>
                <a:spcPts val="0"/>
              </a:spcBef>
              <a:spcAft>
                <a:spcPts val="0"/>
              </a:spcAft>
              <a:buClr>
                <a:srgbClr val="666666"/>
              </a:buClr>
              <a:buSzPts val="900"/>
              <a:buChar char="■"/>
              <a:defRPr sz="900">
                <a:solidFill>
                  <a:srgbClr val="666666"/>
                </a:solidFill>
              </a:defRPr>
            </a:lvl6pPr>
            <a:lvl7pPr indent="-285750" lvl="6" marL="3200400">
              <a:spcBef>
                <a:spcPts val="0"/>
              </a:spcBef>
              <a:spcAft>
                <a:spcPts val="0"/>
              </a:spcAft>
              <a:buClr>
                <a:srgbClr val="666666"/>
              </a:buClr>
              <a:buSzPts val="900"/>
              <a:buChar char="●"/>
              <a:defRPr sz="900">
                <a:solidFill>
                  <a:srgbClr val="666666"/>
                </a:solidFill>
              </a:defRPr>
            </a:lvl7pPr>
            <a:lvl8pPr indent="-285750" lvl="7" marL="3657600">
              <a:spcBef>
                <a:spcPts val="0"/>
              </a:spcBef>
              <a:spcAft>
                <a:spcPts val="0"/>
              </a:spcAft>
              <a:buClr>
                <a:srgbClr val="666666"/>
              </a:buClr>
              <a:buSzPts val="900"/>
              <a:buChar char="○"/>
              <a:defRPr sz="900">
                <a:solidFill>
                  <a:srgbClr val="666666"/>
                </a:solidFill>
              </a:defRPr>
            </a:lvl8pPr>
            <a:lvl9pPr indent="-285750" lvl="8" marL="4114800">
              <a:spcBef>
                <a:spcPts val="0"/>
              </a:spcBef>
              <a:spcAft>
                <a:spcPts val="0"/>
              </a:spcAft>
              <a:buClr>
                <a:srgbClr val="666666"/>
              </a:buClr>
              <a:buSzPts val="900"/>
              <a:buChar char="■"/>
              <a:defRPr sz="900">
                <a:solidFill>
                  <a:srgbClr val="666666"/>
                </a:solidFill>
              </a:defRPr>
            </a:lvl9pPr>
          </a:lstStyle>
          <a:p/>
        </p:txBody>
      </p:sp>
      <p:sp>
        <p:nvSpPr>
          <p:cNvPr id="865" name="Google Shape;865;p117"/>
          <p:cNvSpPr txBox="1"/>
          <p:nvPr>
            <p:ph idx="3" type="subTitle"/>
          </p:nvPr>
        </p:nvSpPr>
        <p:spPr>
          <a:xfrm>
            <a:off x="921713" y="2265025"/>
            <a:ext cx="3244800" cy="432000"/>
          </a:xfrm>
          <a:prstGeom prst="rect">
            <a:avLst/>
          </a:prstGeom>
        </p:spPr>
        <p:txBody>
          <a:bodyPr anchorCtr="0" anchor="t" bIns="45725" lIns="45725" spcFirstLastPara="1" rIns="45725" wrap="square" tIns="45725">
            <a:noAutofit/>
          </a:bodyPr>
          <a:lstStyle>
            <a:lvl1pPr lvl="0">
              <a:spcBef>
                <a:spcPts val="0"/>
              </a:spcBef>
              <a:spcAft>
                <a:spcPts val="0"/>
              </a:spcAft>
              <a:buClr>
                <a:srgbClr val="088BF5"/>
              </a:buClr>
              <a:buSzPts val="1200"/>
              <a:buNone/>
              <a:defRPr sz="1200">
                <a:solidFill>
                  <a:srgbClr val="088BF5"/>
                </a:solidFill>
              </a:defRPr>
            </a:lvl1pPr>
            <a:lvl2pPr lvl="1">
              <a:spcBef>
                <a:spcPts val="0"/>
              </a:spcBef>
              <a:spcAft>
                <a:spcPts val="0"/>
              </a:spcAft>
              <a:buClr>
                <a:srgbClr val="088BF5"/>
              </a:buClr>
              <a:buSzPts val="1200"/>
              <a:buNone/>
              <a:defRPr sz="1200">
                <a:solidFill>
                  <a:srgbClr val="088BF5"/>
                </a:solidFill>
              </a:defRPr>
            </a:lvl2pPr>
            <a:lvl3pPr lvl="2">
              <a:spcBef>
                <a:spcPts val="0"/>
              </a:spcBef>
              <a:spcAft>
                <a:spcPts val="0"/>
              </a:spcAft>
              <a:buClr>
                <a:srgbClr val="088BF5"/>
              </a:buClr>
              <a:buSzPts val="1200"/>
              <a:buNone/>
              <a:defRPr sz="1200">
                <a:solidFill>
                  <a:srgbClr val="088BF5"/>
                </a:solidFill>
              </a:defRPr>
            </a:lvl3pPr>
            <a:lvl4pPr lvl="3">
              <a:spcBef>
                <a:spcPts val="0"/>
              </a:spcBef>
              <a:spcAft>
                <a:spcPts val="0"/>
              </a:spcAft>
              <a:buClr>
                <a:srgbClr val="088BF5"/>
              </a:buClr>
              <a:buSzPts val="1200"/>
              <a:buNone/>
              <a:defRPr sz="1200">
                <a:solidFill>
                  <a:srgbClr val="088BF5"/>
                </a:solidFill>
              </a:defRPr>
            </a:lvl4pPr>
            <a:lvl5pPr lvl="4">
              <a:spcBef>
                <a:spcPts val="0"/>
              </a:spcBef>
              <a:spcAft>
                <a:spcPts val="0"/>
              </a:spcAft>
              <a:buClr>
                <a:srgbClr val="088BF5"/>
              </a:buClr>
              <a:buSzPts val="1200"/>
              <a:buNone/>
              <a:defRPr sz="1200">
                <a:solidFill>
                  <a:srgbClr val="088BF5"/>
                </a:solidFill>
              </a:defRPr>
            </a:lvl5pPr>
            <a:lvl6pPr lvl="5">
              <a:spcBef>
                <a:spcPts val="0"/>
              </a:spcBef>
              <a:spcAft>
                <a:spcPts val="0"/>
              </a:spcAft>
              <a:buClr>
                <a:srgbClr val="088BF5"/>
              </a:buClr>
              <a:buSzPts val="1200"/>
              <a:buNone/>
              <a:defRPr sz="1200">
                <a:solidFill>
                  <a:srgbClr val="088BF5"/>
                </a:solidFill>
              </a:defRPr>
            </a:lvl6pPr>
            <a:lvl7pPr lvl="6">
              <a:spcBef>
                <a:spcPts val="0"/>
              </a:spcBef>
              <a:spcAft>
                <a:spcPts val="0"/>
              </a:spcAft>
              <a:buClr>
                <a:srgbClr val="088BF5"/>
              </a:buClr>
              <a:buSzPts val="1200"/>
              <a:buNone/>
              <a:defRPr sz="1200">
                <a:solidFill>
                  <a:srgbClr val="088BF5"/>
                </a:solidFill>
              </a:defRPr>
            </a:lvl7pPr>
            <a:lvl8pPr lvl="7">
              <a:spcBef>
                <a:spcPts val="0"/>
              </a:spcBef>
              <a:spcAft>
                <a:spcPts val="0"/>
              </a:spcAft>
              <a:buClr>
                <a:srgbClr val="088BF5"/>
              </a:buClr>
              <a:buSzPts val="1200"/>
              <a:buNone/>
              <a:defRPr sz="1200">
                <a:solidFill>
                  <a:srgbClr val="088BF5"/>
                </a:solidFill>
              </a:defRPr>
            </a:lvl8pPr>
            <a:lvl9pPr lvl="8">
              <a:spcBef>
                <a:spcPts val="0"/>
              </a:spcBef>
              <a:spcAft>
                <a:spcPts val="0"/>
              </a:spcAft>
              <a:buClr>
                <a:srgbClr val="088BF5"/>
              </a:buClr>
              <a:buSzPts val="1200"/>
              <a:buNone/>
              <a:defRPr sz="1200">
                <a:solidFill>
                  <a:srgbClr val="088BF5"/>
                </a:solidFill>
              </a:defRPr>
            </a:lvl9pPr>
          </a:lstStyle>
          <a:p/>
        </p:txBody>
      </p:sp>
      <p:sp>
        <p:nvSpPr>
          <p:cNvPr id="866" name="Google Shape;866;p117"/>
          <p:cNvSpPr txBox="1"/>
          <p:nvPr>
            <p:ph idx="4" type="body"/>
          </p:nvPr>
        </p:nvSpPr>
        <p:spPr>
          <a:xfrm>
            <a:off x="5291913" y="2778988"/>
            <a:ext cx="3029100" cy="1925700"/>
          </a:xfrm>
          <a:prstGeom prst="rect">
            <a:avLst/>
          </a:prstGeom>
        </p:spPr>
        <p:txBody>
          <a:bodyPr anchorCtr="0" anchor="t" bIns="91425" lIns="91425" spcFirstLastPara="1" rIns="91425" wrap="square" tIns="91425">
            <a:noAutofit/>
          </a:bodyPr>
          <a:lstStyle>
            <a:lvl1pPr indent="-285750" lvl="0" marL="457200">
              <a:spcBef>
                <a:spcPts val="0"/>
              </a:spcBef>
              <a:spcAft>
                <a:spcPts val="0"/>
              </a:spcAft>
              <a:buClr>
                <a:srgbClr val="666666"/>
              </a:buClr>
              <a:buSzPts val="900"/>
              <a:buChar char="●"/>
              <a:defRPr sz="900">
                <a:solidFill>
                  <a:srgbClr val="666666"/>
                </a:solidFill>
              </a:defRPr>
            </a:lvl1pPr>
            <a:lvl2pPr indent="-285750" lvl="1" marL="914400">
              <a:spcBef>
                <a:spcPts val="0"/>
              </a:spcBef>
              <a:spcAft>
                <a:spcPts val="0"/>
              </a:spcAft>
              <a:buClr>
                <a:srgbClr val="666666"/>
              </a:buClr>
              <a:buSzPts val="900"/>
              <a:buChar char="○"/>
              <a:defRPr sz="900">
                <a:solidFill>
                  <a:srgbClr val="666666"/>
                </a:solidFill>
              </a:defRPr>
            </a:lvl2pPr>
            <a:lvl3pPr indent="-285750" lvl="2" marL="1371600">
              <a:spcBef>
                <a:spcPts val="0"/>
              </a:spcBef>
              <a:spcAft>
                <a:spcPts val="0"/>
              </a:spcAft>
              <a:buClr>
                <a:srgbClr val="666666"/>
              </a:buClr>
              <a:buSzPts val="900"/>
              <a:buChar char="■"/>
              <a:defRPr sz="900">
                <a:solidFill>
                  <a:srgbClr val="666666"/>
                </a:solidFill>
              </a:defRPr>
            </a:lvl3pPr>
            <a:lvl4pPr indent="-285750" lvl="3" marL="1828800">
              <a:spcBef>
                <a:spcPts val="0"/>
              </a:spcBef>
              <a:spcAft>
                <a:spcPts val="0"/>
              </a:spcAft>
              <a:buClr>
                <a:srgbClr val="666666"/>
              </a:buClr>
              <a:buSzPts val="900"/>
              <a:buChar char="●"/>
              <a:defRPr sz="900">
                <a:solidFill>
                  <a:srgbClr val="666666"/>
                </a:solidFill>
              </a:defRPr>
            </a:lvl4pPr>
            <a:lvl5pPr indent="-285750" lvl="4" marL="2286000">
              <a:spcBef>
                <a:spcPts val="0"/>
              </a:spcBef>
              <a:spcAft>
                <a:spcPts val="0"/>
              </a:spcAft>
              <a:buClr>
                <a:srgbClr val="666666"/>
              </a:buClr>
              <a:buSzPts val="900"/>
              <a:buChar char="○"/>
              <a:defRPr sz="900">
                <a:solidFill>
                  <a:srgbClr val="666666"/>
                </a:solidFill>
              </a:defRPr>
            </a:lvl5pPr>
            <a:lvl6pPr indent="-285750" lvl="5" marL="2743200">
              <a:spcBef>
                <a:spcPts val="0"/>
              </a:spcBef>
              <a:spcAft>
                <a:spcPts val="0"/>
              </a:spcAft>
              <a:buClr>
                <a:srgbClr val="666666"/>
              </a:buClr>
              <a:buSzPts val="900"/>
              <a:buChar char="■"/>
              <a:defRPr sz="900">
                <a:solidFill>
                  <a:srgbClr val="666666"/>
                </a:solidFill>
              </a:defRPr>
            </a:lvl6pPr>
            <a:lvl7pPr indent="-285750" lvl="6" marL="3200400">
              <a:spcBef>
                <a:spcPts val="0"/>
              </a:spcBef>
              <a:spcAft>
                <a:spcPts val="0"/>
              </a:spcAft>
              <a:buClr>
                <a:srgbClr val="666666"/>
              </a:buClr>
              <a:buSzPts val="900"/>
              <a:buChar char="●"/>
              <a:defRPr sz="900">
                <a:solidFill>
                  <a:srgbClr val="666666"/>
                </a:solidFill>
              </a:defRPr>
            </a:lvl7pPr>
            <a:lvl8pPr indent="-285750" lvl="7" marL="3657600">
              <a:spcBef>
                <a:spcPts val="0"/>
              </a:spcBef>
              <a:spcAft>
                <a:spcPts val="0"/>
              </a:spcAft>
              <a:buClr>
                <a:srgbClr val="666666"/>
              </a:buClr>
              <a:buSzPts val="900"/>
              <a:buChar char="○"/>
              <a:defRPr sz="900">
                <a:solidFill>
                  <a:srgbClr val="666666"/>
                </a:solidFill>
              </a:defRPr>
            </a:lvl8pPr>
            <a:lvl9pPr indent="-285750" lvl="8" marL="4114800">
              <a:spcBef>
                <a:spcPts val="0"/>
              </a:spcBef>
              <a:spcAft>
                <a:spcPts val="0"/>
              </a:spcAft>
              <a:buClr>
                <a:srgbClr val="666666"/>
              </a:buClr>
              <a:buSzPts val="900"/>
              <a:buChar char="■"/>
              <a:defRPr sz="900">
                <a:solidFill>
                  <a:srgbClr val="666666"/>
                </a:solidFill>
              </a:defRPr>
            </a:lvl9pPr>
          </a:lstStyle>
          <a:p/>
        </p:txBody>
      </p:sp>
      <p:sp>
        <p:nvSpPr>
          <p:cNvPr id="867" name="Google Shape;867;p117"/>
          <p:cNvSpPr txBox="1"/>
          <p:nvPr>
            <p:ph idx="5" type="subTitle"/>
          </p:nvPr>
        </p:nvSpPr>
        <p:spPr>
          <a:xfrm>
            <a:off x="5289601" y="2265025"/>
            <a:ext cx="3244800" cy="432000"/>
          </a:xfrm>
          <a:prstGeom prst="rect">
            <a:avLst/>
          </a:prstGeom>
        </p:spPr>
        <p:txBody>
          <a:bodyPr anchorCtr="0" anchor="t" bIns="45725" lIns="45725" spcFirstLastPara="1" rIns="45725" wrap="square" tIns="45725">
            <a:noAutofit/>
          </a:bodyPr>
          <a:lstStyle>
            <a:lvl1pPr lvl="0">
              <a:spcBef>
                <a:spcPts val="0"/>
              </a:spcBef>
              <a:spcAft>
                <a:spcPts val="0"/>
              </a:spcAft>
              <a:buClr>
                <a:srgbClr val="088BF5"/>
              </a:buClr>
              <a:buSzPts val="1200"/>
              <a:buNone/>
              <a:defRPr sz="1200">
                <a:solidFill>
                  <a:srgbClr val="088BF5"/>
                </a:solidFill>
              </a:defRPr>
            </a:lvl1pPr>
            <a:lvl2pPr lvl="1">
              <a:spcBef>
                <a:spcPts val="0"/>
              </a:spcBef>
              <a:spcAft>
                <a:spcPts val="0"/>
              </a:spcAft>
              <a:buClr>
                <a:srgbClr val="088BF5"/>
              </a:buClr>
              <a:buSzPts val="1200"/>
              <a:buNone/>
              <a:defRPr sz="1200">
                <a:solidFill>
                  <a:srgbClr val="088BF5"/>
                </a:solidFill>
              </a:defRPr>
            </a:lvl2pPr>
            <a:lvl3pPr lvl="2">
              <a:spcBef>
                <a:spcPts val="0"/>
              </a:spcBef>
              <a:spcAft>
                <a:spcPts val="0"/>
              </a:spcAft>
              <a:buClr>
                <a:srgbClr val="088BF5"/>
              </a:buClr>
              <a:buSzPts val="1200"/>
              <a:buNone/>
              <a:defRPr sz="1200">
                <a:solidFill>
                  <a:srgbClr val="088BF5"/>
                </a:solidFill>
              </a:defRPr>
            </a:lvl3pPr>
            <a:lvl4pPr lvl="3">
              <a:spcBef>
                <a:spcPts val="0"/>
              </a:spcBef>
              <a:spcAft>
                <a:spcPts val="0"/>
              </a:spcAft>
              <a:buClr>
                <a:srgbClr val="088BF5"/>
              </a:buClr>
              <a:buSzPts val="1200"/>
              <a:buNone/>
              <a:defRPr sz="1200">
                <a:solidFill>
                  <a:srgbClr val="088BF5"/>
                </a:solidFill>
              </a:defRPr>
            </a:lvl4pPr>
            <a:lvl5pPr lvl="4">
              <a:spcBef>
                <a:spcPts val="0"/>
              </a:spcBef>
              <a:spcAft>
                <a:spcPts val="0"/>
              </a:spcAft>
              <a:buClr>
                <a:srgbClr val="088BF5"/>
              </a:buClr>
              <a:buSzPts val="1200"/>
              <a:buNone/>
              <a:defRPr sz="1200">
                <a:solidFill>
                  <a:srgbClr val="088BF5"/>
                </a:solidFill>
              </a:defRPr>
            </a:lvl5pPr>
            <a:lvl6pPr lvl="5">
              <a:spcBef>
                <a:spcPts val="0"/>
              </a:spcBef>
              <a:spcAft>
                <a:spcPts val="0"/>
              </a:spcAft>
              <a:buClr>
                <a:srgbClr val="088BF5"/>
              </a:buClr>
              <a:buSzPts val="1200"/>
              <a:buNone/>
              <a:defRPr sz="1200">
                <a:solidFill>
                  <a:srgbClr val="088BF5"/>
                </a:solidFill>
              </a:defRPr>
            </a:lvl6pPr>
            <a:lvl7pPr lvl="6">
              <a:spcBef>
                <a:spcPts val="0"/>
              </a:spcBef>
              <a:spcAft>
                <a:spcPts val="0"/>
              </a:spcAft>
              <a:buClr>
                <a:srgbClr val="088BF5"/>
              </a:buClr>
              <a:buSzPts val="1200"/>
              <a:buNone/>
              <a:defRPr sz="1200">
                <a:solidFill>
                  <a:srgbClr val="088BF5"/>
                </a:solidFill>
              </a:defRPr>
            </a:lvl7pPr>
            <a:lvl8pPr lvl="7">
              <a:spcBef>
                <a:spcPts val="0"/>
              </a:spcBef>
              <a:spcAft>
                <a:spcPts val="0"/>
              </a:spcAft>
              <a:buClr>
                <a:srgbClr val="088BF5"/>
              </a:buClr>
              <a:buSzPts val="1200"/>
              <a:buNone/>
              <a:defRPr sz="1200">
                <a:solidFill>
                  <a:srgbClr val="088BF5"/>
                </a:solidFill>
              </a:defRPr>
            </a:lvl8pPr>
            <a:lvl9pPr lvl="8">
              <a:spcBef>
                <a:spcPts val="0"/>
              </a:spcBef>
              <a:spcAft>
                <a:spcPts val="0"/>
              </a:spcAft>
              <a:buClr>
                <a:srgbClr val="088BF5"/>
              </a:buClr>
              <a:buSzPts val="1200"/>
              <a:buNone/>
              <a:defRPr sz="1200">
                <a:solidFill>
                  <a:srgbClr val="088BF5"/>
                </a:solidFill>
              </a:defRPr>
            </a:lvl9pPr>
          </a:lstStyle>
          <a:p/>
        </p:txBody>
      </p:sp>
    </p:spTree>
  </p:cSld>
  <p:clrMapOvr>
    <a:masterClrMapping/>
  </p:clrMapOvr>
</p:sldLayout>
</file>

<file path=ppt/slideLayouts/slideLayout1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 - 70/30 Text - Dark">
  <p:cSld name="TITLE_AND_BODY_1_1_2">
    <p:bg>
      <p:bgPr>
        <a:solidFill>
          <a:srgbClr val="000000"/>
        </a:solidFill>
      </p:bgPr>
    </p:bg>
    <p:spTree>
      <p:nvGrpSpPr>
        <p:cNvPr id="868" name="Shape 868"/>
        <p:cNvGrpSpPr/>
        <p:nvPr/>
      </p:nvGrpSpPr>
      <p:grpSpPr>
        <a:xfrm>
          <a:off x="0" y="0"/>
          <a:ext cx="0" cy="0"/>
          <a:chOff x="0" y="0"/>
          <a:chExt cx="0" cy="0"/>
        </a:xfrm>
      </p:grpSpPr>
      <p:sp>
        <p:nvSpPr>
          <p:cNvPr id="869" name="Google Shape;869;p118"/>
          <p:cNvSpPr txBox="1"/>
          <p:nvPr>
            <p:ph type="ctrTitle"/>
          </p:nvPr>
        </p:nvSpPr>
        <p:spPr>
          <a:xfrm>
            <a:off x="952300" y="923200"/>
            <a:ext cx="3244800" cy="916800"/>
          </a:xfrm>
          <a:prstGeom prst="rect">
            <a:avLst/>
          </a:prstGeom>
        </p:spPr>
        <p:txBody>
          <a:bodyPr anchorCtr="0" anchor="t" bIns="45725" lIns="0" spcFirstLastPara="1" rIns="45725" wrap="square" tIns="45725">
            <a:noAutofit/>
          </a:bodyPr>
          <a:lstStyle>
            <a:lvl1pPr lvl="0">
              <a:lnSpc>
                <a:spcPct val="95000"/>
              </a:lnSpc>
              <a:spcBef>
                <a:spcPts val="0"/>
              </a:spcBef>
              <a:spcAft>
                <a:spcPts val="0"/>
              </a:spcAft>
              <a:buClr>
                <a:schemeClr val="lt1"/>
              </a:buClr>
              <a:buSzPts val="2400"/>
              <a:buNone/>
              <a:defRPr sz="2400">
                <a:solidFill>
                  <a:schemeClr val="lt1"/>
                </a:solidFill>
              </a:defRPr>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pic>
        <p:nvPicPr>
          <p:cNvPr id="870" name="Google Shape;870;p118"/>
          <p:cNvPicPr preferRelativeResize="0"/>
          <p:nvPr/>
        </p:nvPicPr>
        <p:blipFill rotWithShape="1">
          <a:blip r:embed="rId2">
            <a:alphaModFix/>
          </a:blip>
          <a:srcRect b="0" l="0" r="0" t="0"/>
          <a:stretch/>
        </p:blipFill>
        <p:spPr>
          <a:xfrm>
            <a:off x="221525" y="210300"/>
            <a:ext cx="138325" cy="122950"/>
          </a:xfrm>
          <a:prstGeom prst="rect">
            <a:avLst/>
          </a:prstGeom>
          <a:noFill/>
          <a:ln>
            <a:noFill/>
          </a:ln>
        </p:spPr>
      </p:pic>
      <p:sp>
        <p:nvSpPr>
          <p:cNvPr id="871" name="Google Shape;871;p118"/>
          <p:cNvSpPr txBox="1"/>
          <p:nvPr>
            <p:ph idx="1" type="subTitle"/>
          </p:nvPr>
        </p:nvSpPr>
        <p:spPr>
          <a:xfrm>
            <a:off x="952300" y="210275"/>
            <a:ext cx="2903700" cy="123000"/>
          </a:xfrm>
          <a:prstGeom prst="rect">
            <a:avLst/>
          </a:prstGeom>
        </p:spPr>
        <p:txBody>
          <a:bodyPr anchorCtr="0" anchor="ctr" bIns="0" lIns="0" spcFirstLastPara="1" rIns="0" wrap="square" tIns="0">
            <a:noAutofit/>
          </a:bodyPr>
          <a:lstStyle>
            <a:lvl1pPr lvl="0">
              <a:lnSpc>
                <a:spcPct val="100000"/>
              </a:lnSpc>
              <a:spcBef>
                <a:spcPts val="0"/>
              </a:spcBef>
              <a:spcAft>
                <a:spcPts val="0"/>
              </a:spcAft>
              <a:buClr>
                <a:schemeClr val="lt1"/>
              </a:buClr>
              <a:buSzPts val="800"/>
              <a:buFont typeface="Montserrat SemiBold"/>
              <a:buNone/>
              <a:defRPr sz="800">
                <a:solidFill>
                  <a:schemeClr val="lt1"/>
                </a:solidFill>
                <a:latin typeface="Montserrat SemiBold"/>
                <a:ea typeface="Montserrat SemiBold"/>
                <a:cs typeface="Montserrat SemiBold"/>
                <a:sym typeface="Montserrat SemiBold"/>
              </a:defRPr>
            </a:lvl1pPr>
            <a:lvl2pPr lvl="1" algn="ctr">
              <a:lnSpc>
                <a:spcPct val="100000"/>
              </a:lnSpc>
              <a:spcBef>
                <a:spcPts val="0"/>
              </a:spcBef>
              <a:spcAft>
                <a:spcPts val="0"/>
              </a:spcAft>
              <a:buClr>
                <a:schemeClr val="lt1"/>
              </a:buClr>
              <a:buSzPts val="2800"/>
              <a:buNone/>
              <a:defRPr sz="2800">
                <a:solidFill>
                  <a:schemeClr val="lt1"/>
                </a:solidFill>
              </a:defRPr>
            </a:lvl2pPr>
            <a:lvl3pPr lvl="2" algn="ctr">
              <a:lnSpc>
                <a:spcPct val="100000"/>
              </a:lnSpc>
              <a:spcBef>
                <a:spcPts val="0"/>
              </a:spcBef>
              <a:spcAft>
                <a:spcPts val="0"/>
              </a:spcAft>
              <a:buClr>
                <a:schemeClr val="lt1"/>
              </a:buClr>
              <a:buSzPts val="2800"/>
              <a:buNone/>
              <a:defRPr sz="2800">
                <a:solidFill>
                  <a:schemeClr val="lt1"/>
                </a:solidFill>
              </a:defRPr>
            </a:lvl3pPr>
            <a:lvl4pPr lvl="3" algn="ctr">
              <a:lnSpc>
                <a:spcPct val="100000"/>
              </a:lnSpc>
              <a:spcBef>
                <a:spcPts val="0"/>
              </a:spcBef>
              <a:spcAft>
                <a:spcPts val="0"/>
              </a:spcAft>
              <a:buClr>
                <a:schemeClr val="lt1"/>
              </a:buClr>
              <a:buSzPts val="2800"/>
              <a:buNone/>
              <a:defRPr sz="2800">
                <a:solidFill>
                  <a:schemeClr val="lt1"/>
                </a:solidFill>
              </a:defRPr>
            </a:lvl4pPr>
            <a:lvl5pPr lvl="4" algn="ctr">
              <a:lnSpc>
                <a:spcPct val="100000"/>
              </a:lnSpc>
              <a:spcBef>
                <a:spcPts val="0"/>
              </a:spcBef>
              <a:spcAft>
                <a:spcPts val="0"/>
              </a:spcAft>
              <a:buClr>
                <a:schemeClr val="lt1"/>
              </a:buClr>
              <a:buSzPts val="2800"/>
              <a:buNone/>
              <a:defRPr sz="2800">
                <a:solidFill>
                  <a:schemeClr val="lt1"/>
                </a:solidFill>
              </a:defRPr>
            </a:lvl5pPr>
            <a:lvl6pPr lvl="5" algn="ctr">
              <a:lnSpc>
                <a:spcPct val="100000"/>
              </a:lnSpc>
              <a:spcBef>
                <a:spcPts val="0"/>
              </a:spcBef>
              <a:spcAft>
                <a:spcPts val="0"/>
              </a:spcAft>
              <a:buClr>
                <a:schemeClr val="lt1"/>
              </a:buClr>
              <a:buSzPts val="2800"/>
              <a:buNone/>
              <a:defRPr sz="2800">
                <a:solidFill>
                  <a:schemeClr val="lt1"/>
                </a:solidFill>
              </a:defRPr>
            </a:lvl6pPr>
            <a:lvl7pPr lvl="6" algn="ctr">
              <a:lnSpc>
                <a:spcPct val="100000"/>
              </a:lnSpc>
              <a:spcBef>
                <a:spcPts val="0"/>
              </a:spcBef>
              <a:spcAft>
                <a:spcPts val="0"/>
              </a:spcAft>
              <a:buClr>
                <a:schemeClr val="lt1"/>
              </a:buClr>
              <a:buSzPts val="2800"/>
              <a:buNone/>
              <a:defRPr sz="2800">
                <a:solidFill>
                  <a:schemeClr val="lt1"/>
                </a:solidFill>
              </a:defRPr>
            </a:lvl7pPr>
            <a:lvl8pPr lvl="7" algn="ctr">
              <a:lnSpc>
                <a:spcPct val="100000"/>
              </a:lnSpc>
              <a:spcBef>
                <a:spcPts val="0"/>
              </a:spcBef>
              <a:spcAft>
                <a:spcPts val="0"/>
              </a:spcAft>
              <a:buClr>
                <a:schemeClr val="lt1"/>
              </a:buClr>
              <a:buSzPts val="2800"/>
              <a:buNone/>
              <a:defRPr sz="2800">
                <a:solidFill>
                  <a:schemeClr val="lt1"/>
                </a:solidFill>
              </a:defRPr>
            </a:lvl8pPr>
            <a:lvl9pPr lvl="8" algn="ctr">
              <a:lnSpc>
                <a:spcPct val="100000"/>
              </a:lnSpc>
              <a:spcBef>
                <a:spcPts val="0"/>
              </a:spcBef>
              <a:spcAft>
                <a:spcPts val="0"/>
              </a:spcAft>
              <a:buClr>
                <a:schemeClr val="lt1"/>
              </a:buClr>
              <a:buSzPts val="2800"/>
              <a:buNone/>
              <a:defRPr sz="2800">
                <a:solidFill>
                  <a:schemeClr val="lt1"/>
                </a:solidFill>
              </a:defRPr>
            </a:lvl9pPr>
          </a:lstStyle>
          <a:p/>
        </p:txBody>
      </p:sp>
      <p:sp>
        <p:nvSpPr>
          <p:cNvPr id="872" name="Google Shape;872;p118"/>
          <p:cNvSpPr txBox="1"/>
          <p:nvPr/>
        </p:nvSpPr>
        <p:spPr>
          <a:xfrm rot="-5400000">
            <a:off x="-975112" y="3297988"/>
            <a:ext cx="2528700" cy="771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500">
                <a:solidFill>
                  <a:srgbClr val="666666"/>
                </a:solidFill>
                <a:latin typeface="Montserrat Medium"/>
                <a:ea typeface="Montserrat Medium"/>
                <a:cs typeface="Montserrat Medium"/>
                <a:sym typeface="Montserrat Medium"/>
              </a:rPr>
              <a:t>© 2023 Skydio, Inc. Proprietary &amp; Confidential</a:t>
            </a:r>
            <a:endParaRPr sz="500">
              <a:solidFill>
                <a:srgbClr val="666666"/>
              </a:solidFill>
              <a:latin typeface="Montserrat Medium"/>
              <a:ea typeface="Montserrat Medium"/>
              <a:cs typeface="Montserrat Medium"/>
              <a:sym typeface="Montserrat Medium"/>
            </a:endParaRPr>
          </a:p>
        </p:txBody>
      </p:sp>
      <p:sp>
        <p:nvSpPr>
          <p:cNvPr id="873" name="Google Shape;873;p118"/>
          <p:cNvSpPr txBox="1"/>
          <p:nvPr/>
        </p:nvSpPr>
        <p:spPr>
          <a:xfrm>
            <a:off x="202413" y="4779625"/>
            <a:ext cx="176700" cy="2388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fld id="{00000000-1234-1234-1234-123412341234}" type="slidenum">
              <a:rPr lang="en" sz="700">
                <a:solidFill>
                  <a:schemeClr val="lt1"/>
                </a:solidFill>
                <a:latin typeface="Montserrat Medium"/>
                <a:ea typeface="Montserrat Medium"/>
                <a:cs typeface="Montserrat Medium"/>
                <a:sym typeface="Montserrat Medium"/>
              </a:rPr>
              <a:t>‹#›</a:t>
            </a:fld>
            <a:endParaRPr sz="700">
              <a:solidFill>
                <a:schemeClr val="lt1"/>
              </a:solidFill>
              <a:latin typeface="Montserrat Medium"/>
              <a:ea typeface="Montserrat Medium"/>
              <a:cs typeface="Montserrat Medium"/>
              <a:sym typeface="Montserrat Medium"/>
            </a:endParaRPr>
          </a:p>
        </p:txBody>
      </p:sp>
      <p:sp>
        <p:nvSpPr>
          <p:cNvPr id="874" name="Google Shape;874;p118"/>
          <p:cNvSpPr txBox="1"/>
          <p:nvPr>
            <p:ph idx="2" type="body"/>
          </p:nvPr>
        </p:nvSpPr>
        <p:spPr>
          <a:xfrm>
            <a:off x="885925" y="2778988"/>
            <a:ext cx="3114300" cy="1925700"/>
          </a:xfrm>
          <a:prstGeom prst="rect">
            <a:avLst/>
          </a:prstGeom>
        </p:spPr>
        <p:txBody>
          <a:bodyPr anchorCtr="0" anchor="t" bIns="91425" lIns="91425" spcFirstLastPara="1" rIns="91425" wrap="square" tIns="91425">
            <a:noAutofit/>
          </a:bodyPr>
          <a:lstStyle>
            <a:lvl1pPr indent="-285750" lvl="0" marL="457200">
              <a:spcBef>
                <a:spcPts val="0"/>
              </a:spcBef>
              <a:spcAft>
                <a:spcPts val="0"/>
              </a:spcAft>
              <a:buSzPts val="900"/>
              <a:buChar char="●"/>
              <a:defRPr sz="900"/>
            </a:lvl1pPr>
            <a:lvl2pPr indent="-285750" lvl="1" marL="914400">
              <a:spcBef>
                <a:spcPts val="0"/>
              </a:spcBef>
              <a:spcAft>
                <a:spcPts val="0"/>
              </a:spcAft>
              <a:buSzPts val="900"/>
              <a:buChar char="○"/>
              <a:defRPr sz="900"/>
            </a:lvl2pPr>
            <a:lvl3pPr indent="-285750" lvl="2" marL="1371600">
              <a:spcBef>
                <a:spcPts val="0"/>
              </a:spcBef>
              <a:spcAft>
                <a:spcPts val="0"/>
              </a:spcAft>
              <a:buSzPts val="900"/>
              <a:buChar char="■"/>
              <a:defRPr sz="900"/>
            </a:lvl3pPr>
            <a:lvl4pPr indent="-285750" lvl="3" marL="1828800">
              <a:spcBef>
                <a:spcPts val="0"/>
              </a:spcBef>
              <a:spcAft>
                <a:spcPts val="0"/>
              </a:spcAft>
              <a:buSzPts val="900"/>
              <a:buChar char="●"/>
              <a:defRPr sz="900"/>
            </a:lvl4pPr>
            <a:lvl5pPr indent="-285750" lvl="4" marL="2286000">
              <a:spcBef>
                <a:spcPts val="0"/>
              </a:spcBef>
              <a:spcAft>
                <a:spcPts val="0"/>
              </a:spcAft>
              <a:buSzPts val="900"/>
              <a:buChar char="○"/>
              <a:defRPr sz="900"/>
            </a:lvl5pPr>
            <a:lvl6pPr indent="-285750" lvl="5" marL="2743200">
              <a:spcBef>
                <a:spcPts val="0"/>
              </a:spcBef>
              <a:spcAft>
                <a:spcPts val="0"/>
              </a:spcAft>
              <a:buSzPts val="900"/>
              <a:buChar char="■"/>
              <a:defRPr sz="900"/>
            </a:lvl6pPr>
            <a:lvl7pPr indent="-285750" lvl="6" marL="3200400">
              <a:spcBef>
                <a:spcPts val="0"/>
              </a:spcBef>
              <a:spcAft>
                <a:spcPts val="0"/>
              </a:spcAft>
              <a:buSzPts val="900"/>
              <a:buChar char="●"/>
              <a:defRPr sz="900"/>
            </a:lvl7pPr>
            <a:lvl8pPr indent="-285750" lvl="7" marL="3657600">
              <a:spcBef>
                <a:spcPts val="0"/>
              </a:spcBef>
              <a:spcAft>
                <a:spcPts val="0"/>
              </a:spcAft>
              <a:buSzPts val="900"/>
              <a:buChar char="○"/>
              <a:defRPr sz="900"/>
            </a:lvl8pPr>
            <a:lvl9pPr indent="-285750" lvl="8" marL="4114800">
              <a:spcBef>
                <a:spcPts val="0"/>
              </a:spcBef>
              <a:spcAft>
                <a:spcPts val="0"/>
              </a:spcAft>
              <a:buSzPts val="900"/>
              <a:buChar char="■"/>
              <a:defRPr sz="900"/>
            </a:lvl9pPr>
          </a:lstStyle>
          <a:p/>
        </p:txBody>
      </p:sp>
      <p:sp>
        <p:nvSpPr>
          <p:cNvPr id="875" name="Google Shape;875;p118"/>
          <p:cNvSpPr/>
          <p:nvPr/>
        </p:nvSpPr>
        <p:spPr>
          <a:xfrm>
            <a:off x="6133188" y="0"/>
            <a:ext cx="3007200" cy="5143500"/>
          </a:xfrm>
          <a:prstGeom prst="rect">
            <a:avLst/>
          </a:prstGeom>
          <a:solidFill>
            <a:schemeClr val="dk2"/>
          </a:solidFill>
          <a:ln>
            <a:noFill/>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876" name="Google Shape;876;p118"/>
          <p:cNvSpPr txBox="1"/>
          <p:nvPr>
            <p:ph idx="3" type="subTitle"/>
          </p:nvPr>
        </p:nvSpPr>
        <p:spPr>
          <a:xfrm>
            <a:off x="6953973" y="1098750"/>
            <a:ext cx="1715100" cy="432000"/>
          </a:xfrm>
          <a:prstGeom prst="rect">
            <a:avLst/>
          </a:prstGeom>
        </p:spPr>
        <p:txBody>
          <a:bodyPr anchorCtr="0" anchor="t" bIns="45725" lIns="45725" spcFirstLastPara="1" rIns="45725" wrap="square" tIns="45725">
            <a:noAutofit/>
          </a:bodyPr>
          <a:lstStyle>
            <a:lvl1pPr lvl="0">
              <a:spcBef>
                <a:spcPts val="0"/>
              </a:spcBef>
              <a:spcAft>
                <a:spcPts val="0"/>
              </a:spcAft>
              <a:buClr>
                <a:srgbClr val="088BF5"/>
              </a:buClr>
              <a:buSzPts val="1000"/>
              <a:buNone/>
              <a:defRPr sz="1000">
                <a:solidFill>
                  <a:srgbClr val="088BF5"/>
                </a:solidFill>
              </a:defRPr>
            </a:lvl1pPr>
            <a:lvl2pPr lvl="1">
              <a:spcBef>
                <a:spcPts val="0"/>
              </a:spcBef>
              <a:spcAft>
                <a:spcPts val="0"/>
              </a:spcAft>
              <a:buClr>
                <a:srgbClr val="088BF5"/>
              </a:buClr>
              <a:buSzPts val="1000"/>
              <a:buNone/>
              <a:defRPr sz="1000">
                <a:solidFill>
                  <a:srgbClr val="088BF5"/>
                </a:solidFill>
              </a:defRPr>
            </a:lvl2pPr>
            <a:lvl3pPr lvl="2">
              <a:spcBef>
                <a:spcPts val="0"/>
              </a:spcBef>
              <a:spcAft>
                <a:spcPts val="0"/>
              </a:spcAft>
              <a:buClr>
                <a:srgbClr val="088BF5"/>
              </a:buClr>
              <a:buSzPts val="1000"/>
              <a:buNone/>
              <a:defRPr sz="1000">
                <a:solidFill>
                  <a:srgbClr val="088BF5"/>
                </a:solidFill>
              </a:defRPr>
            </a:lvl3pPr>
            <a:lvl4pPr lvl="3">
              <a:spcBef>
                <a:spcPts val="0"/>
              </a:spcBef>
              <a:spcAft>
                <a:spcPts val="0"/>
              </a:spcAft>
              <a:buClr>
                <a:srgbClr val="088BF5"/>
              </a:buClr>
              <a:buSzPts val="1000"/>
              <a:buNone/>
              <a:defRPr sz="1000">
                <a:solidFill>
                  <a:srgbClr val="088BF5"/>
                </a:solidFill>
              </a:defRPr>
            </a:lvl4pPr>
            <a:lvl5pPr lvl="4">
              <a:spcBef>
                <a:spcPts val="0"/>
              </a:spcBef>
              <a:spcAft>
                <a:spcPts val="0"/>
              </a:spcAft>
              <a:buClr>
                <a:srgbClr val="088BF5"/>
              </a:buClr>
              <a:buSzPts val="1000"/>
              <a:buNone/>
              <a:defRPr sz="1000">
                <a:solidFill>
                  <a:srgbClr val="088BF5"/>
                </a:solidFill>
              </a:defRPr>
            </a:lvl5pPr>
            <a:lvl6pPr lvl="5">
              <a:spcBef>
                <a:spcPts val="0"/>
              </a:spcBef>
              <a:spcAft>
                <a:spcPts val="0"/>
              </a:spcAft>
              <a:buClr>
                <a:srgbClr val="088BF5"/>
              </a:buClr>
              <a:buSzPts val="1000"/>
              <a:buNone/>
              <a:defRPr sz="1000">
                <a:solidFill>
                  <a:srgbClr val="088BF5"/>
                </a:solidFill>
              </a:defRPr>
            </a:lvl6pPr>
            <a:lvl7pPr lvl="6">
              <a:spcBef>
                <a:spcPts val="0"/>
              </a:spcBef>
              <a:spcAft>
                <a:spcPts val="0"/>
              </a:spcAft>
              <a:buClr>
                <a:srgbClr val="088BF5"/>
              </a:buClr>
              <a:buSzPts val="1000"/>
              <a:buNone/>
              <a:defRPr sz="1000">
                <a:solidFill>
                  <a:srgbClr val="088BF5"/>
                </a:solidFill>
              </a:defRPr>
            </a:lvl7pPr>
            <a:lvl8pPr lvl="7">
              <a:spcBef>
                <a:spcPts val="0"/>
              </a:spcBef>
              <a:spcAft>
                <a:spcPts val="0"/>
              </a:spcAft>
              <a:buClr>
                <a:srgbClr val="088BF5"/>
              </a:buClr>
              <a:buSzPts val="1000"/>
              <a:buNone/>
              <a:defRPr sz="1000">
                <a:solidFill>
                  <a:srgbClr val="088BF5"/>
                </a:solidFill>
              </a:defRPr>
            </a:lvl8pPr>
            <a:lvl9pPr lvl="8">
              <a:spcBef>
                <a:spcPts val="0"/>
              </a:spcBef>
              <a:spcAft>
                <a:spcPts val="0"/>
              </a:spcAft>
              <a:buClr>
                <a:srgbClr val="088BF5"/>
              </a:buClr>
              <a:buSzPts val="1000"/>
              <a:buNone/>
              <a:defRPr sz="1000">
                <a:solidFill>
                  <a:srgbClr val="088BF5"/>
                </a:solidFill>
              </a:defRPr>
            </a:lvl9pPr>
          </a:lstStyle>
          <a:p/>
        </p:txBody>
      </p:sp>
      <p:sp>
        <p:nvSpPr>
          <p:cNvPr id="877" name="Google Shape;877;p118"/>
          <p:cNvSpPr txBox="1"/>
          <p:nvPr>
            <p:ph idx="4" type="body"/>
          </p:nvPr>
        </p:nvSpPr>
        <p:spPr>
          <a:xfrm>
            <a:off x="6925175" y="1476177"/>
            <a:ext cx="1902000" cy="523800"/>
          </a:xfrm>
          <a:prstGeom prst="rect">
            <a:avLst/>
          </a:prstGeom>
        </p:spPr>
        <p:txBody>
          <a:bodyPr anchorCtr="0" anchor="t" bIns="91425" lIns="91425" spcFirstLastPara="1" rIns="91425" wrap="square" tIns="91425">
            <a:noAutofit/>
          </a:bodyPr>
          <a:lstStyle>
            <a:lvl1pPr indent="-279400" lvl="0" marL="457200">
              <a:spcBef>
                <a:spcPts val="0"/>
              </a:spcBef>
              <a:spcAft>
                <a:spcPts val="0"/>
              </a:spcAft>
              <a:buSzPts val="800"/>
              <a:buChar char="●"/>
              <a:defRPr sz="800"/>
            </a:lvl1pPr>
            <a:lvl2pPr indent="-279400" lvl="1" marL="914400">
              <a:spcBef>
                <a:spcPts val="0"/>
              </a:spcBef>
              <a:spcAft>
                <a:spcPts val="0"/>
              </a:spcAft>
              <a:buSzPts val="800"/>
              <a:buChar char="○"/>
              <a:defRPr sz="800"/>
            </a:lvl2pPr>
            <a:lvl3pPr indent="-279400" lvl="2" marL="1371600">
              <a:spcBef>
                <a:spcPts val="0"/>
              </a:spcBef>
              <a:spcAft>
                <a:spcPts val="0"/>
              </a:spcAft>
              <a:buSzPts val="800"/>
              <a:buChar char="■"/>
              <a:defRPr sz="800"/>
            </a:lvl3pPr>
            <a:lvl4pPr indent="-279400" lvl="3" marL="1828800">
              <a:spcBef>
                <a:spcPts val="0"/>
              </a:spcBef>
              <a:spcAft>
                <a:spcPts val="0"/>
              </a:spcAft>
              <a:buSzPts val="800"/>
              <a:buChar char="●"/>
              <a:defRPr sz="800"/>
            </a:lvl4pPr>
            <a:lvl5pPr indent="-279400" lvl="4" marL="2286000">
              <a:spcBef>
                <a:spcPts val="0"/>
              </a:spcBef>
              <a:spcAft>
                <a:spcPts val="0"/>
              </a:spcAft>
              <a:buSzPts val="800"/>
              <a:buChar char="○"/>
              <a:defRPr sz="800"/>
            </a:lvl5pPr>
            <a:lvl6pPr indent="-279400" lvl="5" marL="2743200">
              <a:spcBef>
                <a:spcPts val="0"/>
              </a:spcBef>
              <a:spcAft>
                <a:spcPts val="0"/>
              </a:spcAft>
              <a:buSzPts val="800"/>
              <a:buChar char="■"/>
              <a:defRPr sz="800"/>
            </a:lvl6pPr>
            <a:lvl7pPr indent="-279400" lvl="6" marL="3200400">
              <a:spcBef>
                <a:spcPts val="0"/>
              </a:spcBef>
              <a:spcAft>
                <a:spcPts val="0"/>
              </a:spcAft>
              <a:buSzPts val="800"/>
              <a:buChar char="●"/>
              <a:defRPr sz="800"/>
            </a:lvl7pPr>
            <a:lvl8pPr indent="-279400" lvl="7" marL="3657600">
              <a:spcBef>
                <a:spcPts val="0"/>
              </a:spcBef>
              <a:spcAft>
                <a:spcPts val="0"/>
              </a:spcAft>
              <a:buSzPts val="800"/>
              <a:buChar char="○"/>
              <a:defRPr sz="800"/>
            </a:lvl8pPr>
            <a:lvl9pPr indent="-279400" lvl="8" marL="4114800">
              <a:spcBef>
                <a:spcPts val="0"/>
              </a:spcBef>
              <a:spcAft>
                <a:spcPts val="0"/>
              </a:spcAft>
              <a:buSzPts val="800"/>
              <a:buChar char="■"/>
              <a:defRPr sz="800"/>
            </a:lvl9pPr>
          </a:lstStyle>
          <a:p/>
        </p:txBody>
      </p:sp>
      <p:sp>
        <p:nvSpPr>
          <p:cNvPr id="878" name="Google Shape;878;p118"/>
          <p:cNvSpPr txBox="1"/>
          <p:nvPr>
            <p:ph idx="5" type="subTitle"/>
          </p:nvPr>
        </p:nvSpPr>
        <p:spPr>
          <a:xfrm>
            <a:off x="921713" y="2265025"/>
            <a:ext cx="3244800" cy="432000"/>
          </a:xfrm>
          <a:prstGeom prst="rect">
            <a:avLst/>
          </a:prstGeom>
        </p:spPr>
        <p:txBody>
          <a:bodyPr anchorCtr="0" anchor="t" bIns="45725" lIns="45725" spcFirstLastPara="1" rIns="45725" wrap="square" tIns="45725">
            <a:noAutofit/>
          </a:bodyPr>
          <a:lstStyle>
            <a:lvl1pPr lvl="0">
              <a:spcBef>
                <a:spcPts val="0"/>
              </a:spcBef>
              <a:spcAft>
                <a:spcPts val="0"/>
              </a:spcAft>
              <a:buClr>
                <a:srgbClr val="088BF5"/>
              </a:buClr>
              <a:buSzPts val="1200"/>
              <a:buNone/>
              <a:defRPr sz="1200">
                <a:solidFill>
                  <a:srgbClr val="088BF5"/>
                </a:solidFill>
              </a:defRPr>
            </a:lvl1pPr>
            <a:lvl2pPr lvl="1">
              <a:spcBef>
                <a:spcPts val="0"/>
              </a:spcBef>
              <a:spcAft>
                <a:spcPts val="0"/>
              </a:spcAft>
              <a:buClr>
                <a:srgbClr val="088BF5"/>
              </a:buClr>
              <a:buSzPts val="700"/>
              <a:buNone/>
              <a:defRPr>
                <a:solidFill>
                  <a:srgbClr val="088BF5"/>
                </a:solidFill>
              </a:defRPr>
            </a:lvl2pPr>
            <a:lvl3pPr lvl="2">
              <a:spcBef>
                <a:spcPts val="0"/>
              </a:spcBef>
              <a:spcAft>
                <a:spcPts val="0"/>
              </a:spcAft>
              <a:buClr>
                <a:srgbClr val="088BF5"/>
              </a:buClr>
              <a:buSzPts val="700"/>
              <a:buNone/>
              <a:defRPr>
                <a:solidFill>
                  <a:srgbClr val="088BF5"/>
                </a:solidFill>
              </a:defRPr>
            </a:lvl3pPr>
            <a:lvl4pPr lvl="3">
              <a:spcBef>
                <a:spcPts val="0"/>
              </a:spcBef>
              <a:spcAft>
                <a:spcPts val="0"/>
              </a:spcAft>
              <a:buClr>
                <a:srgbClr val="088BF5"/>
              </a:buClr>
              <a:buSzPts val="700"/>
              <a:buNone/>
              <a:defRPr>
                <a:solidFill>
                  <a:srgbClr val="088BF5"/>
                </a:solidFill>
              </a:defRPr>
            </a:lvl4pPr>
            <a:lvl5pPr lvl="4">
              <a:spcBef>
                <a:spcPts val="0"/>
              </a:spcBef>
              <a:spcAft>
                <a:spcPts val="0"/>
              </a:spcAft>
              <a:buClr>
                <a:srgbClr val="088BF5"/>
              </a:buClr>
              <a:buSzPts val="700"/>
              <a:buNone/>
              <a:defRPr>
                <a:solidFill>
                  <a:srgbClr val="088BF5"/>
                </a:solidFill>
              </a:defRPr>
            </a:lvl5pPr>
            <a:lvl6pPr lvl="5">
              <a:spcBef>
                <a:spcPts val="0"/>
              </a:spcBef>
              <a:spcAft>
                <a:spcPts val="0"/>
              </a:spcAft>
              <a:buClr>
                <a:srgbClr val="088BF5"/>
              </a:buClr>
              <a:buSzPts val="700"/>
              <a:buNone/>
              <a:defRPr>
                <a:solidFill>
                  <a:srgbClr val="088BF5"/>
                </a:solidFill>
              </a:defRPr>
            </a:lvl6pPr>
            <a:lvl7pPr lvl="6">
              <a:spcBef>
                <a:spcPts val="0"/>
              </a:spcBef>
              <a:spcAft>
                <a:spcPts val="0"/>
              </a:spcAft>
              <a:buClr>
                <a:srgbClr val="088BF5"/>
              </a:buClr>
              <a:buSzPts val="700"/>
              <a:buNone/>
              <a:defRPr>
                <a:solidFill>
                  <a:srgbClr val="088BF5"/>
                </a:solidFill>
              </a:defRPr>
            </a:lvl7pPr>
            <a:lvl8pPr lvl="7">
              <a:spcBef>
                <a:spcPts val="0"/>
              </a:spcBef>
              <a:spcAft>
                <a:spcPts val="0"/>
              </a:spcAft>
              <a:buClr>
                <a:srgbClr val="088BF5"/>
              </a:buClr>
              <a:buSzPts val="700"/>
              <a:buNone/>
              <a:defRPr>
                <a:solidFill>
                  <a:srgbClr val="088BF5"/>
                </a:solidFill>
              </a:defRPr>
            </a:lvl8pPr>
            <a:lvl9pPr lvl="8">
              <a:spcBef>
                <a:spcPts val="0"/>
              </a:spcBef>
              <a:spcAft>
                <a:spcPts val="0"/>
              </a:spcAft>
              <a:buClr>
                <a:srgbClr val="088BF5"/>
              </a:buClr>
              <a:buSzPts val="700"/>
              <a:buNone/>
              <a:defRPr>
                <a:solidFill>
                  <a:srgbClr val="088BF5"/>
                </a:solidFill>
              </a:defRPr>
            </a:lvl9pPr>
          </a:lstStyle>
          <a:p/>
        </p:txBody>
      </p:sp>
      <p:sp>
        <p:nvSpPr>
          <p:cNvPr id="879" name="Google Shape;879;p118"/>
          <p:cNvSpPr txBox="1"/>
          <p:nvPr>
            <p:ph idx="6" type="subTitle"/>
          </p:nvPr>
        </p:nvSpPr>
        <p:spPr>
          <a:xfrm>
            <a:off x="6953973" y="2281662"/>
            <a:ext cx="1715100" cy="432000"/>
          </a:xfrm>
          <a:prstGeom prst="rect">
            <a:avLst/>
          </a:prstGeom>
        </p:spPr>
        <p:txBody>
          <a:bodyPr anchorCtr="0" anchor="t" bIns="45725" lIns="45725" spcFirstLastPara="1" rIns="45725" wrap="square" tIns="45725">
            <a:noAutofit/>
          </a:bodyPr>
          <a:lstStyle>
            <a:lvl1pPr lvl="0">
              <a:spcBef>
                <a:spcPts val="0"/>
              </a:spcBef>
              <a:spcAft>
                <a:spcPts val="0"/>
              </a:spcAft>
              <a:buClr>
                <a:srgbClr val="088BF5"/>
              </a:buClr>
              <a:buSzPts val="1000"/>
              <a:buNone/>
              <a:defRPr sz="1000">
                <a:solidFill>
                  <a:srgbClr val="088BF5"/>
                </a:solidFill>
              </a:defRPr>
            </a:lvl1pPr>
            <a:lvl2pPr lvl="1">
              <a:spcBef>
                <a:spcPts val="0"/>
              </a:spcBef>
              <a:spcAft>
                <a:spcPts val="0"/>
              </a:spcAft>
              <a:buClr>
                <a:srgbClr val="088BF5"/>
              </a:buClr>
              <a:buSzPts val="1000"/>
              <a:buNone/>
              <a:defRPr sz="1000">
                <a:solidFill>
                  <a:srgbClr val="088BF5"/>
                </a:solidFill>
              </a:defRPr>
            </a:lvl2pPr>
            <a:lvl3pPr lvl="2">
              <a:spcBef>
                <a:spcPts val="0"/>
              </a:spcBef>
              <a:spcAft>
                <a:spcPts val="0"/>
              </a:spcAft>
              <a:buClr>
                <a:srgbClr val="088BF5"/>
              </a:buClr>
              <a:buSzPts val="1000"/>
              <a:buNone/>
              <a:defRPr sz="1000">
                <a:solidFill>
                  <a:srgbClr val="088BF5"/>
                </a:solidFill>
              </a:defRPr>
            </a:lvl3pPr>
            <a:lvl4pPr lvl="3">
              <a:spcBef>
                <a:spcPts val="0"/>
              </a:spcBef>
              <a:spcAft>
                <a:spcPts val="0"/>
              </a:spcAft>
              <a:buClr>
                <a:srgbClr val="088BF5"/>
              </a:buClr>
              <a:buSzPts val="1000"/>
              <a:buNone/>
              <a:defRPr sz="1000">
                <a:solidFill>
                  <a:srgbClr val="088BF5"/>
                </a:solidFill>
              </a:defRPr>
            </a:lvl4pPr>
            <a:lvl5pPr lvl="4">
              <a:spcBef>
                <a:spcPts val="0"/>
              </a:spcBef>
              <a:spcAft>
                <a:spcPts val="0"/>
              </a:spcAft>
              <a:buClr>
                <a:srgbClr val="088BF5"/>
              </a:buClr>
              <a:buSzPts val="1000"/>
              <a:buNone/>
              <a:defRPr sz="1000">
                <a:solidFill>
                  <a:srgbClr val="088BF5"/>
                </a:solidFill>
              </a:defRPr>
            </a:lvl5pPr>
            <a:lvl6pPr lvl="5">
              <a:spcBef>
                <a:spcPts val="0"/>
              </a:spcBef>
              <a:spcAft>
                <a:spcPts val="0"/>
              </a:spcAft>
              <a:buClr>
                <a:srgbClr val="088BF5"/>
              </a:buClr>
              <a:buSzPts val="1000"/>
              <a:buNone/>
              <a:defRPr sz="1000">
                <a:solidFill>
                  <a:srgbClr val="088BF5"/>
                </a:solidFill>
              </a:defRPr>
            </a:lvl6pPr>
            <a:lvl7pPr lvl="6">
              <a:spcBef>
                <a:spcPts val="0"/>
              </a:spcBef>
              <a:spcAft>
                <a:spcPts val="0"/>
              </a:spcAft>
              <a:buClr>
                <a:srgbClr val="088BF5"/>
              </a:buClr>
              <a:buSzPts val="1000"/>
              <a:buNone/>
              <a:defRPr sz="1000">
                <a:solidFill>
                  <a:srgbClr val="088BF5"/>
                </a:solidFill>
              </a:defRPr>
            </a:lvl7pPr>
            <a:lvl8pPr lvl="7">
              <a:spcBef>
                <a:spcPts val="0"/>
              </a:spcBef>
              <a:spcAft>
                <a:spcPts val="0"/>
              </a:spcAft>
              <a:buClr>
                <a:srgbClr val="088BF5"/>
              </a:buClr>
              <a:buSzPts val="1000"/>
              <a:buNone/>
              <a:defRPr sz="1000">
                <a:solidFill>
                  <a:srgbClr val="088BF5"/>
                </a:solidFill>
              </a:defRPr>
            </a:lvl8pPr>
            <a:lvl9pPr lvl="8">
              <a:spcBef>
                <a:spcPts val="0"/>
              </a:spcBef>
              <a:spcAft>
                <a:spcPts val="0"/>
              </a:spcAft>
              <a:buClr>
                <a:srgbClr val="088BF5"/>
              </a:buClr>
              <a:buSzPts val="1000"/>
              <a:buNone/>
              <a:defRPr sz="1000">
                <a:solidFill>
                  <a:srgbClr val="088BF5"/>
                </a:solidFill>
              </a:defRPr>
            </a:lvl9pPr>
          </a:lstStyle>
          <a:p/>
        </p:txBody>
      </p:sp>
      <p:sp>
        <p:nvSpPr>
          <p:cNvPr id="880" name="Google Shape;880;p118"/>
          <p:cNvSpPr txBox="1"/>
          <p:nvPr>
            <p:ph idx="7" type="body"/>
          </p:nvPr>
        </p:nvSpPr>
        <p:spPr>
          <a:xfrm>
            <a:off x="6925175" y="2659089"/>
            <a:ext cx="1902000" cy="523800"/>
          </a:xfrm>
          <a:prstGeom prst="rect">
            <a:avLst/>
          </a:prstGeom>
        </p:spPr>
        <p:txBody>
          <a:bodyPr anchorCtr="0" anchor="t" bIns="91425" lIns="91425" spcFirstLastPara="1" rIns="91425" wrap="square" tIns="91425">
            <a:noAutofit/>
          </a:bodyPr>
          <a:lstStyle>
            <a:lvl1pPr indent="-279400" lvl="0" marL="457200">
              <a:spcBef>
                <a:spcPts val="0"/>
              </a:spcBef>
              <a:spcAft>
                <a:spcPts val="0"/>
              </a:spcAft>
              <a:buSzPts val="800"/>
              <a:buChar char="●"/>
              <a:defRPr sz="800"/>
            </a:lvl1pPr>
            <a:lvl2pPr indent="-279400" lvl="1" marL="914400">
              <a:spcBef>
                <a:spcPts val="0"/>
              </a:spcBef>
              <a:spcAft>
                <a:spcPts val="0"/>
              </a:spcAft>
              <a:buSzPts val="800"/>
              <a:buChar char="○"/>
              <a:defRPr sz="800"/>
            </a:lvl2pPr>
            <a:lvl3pPr indent="-279400" lvl="2" marL="1371600">
              <a:spcBef>
                <a:spcPts val="0"/>
              </a:spcBef>
              <a:spcAft>
                <a:spcPts val="0"/>
              </a:spcAft>
              <a:buSzPts val="800"/>
              <a:buChar char="■"/>
              <a:defRPr sz="800"/>
            </a:lvl3pPr>
            <a:lvl4pPr indent="-279400" lvl="3" marL="1828800">
              <a:spcBef>
                <a:spcPts val="0"/>
              </a:spcBef>
              <a:spcAft>
                <a:spcPts val="0"/>
              </a:spcAft>
              <a:buSzPts val="800"/>
              <a:buChar char="●"/>
              <a:defRPr sz="800"/>
            </a:lvl4pPr>
            <a:lvl5pPr indent="-279400" lvl="4" marL="2286000">
              <a:spcBef>
                <a:spcPts val="0"/>
              </a:spcBef>
              <a:spcAft>
                <a:spcPts val="0"/>
              </a:spcAft>
              <a:buSzPts val="800"/>
              <a:buChar char="○"/>
              <a:defRPr sz="800"/>
            </a:lvl5pPr>
            <a:lvl6pPr indent="-279400" lvl="5" marL="2743200">
              <a:spcBef>
                <a:spcPts val="0"/>
              </a:spcBef>
              <a:spcAft>
                <a:spcPts val="0"/>
              </a:spcAft>
              <a:buSzPts val="800"/>
              <a:buChar char="■"/>
              <a:defRPr sz="800"/>
            </a:lvl6pPr>
            <a:lvl7pPr indent="-279400" lvl="6" marL="3200400">
              <a:spcBef>
                <a:spcPts val="0"/>
              </a:spcBef>
              <a:spcAft>
                <a:spcPts val="0"/>
              </a:spcAft>
              <a:buSzPts val="800"/>
              <a:buChar char="●"/>
              <a:defRPr sz="800"/>
            </a:lvl7pPr>
            <a:lvl8pPr indent="-279400" lvl="7" marL="3657600">
              <a:spcBef>
                <a:spcPts val="0"/>
              </a:spcBef>
              <a:spcAft>
                <a:spcPts val="0"/>
              </a:spcAft>
              <a:buSzPts val="800"/>
              <a:buChar char="○"/>
              <a:defRPr sz="800"/>
            </a:lvl8pPr>
            <a:lvl9pPr indent="-279400" lvl="8" marL="4114800">
              <a:spcBef>
                <a:spcPts val="0"/>
              </a:spcBef>
              <a:spcAft>
                <a:spcPts val="0"/>
              </a:spcAft>
              <a:buSzPts val="800"/>
              <a:buChar char="■"/>
              <a:defRPr sz="800"/>
            </a:lvl9pPr>
          </a:lstStyle>
          <a:p/>
        </p:txBody>
      </p:sp>
      <p:sp>
        <p:nvSpPr>
          <p:cNvPr id="881" name="Google Shape;881;p118"/>
          <p:cNvSpPr txBox="1"/>
          <p:nvPr>
            <p:ph idx="8" type="subTitle"/>
          </p:nvPr>
        </p:nvSpPr>
        <p:spPr>
          <a:xfrm>
            <a:off x="6953973" y="3464573"/>
            <a:ext cx="1715100" cy="432000"/>
          </a:xfrm>
          <a:prstGeom prst="rect">
            <a:avLst/>
          </a:prstGeom>
        </p:spPr>
        <p:txBody>
          <a:bodyPr anchorCtr="0" anchor="t" bIns="45725" lIns="45725" spcFirstLastPara="1" rIns="45725" wrap="square" tIns="45725">
            <a:noAutofit/>
          </a:bodyPr>
          <a:lstStyle>
            <a:lvl1pPr lvl="0">
              <a:spcBef>
                <a:spcPts val="0"/>
              </a:spcBef>
              <a:spcAft>
                <a:spcPts val="0"/>
              </a:spcAft>
              <a:buClr>
                <a:srgbClr val="088BF5"/>
              </a:buClr>
              <a:buSzPts val="1000"/>
              <a:buNone/>
              <a:defRPr sz="1000">
                <a:solidFill>
                  <a:srgbClr val="088BF5"/>
                </a:solidFill>
              </a:defRPr>
            </a:lvl1pPr>
            <a:lvl2pPr lvl="1">
              <a:spcBef>
                <a:spcPts val="0"/>
              </a:spcBef>
              <a:spcAft>
                <a:spcPts val="0"/>
              </a:spcAft>
              <a:buClr>
                <a:srgbClr val="088BF5"/>
              </a:buClr>
              <a:buSzPts val="1000"/>
              <a:buNone/>
              <a:defRPr sz="1000">
                <a:solidFill>
                  <a:srgbClr val="088BF5"/>
                </a:solidFill>
              </a:defRPr>
            </a:lvl2pPr>
            <a:lvl3pPr lvl="2">
              <a:spcBef>
                <a:spcPts val="0"/>
              </a:spcBef>
              <a:spcAft>
                <a:spcPts val="0"/>
              </a:spcAft>
              <a:buClr>
                <a:srgbClr val="088BF5"/>
              </a:buClr>
              <a:buSzPts val="1000"/>
              <a:buNone/>
              <a:defRPr sz="1000">
                <a:solidFill>
                  <a:srgbClr val="088BF5"/>
                </a:solidFill>
              </a:defRPr>
            </a:lvl3pPr>
            <a:lvl4pPr lvl="3">
              <a:spcBef>
                <a:spcPts val="0"/>
              </a:spcBef>
              <a:spcAft>
                <a:spcPts val="0"/>
              </a:spcAft>
              <a:buClr>
                <a:srgbClr val="088BF5"/>
              </a:buClr>
              <a:buSzPts val="1000"/>
              <a:buNone/>
              <a:defRPr sz="1000">
                <a:solidFill>
                  <a:srgbClr val="088BF5"/>
                </a:solidFill>
              </a:defRPr>
            </a:lvl4pPr>
            <a:lvl5pPr lvl="4">
              <a:spcBef>
                <a:spcPts val="0"/>
              </a:spcBef>
              <a:spcAft>
                <a:spcPts val="0"/>
              </a:spcAft>
              <a:buClr>
                <a:srgbClr val="088BF5"/>
              </a:buClr>
              <a:buSzPts val="1000"/>
              <a:buNone/>
              <a:defRPr sz="1000">
                <a:solidFill>
                  <a:srgbClr val="088BF5"/>
                </a:solidFill>
              </a:defRPr>
            </a:lvl5pPr>
            <a:lvl6pPr lvl="5">
              <a:spcBef>
                <a:spcPts val="0"/>
              </a:spcBef>
              <a:spcAft>
                <a:spcPts val="0"/>
              </a:spcAft>
              <a:buClr>
                <a:srgbClr val="088BF5"/>
              </a:buClr>
              <a:buSzPts val="1000"/>
              <a:buNone/>
              <a:defRPr sz="1000">
                <a:solidFill>
                  <a:srgbClr val="088BF5"/>
                </a:solidFill>
              </a:defRPr>
            </a:lvl6pPr>
            <a:lvl7pPr lvl="6">
              <a:spcBef>
                <a:spcPts val="0"/>
              </a:spcBef>
              <a:spcAft>
                <a:spcPts val="0"/>
              </a:spcAft>
              <a:buClr>
                <a:srgbClr val="088BF5"/>
              </a:buClr>
              <a:buSzPts val="1000"/>
              <a:buNone/>
              <a:defRPr sz="1000">
                <a:solidFill>
                  <a:srgbClr val="088BF5"/>
                </a:solidFill>
              </a:defRPr>
            </a:lvl7pPr>
            <a:lvl8pPr lvl="7">
              <a:spcBef>
                <a:spcPts val="0"/>
              </a:spcBef>
              <a:spcAft>
                <a:spcPts val="0"/>
              </a:spcAft>
              <a:buClr>
                <a:srgbClr val="088BF5"/>
              </a:buClr>
              <a:buSzPts val="1000"/>
              <a:buNone/>
              <a:defRPr sz="1000">
                <a:solidFill>
                  <a:srgbClr val="088BF5"/>
                </a:solidFill>
              </a:defRPr>
            </a:lvl8pPr>
            <a:lvl9pPr lvl="8">
              <a:spcBef>
                <a:spcPts val="0"/>
              </a:spcBef>
              <a:spcAft>
                <a:spcPts val="0"/>
              </a:spcAft>
              <a:buClr>
                <a:srgbClr val="088BF5"/>
              </a:buClr>
              <a:buSzPts val="1000"/>
              <a:buNone/>
              <a:defRPr sz="1000">
                <a:solidFill>
                  <a:srgbClr val="088BF5"/>
                </a:solidFill>
              </a:defRPr>
            </a:lvl9pPr>
          </a:lstStyle>
          <a:p/>
        </p:txBody>
      </p:sp>
      <p:sp>
        <p:nvSpPr>
          <p:cNvPr id="882" name="Google Shape;882;p118"/>
          <p:cNvSpPr txBox="1"/>
          <p:nvPr>
            <p:ph idx="9" type="body"/>
          </p:nvPr>
        </p:nvSpPr>
        <p:spPr>
          <a:xfrm>
            <a:off x="6925175" y="3842000"/>
            <a:ext cx="1902000" cy="523800"/>
          </a:xfrm>
          <a:prstGeom prst="rect">
            <a:avLst/>
          </a:prstGeom>
        </p:spPr>
        <p:txBody>
          <a:bodyPr anchorCtr="0" anchor="t" bIns="91425" lIns="91425" spcFirstLastPara="1" rIns="91425" wrap="square" tIns="91425">
            <a:noAutofit/>
          </a:bodyPr>
          <a:lstStyle>
            <a:lvl1pPr indent="-279400" lvl="0" marL="457200">
              <a:spcBef>
                <a:spcPts val="0"/>
              </a:spcBef>
              <a:spcAft>
                <a:spcPts val="0"/>
              </a:spcAft>
              <a:buSzPts val="800"/>
              <a:buChar char="●"/>
              <a:defRPr sz="800"/>
            </a:lvl1pPr>
            <a:lvl2pPr indent="-279400" lvl="1" marL="914400">
              <a:spcBef>
                <a:spcPts val="0"/>
              </a:spcBef>
              <a:spcAft>
                <a:spcPts val="0"/>
              </a:spcAft>
              <a:buSzPts val="800"/>
              <a:buChar char="○"/>
              <a:defRPr sz="800"/>
            </a:lvl2pPr>
            <a:lvl3pPr indent="-279400" lvl="2" marL="1371600">
              <a:spcBef>
                <a:spcPts val="0"/>
              </a:spcBef>
              <a:spcAft>
                <a:spcPts val="0"/>
              </a:spcAft>
              <a:buSzPts val="800"/>
              <a:buChar char="■"/>
              <a:defRPr sz="800"/>
            </a:lvl3pPr>
            <a:lvl4pPr indent="-279400" lvl="3" marL="1828800">
              <a:spcBef>
                <a:spcPts val="0"/>
              </a:spcBef>
              <a:spcAft>
                <a:spcPts val="0"/>
              </a:spcAft>
              <a:buSzPts val="800"/>
              <a:buChar char="●"/>
              <a:defRPr sz="800"/>
            </a:lvl4pPr>
            <a:lvl5pPr indent="-279400" lvl="4" marL="2286000">
              <a:spcBef>
                <a:spcPts val="0"/>
              </a:spcBef>
              <a:spcAft>
                <a:spcPts val="0"/>
              </a:spcAft>
              <a:buSzPts val="800"/>
              <a:buChar char="○"/>
              <a:defRPr sz="800"/>
            </a:lvl5pPr>
            <a:lvl6pPr indent="-279400" lvl="5" marL="2743200">
              <a:spcBef>
                <a:spcPts val="0"/>
              </a:spcBef>
              <a:spcAft>
                <a:spcPts val="0"/>
              </a:spcAft>
              <a:buSzPts val="800"/>
              <a:buChar char="■"/>
              <a:defRPr sz="800"/>
            </a:lvl6pPr>
            <a:lvl7pPr indent="-279400" lvl="6" marL="3200400">
              <a:spcBef>
                <a:spcPts val="0"/>
              </a:spcBef>
              <a:spcAft>
                <a:spcPts val="0"/>
              </a:spcAft>
              <a:buSzPts val="800"/>
              <a:buChar char="●"/>
              <a:defRPr sz="800"/>
            </a:lvl7pPr>
            <a:lvl8pPr indent="-279400" lvl="7" marL="3657600">
              <a:spcBef>
                <a:spcPts val="0"/>
              </a:spcBef>
              <a:spcAft>
                <a:spcPts val="0"/>
              </a:spcAft>
              <a:buSzPts val="800"/>
              <a:buChar char="○"/>
              <a:defRPr sz="800"/>
            </a:lvl8pPr>
            <a:lvl9pPr indent="-279400" lvl="8" marL="4114800">
              <a:spcBef>
                <a:spcPts val="0"/>
              </a:spcBef>
              <a:spcAft>
                <a:spcPts val="0"/>
              </a:spcAft>
              <a:buSzPts val="800"/>
              <a:buChar char="■"/>
              <a:defRPr sz="800"/>
            </a:lvl9pPr>
          </a:lstStyle>
          <a:p/>
        </p:txBody>
      </p:sp>
    </p:spTree>
  </p:cSld>
  <p:clrMapOvr>
    <a:masterClrMapping/>
  </p:clrMapOvr>
</p:sldLayout>
</file>

<file path=ppt/slideLayouts/slideLayout1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 - 70/30 Text - Light">
  <p:cSld name="TITLE_AND_BODY_1_1_2_2">
    <p:bg>
      <p:bgPr>
        <a:solidFill>
          <a:schemeClr val="lt1"/>
        </a:solidFill>
      </p:bgPr>
    </p:bg>
    <p:spTree>
      <p:nvGrpSpPr>
        <p:cNvPr id="883" name="Shape 883"/>
        <p:cNvGrpSpPr/>
        <p:nvPr/>
      </p:nvGrpSpPr>
      <p:grpSpPr>
        <a:xfrm>
          <a:off x="0" y="0"/>
          <a:ext cx="0" cy="0"/>
          <a:chOff x="0" y="0"/>
          <a:chExt cx="0" cy="0"/>
        </a:xfrm>
      </p:grpSpPr>
      <p:sp>
        <p:nvSpPr>
          <p:cNvPr id="884" name="Google Shape;884;p119"/>
          <p:cNvSpPr txBox="1"/>
          <p:nvPr>
            <p:ph type="ctrTitle"/>
          </p:nvPr>
        </p:nvSpPr>
        <p:spPr>
          <a:xfrm>
            <a:off x="952300" y="923200"/>
            <a:ext cx="3244800" cy="916800"/>
          </a:xfrm>
          <a:prstGeom prst="rect">
            <a:avLst/>
          </a:prstGeom>
        </p:spPr>
        <p:txBody>
          <a:bodyPr anchorCtr="0" anchor="t" bIns="45725" lIns="0" spcFirstLastPara="1" rIns="45725" wrap="square" tIns="45725">
            <a:noAutofit/>
          </a:bodyPr>
          <a:lstStyle>
            <a:lvl1pPr lvl="0">
              <a:lnSpc>
                <a:spcPct val="95000"/>
              </a:lnSpc>
              <a:spcBef>
                <a:spcPts val="0"/>
              </a:spcBef>
              <a:spcAft>
                <a:spcPts val="0"/>
              </a:spcAft>
              <a:buSzPts val="2400"/>
              <a:buNone/>
              <a:defRPr sz="24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885" name="Google Shape;885;p119"/>
          <p:cNvSpPr txBox="1"/>
          <p:nvPr>
            <p:ph idx="1" type="body"/>
          </p:nvPr>
        </p:nvSpPr>
        <p:spPr>
          <a:xfrm>
            <a:off x="885925" y="2778988"/>
            <a:ext cx="3114300" cy="1925700"/>
          </a:xfrm>
          <a:prstGeom prst="rect">
            <a:avLst/>
          </a:prstGeom>
        </p:spPr>
        <p:txBody>
          <a:bodyPr anchorCtr="0" anchor="t" bIns="91425" lIns="91425" spcFirstLastPara="1" rIns="91425" wrap="square" tIns="91425">
            <a:noAutofit/>
          </a:bodyPr>
          <a:lstStyle>
            <a:lvl1pPr indent="-285750" lvl="0" marL="457200">
              <a:spcBef>
                <a:spcPts val="0"/>
              </a:spcBef>
              <a:spcAft>
                <a:spcPts val="0"/>
              </a:spcAft>
              <a:buClr>
                <a:srgbClr val="666666"/>
              </a:buClr>
              <a:buSzPts val="900"/>
              <a:buChar char="●"/>
              <a:defRPr sz="900">
                <a:solidFill>
                  <a:srgbClr val="666666"/>
                </a:solidFill>
              </a:defRPr>
            </a:lvl1pPr>
            <a:lvl2pPr indent="-285750" lvl="1" marL="914400">
              <a:spcBef>
                <a:spcPts val="0"/>
              </a:spcBef>
              <a:spcAft>
                <a:spcPts val="0"/>
              </a:spcAft>
              <a:buClr>
                <a:srgbClr val="666666"/>
              </a:buClr>
              <a:buSzPts val="900"/>
              <a:buChar char="○"/>
              <a:defRPr sz="900">
                <a:solidFill>
                  <a:srgbClr val="666666"/>
                </a:solidFill>
              </a:defRPr>
            </a:lvl2pPr>
            <a:lvl3pPr indent="-285750" lvl="2" marL="1371600">
              <a:spcBef>
                <a:spcPts val="0"/>
              </a:spcBef>
              <a:spcAft>
                <a:spcPts val="0"/>
              </a:spcAft>
              <a:buClr>
                <a:srgbClr val="666666"/>
              </a:buClr>
              <a:buSzPts val="900"/>
              <a:buChar char="■"/>
              <a:defRPr sz="900">
                <a:solidFill>
                  <a:srgbClr val="666666"/>
                </a:solidFill>
              </a:defRPr>
            </a:lvl3pPr>
            <a:lvl4pPr indent="-285750" lvl="3" marL="1828800">
              <a:spcBef>
                <a:spcPts val="0"/>
              </a:spcBef>
              <a:spcAft>
                <a:spcPts val="0"/>
              </a:spcAft>
              <a:buClr>
                <a:srgbClr val="666666"/>
              </a:buClr>
              <a:buSzPts val="900"/>
              <a:buChar char="●"/>
              <a:defRPr sz="900">
                <a:solidFill>
                  <a:srgbClr val="666666"/>
                </a:solidFill>
              </a:defRPr>
            </a:lvl4pPr>
            <a:lvl5pPr indent="-285750" lvl="4" marL="2286000">
              <a:spcBef>
                <a:spcPts val="0"/>
              </a:spcBef>
              <a:spcAft>
                <a:spcPts val="0"/>
              </a:spcAft>
              <a:buClr>
                <a:srgbClr val="666666"/>
              </a:buClr>
              <a:buSzPts val="900"/>
              <a:buChar char="○"/>
              <a:defRPr sz="900">
                <a:solidFill>
                  <a:srgbClr val="666666"/>
                </a:solidFill>
              </a:defRPr>
            </a:lvl5pPr>
            <a:lvl6pPr indent="-285750" lvl="5" marL="2743200">
              <a:spcBef>
                <a:spcPts val="0"/>
              </a:spcBef>
              <a:spcAft>
                <a:spcPts val="0"/>
              </a:spcAft>
              <a:buClr>
                <a:srgbClr val="666666"/>
              </a:buClr>
              <a:buSzPts val="900"/>
              <a:buChar char="■"/>
              <a:defRPr sz="900">
                <a:solidFill>
                  <a:srgbClr val="666666"/>
                </a:solidFill>
              </a:defRPr>
            </a:lvl6pPr>
            <a:lvl7pPr indent="-285750" lvl="6" marL="3200400">
              <a:spcBef>
                <a:spcPts val="0"/>
              </a:spcBef>
              <a:spcAft>
                <a:spcPts val="0"/>
              </a:spcAft>
              <a:buClr>
                <a:srgbClr val="666666"/>
              </a:buClr>
              <a:buSzPts val="900"/>
              <a:buChar char="●"/>
              <a:defRPr sz="900">
                <a:solidFill>
                  <a:srgbClr val="666666"/>
                </a:solidFill>
              </a:defRPr>
            </a:lvl7pPr>
            <a:lvl8pPr indent="-285750" lvl="7" marL="3657600">
              <a:spcBef>
                <a:spcPts val="0"/>
              </a:spcBef>
              <a:spcAft>
                <a:spcPts val="0"/>
              </a:spcAft>
              <a:buClr>
                <a:srgbClr val="666666"/>
              </a:buClr>
              <a:buSzPts val="900"/>
              <a:buChar char="○"/>
              <a:defRPr sz="900">
                <a:solidFill>
                  <a:srgbClr val="666666"/>
                </a:solidFill>
              </a:defRPr>
            </a:lvl8pPr>
            <a:lvl9pPr indent="-285750" lvl="8" marL="4114800">
              <a:spcBef>
                <a:spcPts val="0"/>
              </a:spcBef>
              <a:spcAft>
                <a:spcPts val="0"/>
              </a:spcAft>
              <a:buClr>
                <a:srgbClr val="666666"/>
              </a:buClr>
              <a:buSzPts val="900"/>
              <a:buChar char="■"/>
              <a:defRPr sz="900">
                <a:solidFill>
                  <a:srgbClr val="666666"/>
                </a:solidFill>
              </a:defRPr>
            </a:lvl9pPr>
          </a:lstStyle>
          <a:p/>
        </p:txBody>
      </p:sp>
      <p:sp>
        <p:nvSpPr>
          <p:cNvPr id="886" name="Google Shape;886;p119"/>
          <p:cNvSpPr txBox="1"/>
          <p:nvPr>
            <p:ph idx="2" type="subTitle"/>
          </p:nvPr>
        </p:nvSpPr>
        <p:spPr>
          <a:xfrm>
            <a:off x="6953973" y="1098750"/>
            <a:ext cx="1715100" cy="432000"/>
          </a:xfrm>
          <a:prstGeom prst="rect">
            <a:avLst/>
          </a:prstGeom>
        </p:spPr>
        <p:txBody>
          <a:bodyPr anchorCtr="0" anchor="t" bIns="45725" lIns="45725" spcFirstLastPara="1" rIns="45725" wrap="square" tIns="45725">
            <a:noAutofit/>
          </a:bodyPr>
          <a:lstStyle>
            <a:lvl1pPr lvl="0">
              <a:spcBef>
                <a:spcPts val="0"/>
              </a:spcBef>
              <a:spcAft>
                <a:spcPts val="0"/>
              </a:spcAft>
              <a:buClr>
                <a:srgbClr val="088BF5"/>
              </a:buClr>
              <a:buSzPts val="1000"/>
              <a:buNone/>
              <a:defRPr sz="1000">
                <a:solidFill>
                  <a:srgbClr val="088BF5"/>
                </a:solidFill>
              </a:defRPr>
            </a:lvl1pPr>
            <a:lvl2pPr lvl="1">
              <a:spcBef>
                <a:spcPts val="0"/>
              </a:spcBef>
              <a:spcAft>
                <a:spcPts val="0"/>
              </a:spcAft>
              <a:buClr>
                <a:srgbClr val="088BF5"/>
              </a:buClr>
              <a:buSzPts val="1000"/>
              <a:buNone/>
              <a:defRPr sz="1000">
                <a:solidFill>
                  <a:srgbClr val="088BF5"/>
                </a:solidFill>
              </a:defRPr>
            </a:lvl2pPr>
            <a:lvl3pPr lvl="2">
              <a:spcBef>
                <a:spcPts val="0"/>
              </a:spcBef>
              <a:spcAft>
                <a:spcPts val="0"/>
              </a:spcAft>
              <a:buClr>
                <a:srgbClr val="088BF5"/>
              </a:buClr>
              <a:buSzPts val="1000"/>
              <a:buNone/>
              <a:defRPr sz="1000">
                <a:solidFill>
                  <a:srgbClr val="088BF5"/>
                </a:solidFill>
              </a:defRPr>
            </a:lvl3pPr>
            <a:lvl4pPr lvl="3">
              <a:spcBef>
                <a:spcPts val="0"/>
              </a:spcBef>
              <a:spcAft>
                <a:spcPts val="0"/>
              </a:spcAft>
              <a:buClr>
                <a:srgbClr val="088BF5"/>
              </a:buClr>
              <a:buSzPts val="1000"/>
              <a:buNone/>
              <a:defRPr sz="1000">
                <a:solidFill>
                  <a:srgbClr val="088BF5"/>
                </a:solidFill>
              </a:defRPr>
            </a:lvl4pPr>
            <a:lvl5pPr lvl="4">
              <a:spcBef>
                <a:spcPts val="0"/>
              </a:spcBef>
              <a:spcAft>
                <a:spcPts val="0"/>
              </a:spcAft>
              <a:buClr>
                <a:srgbClr val="088BF5"/>
              </a:buClr>
              <a:buSzPts val="1000"/>
              <a:buNone/>
              <a:defRPr sz="1000">
                <a:solidFill>
                  <a:srgbClr val="088BF5"/>
                </a:solidFill>
              </a:defRPr>
            </a:lvl5pPr>
            <a:lvl6pPr lvl="5">
              <a:spcBef>
                <a:spcPts val="0"/>
              </a:spcBef>
              <a:spcAft>
                <a:spcPts val="0"/>
              </a:spcAft>
              <a:buClr>
                <a:srgbClr val="088BF5"/>
              </a:buClr>
              <a:buSzPts val="1000"/>
              <a:buNone/>
              <a:defRPr sz="1000">
                <a:solidFill>
                  <a:srgbClr val="088BF5"/>
                </a:solidFill>
              </a:defRPr>
            </a:lvl6pPr>
            <a:lvl7pPr lvl="6">
              <a:spcBef>
                <a:spcPts val="0"/>
              </a:spcBef>
              <a:spcAft>
                <a:spcPts val="0"/>
              </a:spcAft>
              <a:buClr>
                <a:srgbClr val="088BF5"/>
              </a:buClr>
              <a:buSzPts val="1000"/>
              <a:buNone/>
              <a:defRPr sz="1000">
                <a:solidFill>
                  <a:srgbClr val="088BF5"/>
                </a:solidFill>
              </a:defRPr>
            </a:lvl7pPr>
            <a:lvl8pPr lvl="7">
              <a:spcBef>
                <a:spcPts val="0"/>
              </a:spcBef>
              <a:spcAft>
                <a:spcPts val="0"/>
              </a:spcAft>
              <a:buClr>
                <a:srgbClr val="088BF5"/>
              </a:buClr>
              <a:buSzPts val="1000"/>
              <a:buNone/>
              <a:defRPr sz="1000">
                <a:solidFill>
                  <a:srgbClr val="088BF5"/>
                </a:solidFill>
              </a:defRPr>
            </a:lvl8pPr>
            <a:lvl9pPr lvl="8">
              <a:spcBef>
                <a:spcPts val="0"/>
              </a:spcBef>
              <a:spcAft>
                <a:spcPts val="0"/>
              </a:spcAft>
              <a:buClr>
                <a:srgbClr val="088BF5"/>
              </a:buClr>
              <a:buSzPts val="1000"/>
              <a:buNone/>
              <a:defRPr sz="1000">
                <a:solidFill>
                  <a:srgbClr val="088BF5"/>
                </a:solidFill>
              </a:defRPr>
            </a:lvl9pPr>
          </a:lstStyle>
          <a:p/>
        </p:txBody>
      </p:sp>
      <p:sp>
        <p:nvSpPr>
          <p:cNvPr id="887" name="Google Shape;887;p119"/>
          <p:cNvSpPr txBox="1"/>
          <p:nvPr>
            <p:ph idx="3" type="body"/>
          </p:nvPr>
        </p:nvSpPr>
        <p:spPr>
          <a:xfrm>
            <a:off x="6925175" y="1476177"/>
            <a:ext cx="1902000" cy="523800"/>
          </a:xfrm>
          <a:prstGeom prst="rect">
            <a:avLst/>
          </a:prstGeom>
        </p:spPr>
        <p:txBody>
          <a:bodyPr anchorCtr="0" anchor="t" bIns="91425" lIns="91425" spcFirstLastPara="1" rIns="91425" wrap="square" tIns="91425">
            <a:noAutofit/>
          </a:bodyPr>
          <a:lstStyle>
            <a:lvl1pPr indent="-279400" lvl="0" marL="457200">
              <a:spcBef>
                <a:spcPts val="0"/>
              </a:spcBef>
              <a:spcAft>
                <a:spcPts val="0"/>
              </a:spcAft>
              <a:buClr>
                <a:srgbClr val="666666"/>
              </a:buClr>
              <a:buSzPts val="800"/>
              <a:buChar char="●"/>
              <a:defRPr sz="800">
                <a:solidFill>
                  <a:srgbClr val="666666"/>
                </a:solidFill>
              </a:defRPr>
            </a:lvl1pPr>
            <a:lvl2pPr indent="-279400" lvl="1" marL="914400">
              <a:spcBef>
                <a:spcPts val="0"/>
              </a:spcBef>
              <a:spcAft>
                <a:spcPts val="0"/>
              </a:spcAft>
              <a:buClr>
                <a:srgbClr val="666666"/>
              </a:buClr>
              <a:buSzPts val="800"/>
              <a:buChar char="○"/>
              <a:defRPr sz="800">
                <a:solidFill>
                  <a:srgbClr val="666666"/>
                </a:solidFill>
              </a:defRPr>
            </a:lvl2pPr>
            <a:lvl3pPr indent="-279400" lvl="2" marL="1371600">
              <a:spcBef>
                <a:spcPts val="0"/>
              </a:spcBef>
              <a:spcAft>
                <a:spcPts val="0"/>
              </a:spcAft>
              <a:buClr>
                <a:srgbClr val="666666"/>
              </a:buClr>
              <a:buSzPts val="800"/>
              <a:buChar char="■"/>
              <a:defRPr sz="800">
                <a:solidFill>
                  <a:srgbClr val="666666"/>
                </a:solidFill>
              </a:defRPr>
            </a:lvl3pPr>
            <a:lvl4pPr indent="-279400" lvl="3" marL="1828800">
              <a:spcBef>
                <a:spcPts val="0"/>
              </a:spcBef>
              <a:spcAft>
                <a:spcPts val="0"/>
              </a:spcAft>
              <a:buClr>
                <a:srgbClr val="666666"/>
              </a:buClr>
              <a:buSzPts val="800"/>
              <a:buChar char="●"/>
              <a:defRPr sz="800">
                <a:solidFill>
                  <a:srgbClr val="666666"/>
                </a:solidFill>
              </a:defRPr>
            </a:lvl4pPr>
            <a:lvl5pPr indent="-279400" lvl="4" marL="2286000">
              <a:spcBef>
                <a:spcPts val="0"/>
              </a:spcBef>
              <a:spcAft>
                <a:spcPts val="0"/>
              </a:spcAft>
              <a:buClr>
                <a:srgbClr val="666666"/>
              </a:buClr>
              <a:buSzPts val="800"/>
              <a:buChar char="○"/>
              <a:defRPr sz="800">
                <a:solidFill>
                  <a:srgbClr val="666666"/>
                </a:solidFill>
              </a:defRPr>
            </a:lvl5pPr>
            <a:lvl6pPr indent="-279400" lvl="5" marL="2743200">
              <a:spcBef>
                <a:spcPts val="0"/>
              </a:spcBef>
              <a:spcAft>
                <a:spcPts val="0"/>
              </a:spcAft>
              <a:buClr>
                <a:srgbClr val="666666"/>
              </a:buClr>
              <a:buSzPts val="800"/>
              <a:buChar char="■"/>
              <a:defRPr sz="800">
                <a:solidFill>
                  <a:srgbClr val="666666"/>
                </a:solidFill>
              </a:defRPr>
            </a:lvl6pPr>
            <a:lvl7pPr indent="-279400" lvl="6" marL="3200400">
              <a:spcBef>
                <a:spcPts val="0"/>
              </a:spcBef>
              <a:spcAft>
                <a:spcPts val="0"/>
              </a:spcAft>
              <a:buClr>
                <a:srgbClr val="666666"/>
              </a:buClr>
              <a:buSzPts val="800"/>
              <a:buChar char="●"/>
              <a:defRPr sz="800">
                <a:solidFill>
                  <a:srgbClr val="666666"/>
                </a:solidFill>
              </a:defRPr>
            </a:lvl7pPr>
            <a:lvl8pPr indent="-279400" lvl="7" marL="3657600">
              <a:spcBef>
                <a:spcPts val="0"/>
              </a:spcBef>
              <a:spcAft>
                <a:spcPts val="0"/>
              </a:spcAft>
              <a:buClr>
                <a:srgbClr val="666666"/>
              </a:buClr>
              <a:buSzPts val="800"/>
              <a:buChar char="○"/>
              <a:defRPr sz="800">
                <a:solidFill>
                  <a:srgbClr val="666666"/>
                </a:solidFill>
              </a:defRPr>
            </a:lvl8pPr>
            <a:lvl9pPr indent="-279400" lvl="8" marL="4114800">
              <a:spcBef>
                <a:spcPts val="0"/>
              </a:spcBef>
              <a:spcAft>
                <a:spcPts val="0"/>
              </a:spcAft>
              <a:buClr>
                <a:srgbClr val="666666"/>
              </a:buClr>
              <a:buSzPts val="800"/>
              <a:buChar char="■"/>
              <a:defRPr sz="800">
                <a:solidFill>
                  <a:srgbClr val="666666"/>
                </a:solidFill>
              </a:defRPr>
            </a:lvl9pPr>
          </a:lstStyle>
          <a:p/>
        </p:txBody>
      </p:sp>
      <p:sp>
        <p:nvSpPr>
          <p:cNvPr id="888" name="Google Shape;888;p119"/>
          <p:cNvSpPr txBox="1"/>
          <p:nvPr>
            <p:ph idx="4" type="subTitle"/>
          </p:nvPr>
        </p:nvSpPr>
        <p:spPr>
          <a:xfrm>
            <a:off x="921713" y="2265025"/>
            <a:ext cx="3244800" cy="432000"/>
          </a:xfrm>
          <a:prstGeom prst="rect">
            <a:avLst/>
          </a:prstGeom>
        </p:spPr>
        <p:txBody>
          <a:bodyPr anchorCtr="0" anchor="t" bIns="45725" lIns="45725" spcFirstLastPara="1" rIns="45725" wrap="square" tIns="45725">
            <a:noAutofit/>
          </a:bodyPr>
          <a:lstStyle>
            <a:lvl1pPr lvl="0">
              <a:spcBef>
                <a:spcPts val="0"/>
              </a:spcBef>
              <a:spcAft>
                <a:spcPts val="0"/>
              </a:spcAft>
              <a:buClr>
                <a:srgbClr val="088BF5"/>
              </a:buClr>
              <a:buSzPts val="1200"/>
              <a:buNone/>
              <a:defRPr sz="1200">
                <a:solidFill>
                  <a:srgbClr val="088BF5"/>
                </a:solidFill>
              </a:defRPr>
            </a:lvl1pPr>
            <a:lvl2pPr lvl="1">
              <a:spcBef>
                <a:spcPts val="0"/>
              </a:spcBef>
              <a:spcAft>
                <a:spcPts val="0"/>
              </a:spcAft>
              <a:buClr>
                <a:srgbClr val="088BF5"/>
              </a:buClr>
              <a:buSzPts val="700"/>
              <a:buNone/>
              <a:defRPr>
                <a:solidFill>
                  <a:srgbClr val="088BF5"/>
                </a:solidFill>
              </a:defRPr>
            </a:lvl2pPr>
            <a:lvl3pPr lvl="2">
              <a:spcBef>
                <a:spcPts val="0"/>
              </a:spcBef>
              <a:spcAft>
                <a:spcPts val="0"/>
              </a:spcAft>
              <a:buClr>
                <a:srgbClr val="088BF5"/>
              </a:buClr>
              <a:buSzPts val="700"/>
              <a:buNone/>
              <a:defRPr>
                <a:solidFill>
                  <a:srgbClr val="088BF5"/>
                </a:solidFill>
              </a:defRPr>
            </a:lvl3pPr>
            <a:lvl4pPr lvl="3">
              <a:spcBef>
                <a:spcPts val="0"/>
              </a:spcBef>
              <a:spcAft>
                <a:spcPts val="0"/>
              </a:spcAft>
              <a:buClr>
                <a:srgbClr val="088BF5"/>
              </a:buClr>
              <a:buSzPts val="700"/>
              <a:buNone/>
              <a:defRPr>
                <a:solidFill>
                  <a:srgbClr val="088BF5"/>
                </a:solidFill>
              </a:defRPr>
            </a:lvl4pPr>
            <a:lvl5pPr lvl="4">
              <a:spcBef>
                <a:spcPts val="0"/>
              </a:spcBef>
              <a:spcAft>
                <a:spcPts val="0"/>
              </a:spcAft>
              <a:buClr>
                <a:srgbClr val="088BF5"/>
              </a:buClr>
              <a:buSzPts val="700"/>
              <a:buNone/>
              <a:defRPr>
                <a:solidFill>
                  <a:srgbClr val="088BF5"/>
                </a:solidFill>
              </a:defRPr>
            </a:lvl5pPr>
            <a:lvl6pPr lvl="5">
              <a:spcBef>
                <a:spcPts val="0"/>
              </a:spcBef>
              <a:spcAft>
                <a:spcPts val="0"/>
              </a:spcAft>
              <a:buClr>
                <a:srgbClr val="088BF5"/>
              </a:buClr>
              <a:buSzPts val="700"/>
              <a:buNone/>
              <a:defRPr>
                <a:solidFill>
                  <a:srgbClr val="088BF5"/>
                </a:solidFill>
              </a:defRPr>
            </a:lvl6pPr>
            <a:lvl7pPr lvl="6">
              <a:spcBef>
                <a:spcPts val="0"/>
              </a:spcBef>
              <a:spcAft>
                <a:spcPts val="0"/>
              </a:spcAft>
              <a:buClr>
                <a:srgbClr val="088BF5"/>
              </a:buClr>
              <a:buSzPts val="700"/>
              <a:buNone/>
              <a:defRPr>
                <a:solidFill>
                  <a:srgbClr val="088BF5"/>
                </a:solidFill>
              </a:defRPr>
            </a:lvl7pPr>
            <a:lvl8pPr lvl="7">
              <a:spcBef>
                <a:spcPts val="0"/>
              </a:spcBef>
              <a:spcAft>
                <a:spcPts val="0"/>
              </a:spcAft>
              <a:buClr>
                <a:srgbClr val="088BF5"/>
              </a:buClr>
              <a:buSzPts val="700"/>
              <a:buNone/>
              <a:defRPr>
                <a:solidFill>
                  <a:srgbClr val="088BF5"/>
                </a:solidFill>
              </a:defRPr>
            </a:lvl8pPr>
            <a:lvl9pPr lvl="8">
              <a:spcBef>
                <a:spcPts val="0"/>
              </a:spcBef>
              <a:spcAft>
                <a:spcPts val="0"/>
              </a:spcAft>
              <a:buClr>
                <a:srgbClr val="088BF5"/>
              </a:buClr>
              <a:buSzPts val="700"/>
              <a:buNone/>
              <a:defRPr>
                <a:solidFill>
                  <a:srgbClr val="088BF5"/>
                </a:solidFill>
              </a:defRPr>
            </a:lvl9pPr>
          </a:lstStyle>
          <a:p/>
        </p:txBody>
      </p:sp>
      <p:sp>
        <p:nvSpPr>
          <p:cNvPr id="889" name="Google Shape;889;p119"/>
          <p:cNvSpPr txBox="1"/>
          <p:nvPr>
            <p:ph idx="5" type="subTitle"/>
          </p:nvPr>
        </p:nvSpPr>
        <p:spPr>
          <a:xfrm>
            <a:off x="6953973" y="2281662"/>
            <a:ext cx="1715100" cy="432000"/>
          </a:xfrm>
          <a:prstGeom prst="rect">
            <a:avLst/>
          </a:prstGeom>
        </p:spPr>
        <p:txBody>
          <a:bodyPr anchorCtr="0" anchor="t" bIns="45725" lIns="45725" spcFirstLastPara="1" rIns="45725" wrap="square" tIns="45725">
            <a:noAutofit/>
          </a:bodyPr>
          <a:lstStyle>
            <a:lvl1pPr lvl="0">
              <a:spcBef>
                <a:spcPts val="0"/>
              </a:spcBef>
              <a:spcAft>
                <a:spcPts val="0"/>
              </a:spcAft>
              <a:buClr>
                <a:srgbClr val="088BF5"/>
              </a:buClr>
              <a:buSzPts val="1000"/>
              <a:buNone/>
              <a:defRPr sz="1000">
                <a:solidFill>
                  <a:srgbClr val="088BF5"/>
                </a:solidFill>
              </a:defRPr>
            </a:lvl1pPr>
            <a:lvl2pPr lvl="1">
              <a:spcBef>
                <a:spcPts val="0"/>
              </a:spcBef>
              <a:spcAft>
                <a:spcPts val="0"/>
              </a:spcAft>
              <a:buClr>
                <a:srgbClr val="088BF5"/>
              </a:buClr>
              <a:buSzPts val="1000"/>
              <a:buNone/>
              <a:defRPr sz="1000">
                <a:solidFill>
                  <a:srgbClr val="088BF5"/>
                </a:solidFill>
              </a:defRPr>
            </a:lvl2pPr>
            <a:lvl3pPr lvl="2">
              <a:spcBef>
                <a:spcPts val="0"/>
              </a:spcBef>
              <a:spcAft>
                <a:spcPts val="0"/>
              </a:spcAft>
              <a:buClr>
                <a:srgbClr val="088BF5"/>
              </a:buClr>
              <a:buSzPts val="1000"/>
              <a:buNone/>
              <a:defRPr sz="1000">
                <a:solidFill>
                  <a:srgbClr val="088BF5"/>
                </a:solidFill>
              </a:defRPr>
            </a:lvl3pPr>
            <a:lvl4pPr lvl="3">
              <a:spcBef>
                <a:spcPts val="0"/>
              </a:spcBef>
              <a:spcAft>
                <a:spcPts val="0"/>
              </a:spcAft>
              <a:buClr>
                <a:srgbClr val="088BF5"/>
              </a:buClr>
              <a:buSzPts val="1000"/>
              <a:buNone/>
              <a:defRPr sz="1000">
                <a:solidFill>
                  <a:srgbClr val="088BF5"/>
                </a:solidFill>
              </a:defRPr>
            </a:lvl4pPr>
            <a:lvl5pPr lvl="4">
              <a:spcBef>
                <a:spcPts val="0"/>
              </a:spcBef>
              <a:spcAft>
                <a:spcPts val="0"/>
              </a:spcAft>
              <a:buClr>
                <a:srgbClr val="088BF5"/>
              </a:buClr>
              <a:buSzPts val="1000"/>
              <a:buNone/>
              <a:defRPr sz="1000">
                <a:solidFill>
                  <a:srgbClr val="088BF5"/>
                </a:solidFill>
              </a:defRPr>
            </a:lvl5pPr>
            <a:lvl6pPr lvl="5">
              <a:spcBef>
                <a:spcPts val="0"/>
              </a:spcBef>
              <a:spcAft>
                <a:spcPts val="0"/>
              </a:spcAft>
              <a:buClr>
                <a:srgbClr val="088BF5"/>
              </a:buClr>
              <a:buSzPts val="1000"/>
              <a:buNone/>
              <a:defRPr sz="1000">
                <a:solidFill>
                  <a:srgbClr val="088BF5"/>
                </a:solidFill>
              </a:defRPr>
            </a:lvl6pPr>
            <a:lvl7pPr lvl="6">
              <a:spcBef>
                <a:spcPts val="0"/>
              </a:spcBef>
              <a:spcAft>
                <a:spcPts val="0"/>
              </a:spcAft>
              <a:buClr>
                <a:srgbClr val="088BF5"/>
              </a:buClr>
              <a:buSzPts val="1000"/>
              <a:buNone/>
              <a:defRPr sz="1000">
                <a:solidFill>
                  <a:srgbClr val="088BF5"/>
                </a:solidFill>
              </a:defRPr>
            </a:lvl7pPr>
            <a:lvl8pPr lvl="7">
              <a:spcBef>
                <a:spcPts val="0"/>
              </a:spcBef>
              <a:spcAft>
                <a:spcPts val="0"/>
              </a:spcAft>
              <a:buClr>
                <a:srgbClr val="088BF5"/>
              </a:buClr>
              <a:buSzPts val="1000"/>
              <a:buNone/>
              <a:defRPr sz="1000">
                <a:solidFill>
                  <a:srgbClr val="088BF5"/>
                </a:solidFill>
              </a:defRPr>
            </a:lvl8pPr>
            <a:lvl9pPr lvl="8">
              <a:spcBef>
                <a:spcPts val="0"/>
              </a:spcBef>
              <a:spcAft>
                <a:spcPts val="0"/>
              </a:spcAft>
              <a:buClr>
                <a:srgbClr val="088BF5"/>
              </a:buClr>
              <a:buSzPts val="1000"/>
              <a:buNone/>
              <a:defRPr sz="1000">
                <a:solidFill>
                  <a:srgbClr val="088BF5"/>
                </a:solidFill>
              </a:defRPr>
            </a:lvl9pPr>
          </a:lstStyle>
          <a:p/>
        </p:txBody>
      </p:sp>
      <p:sp>
        <p:nvSpPr>
          <p:cNvPr id="890" name="Google Shape;890;p119"/>
          <p:cNvSpPr txBox="1"/>
          <p:nvPr>
            <p:ph idx="6" type="body"/>
          </p:nvPr>
        </p:nvSpPr>
        <p:spPr>
          <a:xfrm>
            <a:off x="6925175" y="2659089"/>
            <a:ext cx="1902000" cy="523800"/>
          </a:xfrm>
          <a:prstGeom prst="rect">
            <a:avLst/>
          </a:prstGeom>
        </p:spPr>
        <p:txBody>
          <a:bodyPr anchorCtr="0" anchor="t" bIns="91425" lIns="91425" spcFirstLastPara="1" rIns="91425" wrap="square" tIns="91425">
            <a:noAutofit/>
          </a:bodyPr>
          <a:lstStyle>
            <a:lvl1pPr indent="-279400" lvl="0" marL="457200">
              <a:spcBef>
                <a:spcPts val="0"/>
              </a:spcBef>
              <a:spcAft>
                <a:spcPts val="0"/>
              </a:spcAft>
              <a:buClr>
                <a:srgbClr val="666666"/>
              </a:buClr>
              <a:buSzPts val="800"/>
              <a:buChar char="●"/>
              <a:defRPr sz="800">
                <a:solidFill>
                  <a:srgbClr val="666666"/>
                </a:solidFill>
              </a:defRPr>
            </a:lvl1pPr>
            <a:lvl2pPr indent="-279400" lvl="1" marL="914400">
              <a:spcBef>
                <a:spcPts val="0"/>
              </a:spcBef>
              <a:spcAft>
                <a:spcPts val="0"/>
              </a:spcAft>
              <a:buClr>
                <a:srgbClr val="666666"/>
              </a:buClr>
              <a:buSzPts val="800"/>
              <a:buChar char="○"/>
              <a:defRPr sz="800">
                <a:solidFill>
                  <a:srgbClr val="666666"/>
                </a:solidFill>
              </a:defRPr>
            </a:lvl2pPr>
            <a:lvl3pPr indent="-279400" lvl="2" marL="1371600">
              <a:spcBef>
                <a:spcPts val="0"/>
              </a:spcBef>
              <a:spcAft>
                <a:spcPts val="0"/>
              </a:spcAft>
              <a:buClr>
                <a:srgbClr val="666666"/>
              </a:buClr>
              <a:buSzPts val="800"/>
              <a:buChar char="■"/>
              <a:defRPr sz="800">
                <a:solidFill>
                  <a:srgbClr val="666666"/>
                </a:solidFill>
              </a:defRPr>
            </a:lvl3pPr>
            <a:lvl4pPr indent="-279400" lvl="3" marL="1828800">
              <a:spcBef>
                <a:spcPts val="0"/>
              </a:spcBef>
              <a:spcAft>
                <a:spcPts val="0"/>
              </a:spcAft>
              <a:buClr>
                <a:srgbClr val="666666"/>
              </a:buClr>
              <a:buSzPts val="800"/>
              <a:buChar char="●"/>
              <a:defRPr sz="800">
                <a:solidFill>
                  <a:srgbClr val="666666"/>
                </a:solidFill>
              </a:defRPr>
            </a:lvl4pPr>
            <a:lvl5pPr indent="-279400" lvl="4" marL="2286000">
              <a:spcBef>
                <a:spcPts val="0"/>
              </a:spcBef>
              <a:spcAft>
                <a:spcPts val="0"/>
              </a:spcAft>
              <a:buClr>
                <a:srgbClr val="666666"/>
              </a:buClr>
              <a:buSzPts val="800"/>
              <a:buChar char="○"/>
              <a:defRPr sz="800">
                <a:solidFill>
                  <a:srgbClr val="666666"/>
                </a:solidFill>
              </a:defRPr>
            </a:lvl5pPr>
            <a:lvl6pPr indent="-279400" lvl="5" marL="2743200">
              <a:spcBef>
                <a:spcPts val="0"/>
              </a:spcBef>
              <a:spcAft>
                <a:spcPts val="0"/>
              </a:spcAft>
              <a:buClr>
                <a:srgbClr val="666666"/>
              </a:buClr>
              <a:buSzPts val="800"/>
              <a:buChar char="■"/>
              <a:defRPr sz="800">
                <a:solidFill>
                  <a:srgbClr val="666666"/>
                </a:solidFill>
              </a:defRPr>
            </a:lvl6pPr>
            <a:lvl7pPr indent="-279400" lvl="6" marL="3200400">
              <a:spcBef>
                <a:spcPts val="0"/>
              </a:spcBef>
              <a:spcAft>
                <a:spcPts val="0"/>
              </a:spcAft>
              <a:buClr>
                <a:srgbClr val="666666"/>
              </a:buClr>
              <a:buSzPts val="800"/>
              <a:buChar char="●"/>
              <a:defRPr sz="800">
                <a:solidFill>
                  <a:srgbClr val="666666"/>
                </a:solidFill>
              </a:defRPr>
            </a:lvl7pPr>
            <a:lvl8pPr indent="-279400" lvl="7" marL="3657600">
              <a:spcBef>
                <a:spcPts val="0"/>
              </a:spcBef>
              <a:spcAft>
                <a:spcPts val="0"/>
              </a:spcAft>
              <a:buClr>
                <a:srgbClr val="666666"/>
              </a:buClr>
              <a:buSzPts val="800"/>
              <a:buChar char="○"/>
              <a:defRPr sz="800">
                <a:solidFill>
                  <a:srgbClr val="666666"/>
                </a:solidFill>
              </a:defRPr>
            </a:lvl8pPr>
            <a:lvl9pPr indent="-279400" lvl="8" marL="4114800">
              <a:spcBef>
                <a:spcPts val="0"/>
              </a:spcBef>
              <a:spcAft>
                <a:spcPts val="0"/>
              </a:spcAft>
              <a:buClr>
                <a:srgbClr val="666666"/>
              </a:buClr>
              <a:buSzPts val="800"/>
              <a:buChar char="■"/>
              <a:defRPr sz="800">
                <a:solidFill>
                  <a:srgbClr val="666666"/>
                </a:solidFill>
              </a:defRPr>
            </a:lvl9pPr>
          </a:lstStyle>
          <a:p/>
        </p:txBody>
      </p:sp>
      <p:sp>
        <p:nvSpPr>
          <p:cNvPr id="891" name="Google Shape;891;p119"/>
          <p:cNvSpPr txBox="1"/>
          <p:nvPr>
            <p:ph idx="7" type="subTitle"/>
          </p:nvPr>
        </p:nvSpPr>
        <p:spPr>
          <a:xfrm>
            <a:off x="6953973" y="3464573"/>
            <a:ext cx="1715100" cy="432000"/>
          </a:xfrm>
          <a:prstGeom prst="rect">
            <a:avLst/>
          </a:prstGeom>
        </p:spPr>
        <p:txBody>
          <a:bodyPr anchorCtr="0" anchor="t" bIns="45725" lIns="45725" spcFirstLastPara="1" rIns="45725" wrap="square" tIns="45725">
            <a:noAutofit/>
          </a:bodyPr>
          <a:lstStyle>
            <a:lvl1pPr lvl="0">
              <a:spcBef>
                <a:spcPts val="0"/>
              </a:spcBef>
              <a:spcAft>
                <a:spcPts val="0"/>
              </a:spcAft>
              <a:buClr>
                <a:srgbClr val="088BF5"/>
              </a:buClr>
              <a:buSzPts val="1000"/>
              <a:buNone/>
              <a:defRPr sz="1000">
                <a:solidFill>
                  <a:srgbClr val="088BF5"/>
                </a:solidFill>
              </a:defRPr>
            </a:lvl1pPr>
            <a:lvl2pPr lvl="1">
              <a:spcBef>
                <a:spcPts val="0"/>
              </a:spcBef>
              <a:spcAft>
                <a:spcPts val="0"/>
              </a:spcAft>
              <a:buClr>
                <a:srgbClr val="088BF5"/>
              </a:buClr>
              <a:buSzPts val="1000"/>
              <a:buNone/>
              <a:defRPr sz="1000">
                <a:solidFill>
                  <a:srgbClr val="088BF5"/>
                </a:solidFill>
              </a:defRPr>
            </a:lvl2pPr>
            <a:lvl3pPr lvl="2">
              <a:spcBef>
                <a:spcPts val="0"/>
              </a:spcBef>
              <a:spcAft>
                <a:spcPts val="0"/>
              </a:spcAft>
              <a:buClr>
                <a:srgbClr val="088BF5"/>
              </a:buClr>
              <a:buSzPts val="1000"/>
              <a:buNone/>
              <a:defRPr sz="1000">
                <a:solidFill>
                  <a:srgbClr val="088BF5"/>
                </a:solidFill>
              </a:defRPr>
            </a:lvl3pPr>
            <a:lvl4pPr lvl="3">
              <a:spcBef>
                <a:spcPts val="0"/>
              </a:spcBef>
              <a:spcAft>
                <a:spcPts val="0"/>
              </a:spcAft>
              <a:buClr>
                <a:srgbClr val="088BF5"/>
              </a:buClr>
              <a:buSzPts val="1000"/>
              <a:buNone/>
              <a:defRPr sz="1000">
                <a:solidFill>
                  <a:srgbClr val="088BF5"/>
                </a:solidFill>
              </a:defRPr>
            </a:lvl4pPr>
            <a:lvl5pPr lvl="4">
              <a:spcBef>
                <a:spcPts val="0"/>
              </a:spcBef>
              <a:spcAft>
                <a:spcPts val="0"/>
              </a:spcAft>
              <a:buClr>
                <a:srgbClr val="088BF5"/>
              </a:buClr>
              <a:buSzPts val="1000"/>
              <a:buNone/>
              <a:defRPr sz="1000">
                <a:solidFill>
                  <a:srgbClr val="088BF5"/>
                </a:solidFill>
              </a:defRPr>
            </a:lvl5pPr>
            <a:lvl6pPr lvl="5">
              <a:spcBef>
                <a:spcPts val="0"/>
              </a:spcBef>
              <a:spcAft>
                <a:spcPts val="0"/>
              </a:spcAft>
              <a:buClr>
                <a:srgbClr val="088BF5"/>
              </a:buClr>
              <a:buSzPts val="1000"/>
              <a:buNone/>
              <a:defRPr sz="1000">
                <a:solidFill>
                  <a:srgbClr val="088BF5"/>
                </a:solidFill>
              </a:defRPr>
            </a:lvl6pPr>
            <a:lvl7pPr lvl="6">
              <a:spcBef>
                <a:spcPts val="0"/>
              </a:spcBef>
              <a:spcAft>
                <a:spcPts val="0"/>
              </a:spcAft>
              <a:buClr>
                <a:srgbClr val="088BF5"/>
              </a:buClr>
              <a:buSzPts val="1000"/>
              <a:buNone/>
              <a:defRPr sz="1000">
                <a:solidFill>
                  <a:srgbClr val="088BF5"/>
                </a:solidFill>
              </a:defRPr>
            </a:lvl7pPr>
            <a:lvl8pPr lvl="7">
              <a:spcBef>
                <a:spcPts val="0"/>
              </a:spcBef>
              <a:spcAft>
                <a:spcPts val="0"/>
              </a:spcAft>
              <a:buClr>
                <a:srgbClr val="088BF5"/>
              </a:buClr>
              <a:buSzPts val="1000"/>
              <a:buNone/>
              <a:defRPr sz="1000">
                <a:solidFill>
                  <a:srgbClr val="088BF5"/>
                </a:solidFill>
              </a:defRPr>
            </a:lvl8pPr>
            <a:lvl9pPr lvl="8">
              <a:spcBef>
                <a:spcPts val="0"/>
              </a:spcBef>
              <a:spcAft>
                <a:spcPts val="0"/>
              </a:spcAft>
              <a:buClr>
                <a:srgbClr val="088BF5"/>
              </a:buClr>
              <a:buSzPts val="1000"/>
              <a:buNone/>
              <a:defRPr sz="1000">
                <a:solidFill>
                  <a:srgbClr val="088BF5"/>
                </a:solidFill>
              </a:defRPr>
            </a:lvl9pPr>
          </a:lstStyle>
          <a:p/>
        </p:txBody>
      </p:sp>
      <p:sp>
        <p:nvSpPr>
          <p:cNvPr id="892" name="Google Shape;892;p119"/>
          <p:cNvSpPr txBox="1"/>
          <p:nvPr>
            <p:ph idx="8" type="body"/>
          </p:nvPr>
        </p:nvSpPr>
        <p:spPr>
          <a:xfrm>
            <a:off x="6925175" y="3842000"/>
            <a:ext cx="1902000" cy="523800"/>
          </a:xfrm>
          <a:prstGeom prst="rect">
            <a:avLst/>
          </a:prstGeom>
        </p:spPr>
        <p:txBody>
          <a:bodyPr anchorCtr="0" anchor="t" bIns="91425" lIns="91425" spcFirstLastPara="1" rIns="91425" wrap="square" tIns="91425">
            <a:noAutofit/>
          </a:bodyPr>
          <a:lstStyle>
            <a:lvl1pPr indent="-279400" lvl="0" marL="457200">
              <a:spcBef>
                <a:spcPts val="0"/>
              </a:spcBef>
              <a:spcAft>
                <a:spcPts val="0"/>
              </a:spcAft>
              <a:buClr>
                <a:srgbClr val="666666"/>
              </a:buClr>
              <a:buSzPts val="800"/>
              <a:buChar char="●"/>
              <a:defRPr sz="800">
                <a:solidFill>
                  <a:srgbClr val="666666"/>
                </a:solidFill>
              </a:defRPr>
            </a:lvl1pPr>
            <a:lvl2pPr indent="-279400" lvl="1" marL="914400">
              <a:spcBef>
                <a:spcPts val="0"/>
              </a:spcBef>
              <a:spcAft>
                <a:spcPts val="0"/>
              </a:spcAft>
              <a:buClr>
                <a:srgbClr val="666666"/>
              </a:buClr>
              <a:buSzPts val="800"/>
              <a:buChar char="○"/>
              <a:defRPr sz="800">
                <a:solidFill>
                  <a:srgbClr val="666666"/>
                </a:solidFill>
              </a:defRPr>
            </a:lvl2pPr>
            <a:lvl3pPr indent="-279400" lvl="2" marL="1371600">
              <a:spcBef>
                <a:spcPts val="0"/>
              </a:spcBef>
              <a:spcAft>
                <a:spcPts val="0"/>
              </a:spcAft>
              <a:buClr>
                <a:srgbClr val="666666"/>
              </a:buClr>
              <a:buSzPts val="800"/>
              <a:buChar char="■"/>
              <a:defRPr sz="800">
                <a:solidFill>
                  <a:srgbClr val="666666"/>
                </a:solidFill>
              </a:defRPr>
            </a:lvl3pPr>
            <a:lvl4pPr indent="-279400" lvl="3" marL="1828800">
              <a:spcBef>
                <a:spcPts val="0"/>
              </a:spcBef>
              <a:spcAft>
                <a:spcPts val="0"/>
              </a:spcAft>
              <a:buClr>
                <a:srgbClr val="666666"/>
              </a:buClr>
              <a:buSzPts val="800"/>
              <a:buChar char="●"/>
              <a:defRPr sz="800">
                <a:solidFill>
                  <a:srgbClr val="666666"/>
                </a:solidFill>
              </a:defRPr>
            </a:lvl4pPr>
            <a:lvl5pPr indent="-279400" lvl="4" marL="2286000">
              <a:spcBef>
                <a:spcPts val="0"/>
              </a:spcBef>
              <a:spcAft>
                <a:spcPts val="0"/>
              </a:spcAft>
              <a:buClr>
                <a:srgbClr val="666666"/>
              </a:buClr>
              <a:buSzPts val="800"/>
              <a:buChar char="○"/>
              <a:defRPr sz="800">
                <a:solidFill>
                  <a:srgbClr val="666666"/>
                </a:solidFill>
              </a:defRPr>
            </a:lvl5pPr>
            <a:lvl6pPr indent="-279400" lvl="5" marL="2743200">
              <a:spcBef>
                <a:spcPts val="0"/>
              </a:spcBef>
              <a:spcAft>
                <a:spcPts val="0"/>
              </a:spcAft>
              <a:buClr>
                <a:srgbClr val="666666"/>
              </a:buClr>
              <a:buSzPts val="800"/>
              <a:buChar char="■"/>
              <a:defRPr sz="800">
                <a:solidFill>
                  <a:srgbClr val="666666"/>
                </a:solidFill>
              </a:defRPr>
            </a:lvl6pPr>
            <a:lvl7pPr indent="-279400" lvl="6" marL="3200400">
              <a:spcBef>
                <a:spcPts val="0"/>
              </a:spcBef>
              <a:spcAft>
                <a:spcPts val="0"/>
              </a:spcAft>
              <a:buClr>
                <a:srgbClr val="666666"/>
              </a:buClr>
              <a:buSzPts val="800"/>
              <a:buChar char="●"/>
              <a:defRPr sz="800">
                <a:solidFill>
                  <a:srgbClr val="666666"/>
                </a:solidFill>
              </a:defRPr>
            </a:lvl7pPr>
            <a:lvl8pPr indent="-279400" lvl="7" marL="3657600">
              <a:spcBef>
                <a:spcPts val="0"/>
              </a:spcBef>
              <a:spcAft>
                <a:spcPts val="0"/>
              </a:spcAft>
              <a:buClr>
                <a:srgbClr val="666666"/>
              </a:buClr>
              <a:buSzPts val="800"/>
              <a:buChar char="○"/>
              <a:defRPr sz="800">
                <a:solidFill>
                  <a:srgbClr val="666666"/>
                </a:solidFill>
              </a:defRPr>
            </a:lvl8pPr>
            <a:lvl9pPr indent="-279400" lvl="8" marL="4114800">
              <a:spcBef>
                <a:spcPts val="0"/>
              </a:spcBef>
              <a:spcAft>
                <a:spcPts val="0"/>
              </a:spcAft>
              <a:buClr>
                <a:srgbClr val="666666"/>
              </a:buClr>
              <a:buSzPts val="800"/>
              <a:buChar char="■"/>
              <a:defRPr sz="800">
                <a:solidFill>
                  <a:srgbClr val="666666"/>
                </a:solidFill>
              </a:defRPr>
            </a:lvl9pPr>
          </a:lstStyle>
          <a:p/>
        </p:txBody>
      </p:sp>
      <p:pic>
        <p:nvPicPr>
          <p:cNvPr id="893" name="Google Shape;893;p119"/>
          <p:cNvPicPr preferRelativeResize="0"/>
          <p:nvPr/>
        </p:nvPicPr>
        <p:blipFill rotWithShape="1">
          <a:blip r:embed="rId2">
            <a:alphaModFix/>
          </a:blip>
          <a:srcRect b="0" l="0" r="0" t="0"/>
          <a:stretch/>
        </p:blipFill>
        <p:spPr>
          <a:xfrm>
            <a:off x="221525" y="210300"/>
            <a:ext cx="138325" cy="122950"/>
          </a:xfrm>
          <a:prstGeom prst="rect">
            <a:avLst/>
          </a:prstGeom>
          <a:noFill/>
          <a:ln>
            <a:noFill/>
          </a:ln>
        </p:spPr>
      </p:pic>
      <p:sp>
        <p:nvSpPr>
          <p:cNvPr id="894" name="Google Shape;894;p119"/>
          <p:cNvSpPr txBox="1"/>
          <p:nvPr>
            <p:ph idx="9" type="subTitle"/>
          </p:nvPr>
        </p:nvSpPr>
        <p:spPr>
          <a:xfrm>
            <a:off x="952300" y="210275"/>
            <a:ext cx="2903700" cy="123000"/>
          </a:xfrm>
          <a:prstGeom prst="rect">
            <a:avLst/>
          </a:prstGeom>
        </p:spPr>
        <p:txBody>
          <a:bodyPr anchorCtr="0" anchor="ctr" bIns="0" lIns="0" spcFirstLastPara="1" rIns="0" wrap="square" tIns="0">
            <a:noAutofit/>
          </a:bodyPr>
          <a:lstStyle>
            <a:lvl1pPr lvl="0">
              <a:lnSpc>
                <a:spcPct val="100000"/>
              </a:lnSpc>
              <a:spcBef>
                <a:spcPts val="0"/>
              </a:spcBef>
              <a:spcAft>
                <a:spcPts val="0"/>
              </a:spcAft>
              <a:buClr>
                <a:schemeClr val="dk1"/>
              </a:buClr>
              <a:buSzPts val="800"/>
              <a:buFont typeface="Montserrat SemiBold"/>
              <a:buNone/>
              <a:defRPr sz="800">
                <a:solidFill>
                  <a:schemeClr val="dk1"/>
                </a:solidFill>
                <a:latin typeface="Montserrat SemiBold"/>
                <a:ea typeface="Montserrat SemiBold"/>
                <a:cs typeface="Montserrat SemiBold"/>
                <a:sym typeface="Montserrat SemiBold"/>
              </a:defRPr>
            </a:lvl1pPr>
            <a:lvl2pPr lvl="1" algn="ctr">
              <a:lnSpc>
                <a:spcPct val="100000"/>
              </a:lnSpc>
              <a:spcBef>
                <a:spcPts val="0"/>
              </a:spcBef>
              <a:spcAft>
                <a:spcPts val="0"/>
              </a:spcAft>
              <a:buClr>
                <a:schemeClr val="lt1"/>
              </a:buClr>
              <a:buSzPts val="2800"/>
              <a:buNone/>
              <a:defRPr sz="2800">
                <a:solidFill>
                  <a:schemeClr val="lt1"/>
                </a:solidFill>
              </a:defRPr>
            </a:lvl2pPr>
            <a:lvl3pPr lvl="2" algn="ctr">
              <a:lnSpc>
                <a:spcPct val="100000"/>
              </a:lnSpc>
              <a:spcBef>
                <a:spcPts val="0"/>
              </a:spcBef>
              <a:spcAft>
                <a:spcPts val="0"/>
              </a:spcAft>
              <a:buClr>
                <a:schemeClr val="lt1"/>
              </a:buClr>
              <a:buSzPts val="2800"/>
              <a:buNone/>
              <a:defRPr sz="2800">
                <a:solidFill>
                  <a:schemeClr val="lt1"/>
                </a:solidFill>
              </a:defRPr>
            </a:lvl3pPr>
            <a:lvl4pPr lvl="3" algn="ctr">
              <a:lnSpc>
                <a:spcPct val="100000"/>
              </a:lnSpc>
              <a:spcBef>
                <a:spcPts val="0"/>
              </a:spcBef>
              <a:spcAft>
                <a:spcPts val="0"/>
              </a:spcAft>
              <a:buClr>
                <a:schemeClr val="lt1"/>
              </a:buClr>
              <a:buSzPts val="2800"/>
              <a:buNone/>
              <a:defRPr sz="2800">
                <a:solidFill>
                  <a:schemeClr val="lt1"/>
                </a:solidFill>
              </a:defRPr>
            </a:lvl4pPr>
            <a:lvl5pPr lvl="4" algn="ctr">
              <a:lnSpc>
                <a:spcPct val="100000"/>
              </a:lnSpc>
              <a:spcBef>
                <a:spcPts val="0"/>
              </a:spcBef>
              <a:spcAft>
                <a:spcPts val="0"/>
              </a:spcAft>
              <a:buClr>
                <a:schemeClr val="lt1"/>
              </a:buClr>
              <a:buSzPts val="2800"/>
              <a:buNone/>
              <a:defRPr sz="2800">
                <a:solidFill>
                  <a:schemeClr val="lt1"/>
                </a:solidFill>
              </a:defRPr>
            </a:lvl5pPr>
            <a:lvl6pPr lvl="5" algn="ctr">
              <a:lnSpc>
                <a:spcPct val="100000"/>
              </a:lnSpc>
              <a:spcBef>
                <a:spcPts val="0"/>
              </a:spcBef>
              <a:spcAft>
                <a:spcPts val="0"/>
              </a:spcAft>
              <a:buClr>
                <a:schemeClr val="lt1"/>
              </a:buClr>
              <a:buSzPts val="2800"/>
              <a:buNone/>
              <a:defRPr sz="2800">
                <a:solidFill>
                  <a:schemeClr val="lt1"/>
                </a:solidFill>
              </a:defRPr>
            </a:lvl6pPr>
            <a:lvl7pPr lvl="6" algn="ctr">
              <a:lnSpc>
                <a:spcPct val="100000"/>
              </a:lnSpc>
              <a:spcBef>
                <a:spcPts val="0"/>
              </a:spcBef>
              <a:spcAft>
                <a:spcPts val="0"/>
              </a:spcAft>
              <a:buClr>
                <a:schemeClr val="lt1"/>
              </a:buClr>
              <a:buSzPts val="2800"/>
              <a:buNone/>
              <a:defRPr sz="2800">
                <a:solidFill>
                  <a:schemeClr val="lt1"/>
                </a:solidFill>
              </a:defRPr>
            </a:lvl7pPr>
            <a:lvl8pPr lvl="7" algn="ctr">
              <a:lnSpc>
                <a:spcPct val="100000"/>
              </a:lnSpc>
              <a:spcBef>
                <a:spcPts val="0"/>
              </a:spcBef>
              <a:spcAft>
                <a:spcPts val="0"/>
              </a:spcAft>
              <a:buClr>
                <a:schemeClr val="lt1"/>
              </a:buClr>
              <a:buSzPts val="2800"/>
              <a:buNone/>
              <a:defRPr sz="2800">
                <a:solidFill>
                  <a:schemeClr val="lt1"/>
                </a:solidFill>
              </a:defRPr>
            </a:lvl8pPr>
            <a:lvl9pPr lvl="8" algn="ctr">
              <a:lnSpc>
                <a:spcPct val="100000"/>
              </a:lnSpc>
              <a:spcBef>
                <a:spcPts val="0"/>
              </a:spcBef>
              <a:spcAft>
                <a:spcPts val="0"/>
              </a:spcAft>
              <a:buClr>
                <a:schemeClr val="lt1"/>
              </a:buClr>
              <a:buSzPts val="2800"/>
              <a:buNone/>
              <a:defRPr sz="2800">
                <a:solidFill>
                  <a:schemeClr val="lt1"/>
                </a:solidFill>
              </a:defRPr>
            </a:lvl9pPr>
          </a:lstStyle>
          <a:p/>
        </p:txBody>
      </p:sp>
      <p:sp>
        <p:nvSpPr>
          <p:cNvPr id="895" name="Google Shape;895;p119"/>
          <p:cNvSpPr txBox="1"/>
          <p:nvPr/>
        </p:nvSpPr>
        <p:spPr>
          <a:xfrm rot="-5400000">
            <a:off x="-975112" y="3297988"/>
            <a:ext cx="2528700" cy="771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500">
                <a:solidFill>
                  <a:srgbClr val="999999"/>
                </a:solidFill>
                <a:latin typeface="Montserrat Medium"/>
                <a:ea typeface="Montserrat Medium"/>
                <a:cs typeface="Montserrat Medium"/>
                <a:sym typeface="Montserrat Medium"/>
              </a:rPr>
              <a:t>© 2023 Skydio, Inc. Proprietary &amp; Confidential</a:t>
            </a:r>
            <a:endParaRPr sz="500">
              <a:solidFill>
                <a:srgbClr val="999999"/>
              </a:solidFill>
              <a:latin typeface="Montserrat Medium"/>
              <a:ea typeface="Montserrat Medium"/>
              <a:cs typeface="Montserrat Medium"/>
              <a:sym typeface="Montserrat Medium"/>
            </a:endParaRPr>
          </a:p>
        </p:txBody>
      </p:sp>
      <p:sp>
        <p:nvSpPr>
          <p:cNvPr id="896" name="Google Shape;896;p119"/>
          <p:cNvSpPr txBox="1"/>
          <p:nvPr/>
        </p:nvSpPr>
        <p:spPr>
          <a:xfrm>
            <a:off x="202413" y="4779625"/>
            <a:ext cx="176700" cy="2388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fld id="{00000000-1234-1234-1234-123412341234}" type="slidenum">
              <a:rPr lang="en" sz="700">
                <a:solidFill>
                  <a:schemeClr val="dk1"/>
                </a:solidFill>
                <a:latin typeface="Montserrat Medium"/>
                <a:ea typeface="Montserrat Medium"/>
                <a:cs typeface="Montserrat Medium"/>
                <a:sym typeface="Montserrat Medium"/>
              </a:rPr>
              <a:t>‹#›</a:t>
            </a:fld>
            <a:endParaRPr sz="700">
              <a:solidFill>
                <a:schemeClr val="dk1"/>
              </a:solidFill>
              <a:latin typeface="Montserrat Medium"/>
              <a:ea typeface="Montserrat Medium"/>
              <a:cs typeface="Montserrat Medium"/>
              <a:sym typeface="Montserrat Medium"/>
            </a:endParaRPr>
          </a:p>
        </p:txBody>
      </p:sp>
    </p:spTree>
  </p:cSld>
  <p:clrMapOvr>
    <a:masterClrMapping/>
  </p:clrMapOvr>
</p:sldLayout>
</file>

<file path=ppt/slideLayouts/slideLayout1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h - Teams - Dark">
  <p:cSld name="TITLE_AND_BODY_1_1_2_1">
    <p:bg>
      <p:bgPr>
        <a:solidFill>
          <a:srgbClr val="000000"/>
        </a:solidFill>
      </p:bgPr>
    </p:bg>
    <p:spTree>
      <p:nvGrpSpPr>
        <p:cNvPr id="897" name="Shape 897"/>
        <p:cNvGrpSpPr/>
        <p:nvPr/>
      </p:nvGrpSpPr>
      <p:grpSpPr>
        <a:xfrm>
          <a:off x="0" y="0"/>
          <a:ext cx="0" cy="0"/>
          <a:chOff x="0" y="0"/>
          <a:chExt cx="0" cy="0"/>
        </a:xfrm>
      </p:grpSpPr>
      <p:sp>
        <p:nvSpPr>
          <p:cNvPr id="898" name="Google Shape;898;p120"/>
          <p:cNvSpPr txBox="1"/>
          <p:nvPr>
            <p:ph type="ctrTitle"/>
          </p:nvPr>
        </p:nvSpPr>
        <p:spPr>
          <a:xfrm>
            <a:off x="952300" y="923200"/>
            <a:ext cx="3244800" cy="916800"/>
          </a:xfrm>
          <a:prstGeom prst="rect">
            <a:avLst/>
          </a:prstGeom>
        </p:spPr>
        <p:txBody>
          <a:bodyPr anchorCtr="0" anchor="t" bIns="45725" lIns="0" spcFirstLastPara="1" rIns="45725" wrap="square" tIns="45725">
            <a:noAutofit/>
          </a:bodyPr>
          <a:lstStyle>
            <a:lvl1pPr lvl="0">
              <a:lnSpc>
                <a:spcPct val="95000"/>
              </a:lnSpc>
              <a:spcBef>
                <a:spcPts val="0"/>
              </a:spcBef>
              <a:spcAft>
                <a:spcPts val="0"/>
              </a:spcAft>
              <a:buClr>
                <a:schemeClr val="lt1"/>
              </a:buClr>
              <a:buSzPts val="2400"/>
              <a:buNone/>
              <a:defRPr sz="2400">
                <a:solidFill>
                  <a:schemeClr val="lt1"/>
                </a:solidFill>
              </a:defRPr>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pic>
        <p:nvPicPr>
          <p:cNvPr id="899" name="Google Shape;899;p120"/>
          <p:cNvPicPr preferRelativeResize="0"/>
          <p:nvPr/>
        </p:nvPicPr>
        <p:blipFill rotWithShape="1">
          <a:blip r:embed="rId2">
            <a:alphaModFix/>
          </a:blip>
          <a:srcRect b="0" l="0" r="0" t="0"/>
          <a:stretch/>
        </p:blipFill>
        <p:spPr>
          <a:xfrm>
            <a:off x="221525" y="210300"/>
            <a:ext cx="138325" cy="122950"/>
          </a:xfrm>
          <a:prstGeom prst="rect">
            <a:avLst/>
          </a:prstGeom>
          <a:noFill/>
          <a:ln>
            <a:noFill/>
          </a:ln>
        </p:spPr>
      </p:pic>
      <p:sp>
        <p:nvSpPr>
          <p:cNvPr id="900" name="Google Shape;900;p120"/>
          <p:cNvSpPr txBox="1"/>
          <p:nvPr>
            <p:ph idx="1" type="subTitle"/>
          </p:nvPr>
        </p:nvSpPr>
        <p:spPr>
          <a:xfrm>
            <a:off x="952300" y="210275"/>
            <a:ext cx="2903700" cy="123000"/>
          </a:xfrm>
          <a:prstGeom prst="rect">
            <a:avLst/>
          </a:prstGeom>
        </p:spPr>
        <p:txBody>
          <a:bodyPr anchorCtr="0" anchor="ctr" bIns="0" lIns="0" spcFirstLastPara="1" rIns="0" wrap="square" tIns="0">
            <a:noAutofit/>
          </a:bodyPr>
          <a:lstStyle>
            <a:lvl1pPr lvl="0">
              <a:lnSpc>
                <a:spcPct val="100000"/>
              </a:lnSpc>
              <a:spcBef>
                <a:spcPts val="0"/>
              </a:spcBef>
              <a:spcAft>
                <a:spcPts val="0"/>
              </a:spcAft>
              <a:buClr>
                <a:schemeClr val="lt1"/>
              </a:buClr>
              <a:buSzPts val="800"/>
              <a:buFont typeface="Montserrat SemiBold"/>
              <a:buNone/>
              <a:defRPr sz="800">
                <a:solidFill>
                  <a:schemeClr val="lt1"/>
                </a:solidFill>
                <a:latin typeface="Montserrat SemiBold"/>
                <a:ea typeface="Montserrat SemiBold"/>
                <a:cs typeface="Montserrat SemiBold"/>
                <a:sym typeface="Montserrat SemiBold"/>
              </a:defRPr>
            </a:lvl1pPr>
            <a:lvl2pPr lvl="1" algn="ctr">
              <a:lnSpc>
                <a:spcPct val="100000"/>
              </a:lnSpc>
              <a:spcBef>
                <a:spcPts val="0"/>
              </a:spcBef>
              <a:spcAft>
                <a:spcPts val="0"/>
              </a:spcAft>
              <a:buClr>
                <a:schemeClr val="lt1"/>
              </a:buClr>
              <a:buSzPts val="2800"/>
              <a:buNone/>
              <a:defRPr sz="2800">
                <a:solidFill>
                  <a:schemeClr val="lt1"/>
                </a:solidFill>
              </a:defRPr>
            </a:lvl2pPr>
            <a:lvl3pPr lvl="2" algn="ctr">
              <a:lnSpc>
                <a:spcPct val="100000"/>
              </a:lnSpc>
              <a:spcBef>
                <a:spcPts val="0"/>
              </a:spcBef>
              <a:spcAft>
                <a:spcPts val="0"/>
              </a:spcAft>
              <a:buClr>
                <a:schemeClr val="lt1"/>
              </a:buClr>
              <a:buSzPts val="2800"/>
              <a:buNone/>
              <a:defRPr sz="2800">
                <a:solidFill>
                  <a:schemeClr val="lt1"/>
                </a:solidFill>
              </a:defRPr>
            </a:lvl3pPr>
            <a:lvl4pPr lvl="3" algn="ctr">
              <a:lnSpc>
                <a:spcPct val="100000"/>
              </a:lnSpc>
              <a:spcBef>
                <a:spcPts val="0"/>
              </a:spcBef>
              <a:spcAft>
                <a:spcPts val="0"/>
              </a:spcAft>
              <a:buClr>
                <a:schemeClr val="lt1"/>
              </a:buClr>
              <a:buSzPts val="2800"/>
              <a:buNone/>
              <a:defRPr sz="2800">
                <a:solidFill>
                  <a:schemeClr val="lt1"/>
                </a:solidFill>
              </a:defRPr>
            </a:lvl4pPr>
            <a:lvl5pPr lvl="4" algn="ctr">
              <a:lnSpc>
                <a:spcPct val="100000"/>
              </a:lnSpc>
              <a:spcBef>
                <a:spcPts val="0"/>
              </a:spcBef>
              <a:spcAft>
                <a:spcPts val="0"/>
              </a:spcAft>
              <a:buClr>
                <a:schemeClr val="lt1"/>
              </a:buClr>
              <a:buSzPts val="2800"/>
              <a:buNone/>
              <a:defRPr sz="2800">
                <a:solidFill>
                  <a:schemeClr val="lt1"/>
                </a:solidFill>
              </a:defRPr>
            </a:lvl5pPr>
            <a:lvl6pPr lvl="5" algn="ctr">
              <a:lnSpc>
                <a:spcPct val="100000"/>
              </a:lnSpc>
              <a:spcBef>
                <a:spcPts val="0"/>
              </a:spcBef>
              <a:spcAft>
                <a:spcPts val="0"/>
              </a:spcAft>
              <a:buClr>
                <a:schemeClr val="lt1"/>
              </a:buClr>
              <a:buSzPts val="2800"/>
              <a:buNone/>
              <a:defRPr sz="2800">
                <a:solidFill>
                  <a:schemeClr val="lt1"/>
                </a:solidFill>
              </a:defRPr>
            </a:lvl6pPr>
            <a:lvl7pPr lvl="6" algn="ctr">
              <a:lnSpc>
                <a:spcPct val="100000"/>
              </a:lnSpc>
              <a:spcBef>
                <a:spcPts val="0"/>
              </a:spcBef>
              <a:spcAft>
                <a:spcPts val="0"/>
              </a:spcAft>
              <a:buClr>
                <a:schemeClr val="lt1"/>
              </a:buClr>
              <a:buSzPts val="2800"/>
              <a:buNone/>
              <a:defRPr sz="2800">
                <a:solidFill>
                  <a:schemeClr val="lt1"/>
                </a:solidFill>
              </a:defRPr>
            </a:lvl7pPr>
            <a:lvl8pPr lvl="7" algn="ctr">
              <a:lnSpc>
                <a:spcPct val="100000"/>
              </a:lnSpc>
              <a:spcBef>
                <a:spcPts val="0"/>
              </a:spcBef>
              <a:spcAft>
                <a:spcPts val="0"/>
              </a:spcAft>
              <a:buClr>
                <a:schemeClr val="lt1"/>
              </a:buClr>
              <a:buSzPts val="2800"/>
              <a:buNone/>
              <a:defRPr sz="2800">
                <a:solidFill>
                  <a:schemeClr val="lt1"/>
                </a:solidFill>
              </a:defRPr>
            </a:lvl8pPr>
            <a:lvl9pPr lvl="8" algn="ctr">
              <a:lnSpc>
                <a:spcPct val="100000"/>
              </a:lnSpc>
              <a:spcBef>
                <a:spcPts val="0"/>
              </a:spcBef>
              <a:spcAft>
                <a:spcPts val="0"/>
              </a:spcAft>
              <a:buClr>
                <a:schemeClr val="lt1"/>
              </a:buClr>
              <a:buSzPts val="2800"/>
              <a:buNone/>
              <a:defRPr sz="2800">
                <a:solidFill>
                  <a:schemeClr val="lt1"/>
                </a:solidFill>
              </a:defRPr>
            </a:lvl9pPr>
          </a:lstStyle>
          <a:p/>
        </p:txBody>
      </p:sp>
      <p:sp>
        <p:nvSpPr>
          <p:cNvPr id="901" name="Google Shape;901;p120"/>
          <p:cNvSpPr txBox="1"/>
          <p:nvPr/>
        </p:nvSpPr>
        <p:spPr>
          <a:xfrm rot="-5400000">
            <a:off x="-975112" y="3297988"/>
            <a:ext cx="2528700" cy="771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500">
                <a:solidFill>
                  <a:srgbClr val="666666"/>
                </a:solidFill>
                <a:latin typeface="Montserrat Medium"/>
                <a:ea typeface="Montserrat Medium"/>
                <a:cs typeface="Montserrat Medium"/>
                <a:sym typeface="Montserrat Medium"/>
              </a:rPr>
              <a:t>© 2023 Skydio, Inc. Proprietary &amp; Confidential</a:t>
            </a:r>
            <a:endParaRPr sz="500">
              <a:solidFill>
                <a:srgbClr val="666666"/>
              </a:solidFill>
              <a:latin typeface="Montserrat Medium"/>
              <a:ea typeface="Montserrat Medium"/>
              <a:cs typeface="Montserrat Medium"/>
              <a:sym typeface="Montserrat Medium"/>
            </a:endParaRPr>
          </a:p>
        </p:txBody>
      </p:sp>
      <p:sp>
        <p:nvSpPr>
          <p:cNvPr id="902" name="Google Shape;902;p120"/>
          <p:cNvSpPr txBox="1"/>
          <p:nvPr/>
        </p:nvSpPr>
        <p:spPr>
          <a:xfrm>
            <a:off x="202413" y="4779625"/>
            <a:ext cx="176700" cy="2388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fld id="{00000000-1234-1234-1234-123412341234}" type="slidenum">
              <a:rPr lang="en" sz="700">
                <a:solidFill>
                  <a:schemeClr val="lt1"/>
                </a:solidFill>
                <a:latin typeface="Montserrat Medium"/>
                <a:ea typeface="Montserrat Medium"/>
                <a:cs typeface="Montserrat Medium"/>
                <a:sym typeface="Montserrat Medium"/>
              </a:rPr>
              <a:t>‹#›</a:t>
            </a:fld>
            <a:endParaRPr sz="700">
              <a:solidFill>
                <a:schemeClr val="lt1"/>
              </a:solidFill>
              <a:latin typeface="Montserrat Medium"/>
              <a:ea typeface="Montserrat Medium"/>
              <a:cs typeface="Montserrat Medium"/>
              <a:sym typeface="Montserrat Medium"/>
            </a:endParaRPr>
          </a:p>
        </p:txBody>
      </p:sp>
      <p:sp>
        <p:nvSpPr>
          <p:cNvPr id="903" name="Google Shape;903;p120"/>
          <p:cNvSpPr txBox="1"/>
          <p:nvPr>
            <p:ph idx="2" type="body"/>
          </p:nvPr>
        </p:nvSpPr>
        <p:spPr>
          <a:xfrm>
            <a:off x="952094" y="3793250"/>
            <a:ext cx="1242600" cy="297900"/>
          </a:xfrm>
          <a:prstGeom prst="rect">
            <a:avLst/>
          </a:prstGeom>
        </p:spPr>
        <p:txBody>
          <a:bodyPr anchorCtr="0" anchor="t" bIns="91425" lIns="91425" spcFirstLastPara="1" rIns="91425" wrap="square" tIns="91425">
            <a:noAutofit/>
          </a:bodyPr>
          <a:lstStyle>
            <a:lvl1pPr indent="-279400" lvl="0" marL="457200">
              <a:spcBef>
                <a:spcPts val="0"/>
              </a:spcBef>
              <a:spcAft>
                <a:spcPts val="0"/>
              </a:spcAft>
              <a:buSzPts val="800"/>
              <a:buChar char="●"/>
              <a:defRPr sz="800"/>
            </a:lvl1pPr>
            <a:lvl2pPr indent="-279400" lvl="1" marL="914400">
              <a:spcBef>
                <a:spcPts val="0"/>
              </a:spcBef>
              <a:spcAft>
                <a:spcPts val="0"/>
              </a:spcAft>
              <a:buSzPts val="800"/>
              <a:buChar char="○"/>
              <a:defRPr sz="800"/>
            </a:lvl2pPr>
            <a:lvl3pPr indent="-279400" lvl="2" marL="1371600">
              <a:spcBef>
                <a:spcPts val="0"/>
              </a:spcBef>
              <a:spcAft>
                <a:spcPts val="0"/>
              </a:spcAft>
              <a:buSzPts val="800"/>
              <a:buChar char="■"/>
              <a:defRPr sz="800"/>
            </a:lvl3pPr>
            <a:lvl4pPr indent="-279400" lvl="3" marL="1828800">
              <a:spcBef>
                <a:spcPts val="0"/>
              </a:spcBef>
              <a:spcAft>
                <a:spcPts val="0"/>
              </a:spcAft>
              <a:buSzPts val="800"/>
              <a:buChar char="●"/>
              <a:defRPr sz="800"/>
            </a:lvl4pPr>
            <a:lvl5pPr indent="-279400" lvl="4" marL="2286000">
              <a:spcBef>
                <a:spcPts val="0"/>
              </a:spcBef>
              <a:spcAft>
                <a:spcPts val="0"/>
              </a:spcAft>
              <a:buSzPts val="800"/>
              <a:buChar char="○"/>
              <a:defRPr sz="800"/>
            </a:lvl5pPr>
            <a:lvl6pPr indent="-279400" lvl="5" marL="2743200">
              <a:spcBef>
                <a:spcPts val="0"/>
              </a:spcBef>
              <a:spcAft>
                <a:spcPts val="0"/>
              </a:spcAft>
              <a:buSzPts val="800"/>
              <a:buChar char="■"/>
              <a:defRPr sz="800"/>
            </a:lvl6pPr>
            <a:lvl7pPr indent="-279400" lvl="6" marL="3200400">
              <a:spcBef>
                <a:spcPts val="0"/>
              </a:spcBef>
              <a:spcAft>
                <a:spcPts val="0"/>
              </a:spcAft>
              <a:buSzPts val="800"/>
              <a:buChar char="●"/>
              <a:defRPr sz="800"/>
            </a:lvl7pPr>
            <a:lvl8pPr indent="-279400" lvl="7" marL="3657600">
              <a:spcBef>
                <a:spcPts val="0"/>
              </a:spcBef>
              <a:spcAft>
                <a:spcPts val="0"/>
              </a:spcAft>
              <a:buSzPts val="800"/>
              <a:buChar char="○"/>
              <a:defRPr sz="800"/>
            </a:lvl8pPr>
            <a:lvl9pPr indent="-279400" lvl="8" marL="4114800">
              <a:spcBef>
                <a:spcPts val="0"/>
              </a:spcBef>
              <a:spcAft>
                <a:spcPts val="0"/>
              </a:spcAft>
              <a:buSzPts val="800"/>
              <a:buChar char="■"/>
              <a:defRPr sz="800"/>
            </a:lvl9pPr>
          </a:lstStyle>
          <a:p/>
        </p:txBody>
      </p:sp>
      <p:sp>
        <p:nvSpPr>
          <p:cNvPr id="904" name="Google Shape;904;p120"/>
          <p:cNvSpPr txBox="1"/>
          <p:nvPr>
            <p:ph idx="3" type="subTitle"/>
          </p:nvPr>
        </p:nvSpPr>
        <p:spPr>
          <a:xfrm>
            <a:off x="997681" y="3453763"/>
            <a:ext cx="1242600" cy="432000"/>
          </a:xfrm>
          <a:prstGeom prst="rect">
            <a:avLst/>
          </a:prstGeom>
        </p:spPr>
        <p:txBody>
          <a:bodyPr anchorCtr="0" anchor="t" bIns="45725" lIns="45725" spcFirstLastPara="1" rIns="45725" wrap="square" tIns="45725">
            <a:noAutofit/>
          </a:bodyPr>
          <a:lstStyle>
            <a:lvl1pPr lvl="0">
              <a:spcBef>
                <a:spcPts val="0"/>
              </a:spcBef>
              <a:spcAft>
                <a:spcPts val="0"/>
              </a:spcAft>
              <a:buClr>
                <a:srgbClr val="088BF5"/>
              </a:buClr>
              <a:buSzPts val="1000"/>
              <a:buNone/>
              <a:defRPr sz="1000">
                <a:solidFill>
                  <a:srgbClr val="088BF5"/>
                </a:solidFill>
              </a:defRPr>
            </a:lvl1pPr>
            <a:lvl2pPr lvl="1">
              <a:spcBef>
                <a:spcPts val="0"/>
              </a:spcBef>
              <a:spcAft>
                <a:spcPts val="0"/>
              </a:spcAft>
              <a:buClr>
                <a:srgbClr val="088BF5"/>
              </a:buClr>
              <a:buSzPts val="1000"/>
              <a:buNone/>
              <a:defRPr sz="1000">
                <a:solidFill>
                  <a:srgbClr val="088BF5"/>
                </a:solidFill>
              </a:defRPr>
            </a:lvl2pPr>
            <a:lvl3pPr lvl="2">
              <a:spcBef>
                <a:spcPts val="0"/>
              </a:spcBef>
              <a:spcAft>
                <a:spcPts val="0"/>
              </a:spcAft>
              <a:buClr>
                <a:srgbClr val="088BF5"/>
              </a:buClr>
              <a:buSzPts val="1000"/>
              <a:buNone/>
              <a:defRPr sz="1000">
                <a:solidFill>
                  <a:srgbClr val="088BF5"/>
                </a:solidFill>
              </a:defRPr>
            </a:lvl3pPr>
            <a:lvl4pPr lvl="3">
              <a:spcBef>
                <a:spcPts val="0"/>
              </a:spcBef>
              <a:spcAft>
                <a:spcPts val="0"/>
              </a:spcAft>
              <a:buClr>
                <a:srgbClr val="088BF5"/>
              </a:buClr>
              <a:buSzPts val="1000"/>
              <a:buNone/>
              <a:defRPr sz="1000">
                <a:solidFill>
                  <a:srgbClr val="088BF5"/>
                </a:solidFill>
              </a:defRPr>
            </a:lvl4pPr>
            <a:lvl5pPr lvl="4">
              <a:spcBef>
                <a:spcPts val="0"/>
              </a:spcBef>
              <a:spcAft>
                <a:spcPts val="0"/>
              </a:spcAft>
              <a:buClr>
                <a:srgbClr val="088BF5"/>
              </a:buClr>
              <a:buSzPts val="1000"/>
              <a:buNone/>
              <a:defRPr sz="1000">
                <a:solidFill>
                  <a:srgbClr val="088BF5"/>
                </a:solidFill>
              </a:defRPr>
            </a:lvl5pPr>
            <a:lvl6pPr lvl="5">
              <a:spcBef>
                <a:spcPts val="0"/>
              </a:spcBef>
              <a:spcAft>
                <a:spcPts val="0"/>
              </a:spcAft>
              <a:buClr>
                <a:srgbClr val="088BF5"/>
              </a:buClr>
              <a:buSzPts val="1000"/>
              <a:buNone/>
              <a:defRPr sz="1000">
                <a:solidFill>
                  <a:srgbClr val="088BF5"/>
                </a:solidFill>
              </a:defRPr>
            </a:lvl6pPr>
            <a:lvl7pPr lvl="6">
              <a:spcBef>
                <a:spcPts val="0"/>
              </a:spcBef>
              <a:spcAft>
                <a:spcPts val="0"/>
              </a:spcAft>
              <a:buClr>
                <a:srgbClr val="088BF5"/>
              </a:buClr>
              <a:buSzPts val="1000"/>
              <a:buNone/>
              <a:defRPr sz="1000">
                <a:solidFill>
                  <a:srgbClr val="088BF5"/>
                </a:solidFill>
              </a:defRPr>
            </a:lvl7pPr>
            <a:lvl8pPr lvl="7">
              <a:spcBef>
                <a:spcPts val="0"/>
              </a:spcBef>
              <a:spcAft>
                <a:spcPts val="0"/>
              </a:spcAft>
              <a:buClr>
                <a:srgbClr val="088BF5"/>
              </a:buClr>
              <a:buSzPts val="1000"/>
              <a:buNone/>
              <a:defRPr sz="1000">
                <a:solidFill>
                  <a:srgbClr val="088BF5"/>
                </a:solidFill>
              </a:defRPr>
            </a:lvl8pPr>
            <a:lvl9pPr lvl="8">
              <a:spcBef>
                <a:spcPts val="0"/>
              </a:spcBef>
              <a:spcAft>
                <a:spcPts val="0"/>
              </a:spcAft>
              <a:buClr>
                <a:srgbClr val="088BF5"/>
              </a:buClr>
              <a:buSzPts val="1000"/>
              <a:buNone/>
              <a:defRPr sz="1000">
                <a:solidFill>
                  <a:srgbClr val="088BF5"/>
                </a:solidFill>
              </a:defRPr>
            </a:lvl9pPr>
          </a:lstStyle>
          <a:p/>
        </p:txBody>
      </p:sp>
      <p:sp>
        <p:nvSpPr>
          <p:cNvPr id="905" name="Google Shape;905;p120"/>
          <p:cNvSpPr txBox="1"/>
          <p:nvPr>
            <p:ph idx="4" type="body"/>
          </p:nvPr>
        </p:nvSpPr>
        <p:spPr>
          <a:xfrm>
            <a:off x="2444041" y="3793250"/>
            <a:ext cx="1242600" cy="297900"/>
          </a:xfrm>
          <a:prstGeom prst="rect">
            <a:avLst/>
          </a:prstGeom>
        </p:spPr>
        <p:txBody>
          <a:bodyPr anchorCtr="0" anchor="t" bIns="91425" lIns="91425" spcFirstLastPara="1" rIns="91425" wrap="square" tIns="91425">
            <a:noAutofit/>
          </a:bodyPr>
          <a:lstStyle>
            <a:lvl1pPr indent="-279400" lvl="0" marL="457200">
              <a:spcBef>
                <a:spcPts val="0"/>
              </a:spcBef>
              <a:spcAft>
                <a:spcPts val="0"/>
              </a:spcAft>
              <a:buSzPts val="800"/>
              <a:buChar char="●"/>
              <a:defRPr sz="800"/>
            </a:lvl1pPr>
            <a:lvl2pPr indent="-279400" lvl="1" marL="914400">
              <a:spcBef>
                <a:spcPts val="0"/>
              </a:spcBef>
              <a:spcAft>
                <a:spcPts val="0"/>
              </a:spcAft>
              <a:buSzPts val="800"/>
              <a:buChar char="○"/>
              <a:defRPr sz="800"/>
            </a:lvl2pPr>
            <a:lvl3pPr indent="-279400" lvl="2" marL="1371600">
              <a:spcBef>
                <a:spcPts val="0"/>
              </a:spcBef>
              <a:spcAft>
                <a:spcPts val="0"/>
              </a:spcAft>
              <a:buSzPts val="800"/>
              <a:buChar char="■"/>
              <a:defRPr sz="800"/>
            </a:lvl3pPr>
            <a:lvl4pPr indent="-279400" lvl="3" marL="1828800">
              <a:spcBef>
                <a:spcPts val="0"/>
              </a:spcBef>
              <a:spcAft>
                <a:spcPts val="0"/>
              </a:spcAft>
              <a:buSzPts val="800"/>
              <a:buChar char="●"/>
              <a:defRPr sz="800"/>
            </a:lvl4pPr>
            <a:lvl5pPr indent="-279400" lvl="4" marL="2286000">
              <a:spcBef>
                <a:spcPts val="0"/>
              </a:spcBef>
              <a:spcAft>
                <a:spcPts val="0"/>
              </a:spcAft>
              <a:buSzPts val="800"/>
              <a:buChar char="○"/>
              <a:defRPr sz="800"/>
            </a:lvl5pPr>
            <a:lvl6pPr indent="-279400" lvl="5" marL="2743200">
              <a:spcBef>
                <a:spcPts val="0"/>
              </a:spcBef>
              <a:spcAft>
                <a:spcPts val="0"/>
              </a:spcAft>
              <a:buSzPts val="800"/>
              <a:buChar char="■"/>
              <a:defRPr sz="800"/>
            </a:lvl6pPr>
            <a:lvl7pPr indent="-279400" lvl="6" marL="3200400">
              <a:spcBef>
                <a:spcPts val="0"/>
              </a:spcBef>
              <a:spcAft>
                <a:spcPts val="0"/>
              </a:spcAft>
              <a:buSzPts val="800"/>
              <a:buChar char="●"/>
              <a:defRPr sz="800"/>
            </a:lvl7pPr>
            <a:lvl8pPr indent="-279400" lvl="7" marL="3657600">
              <a:spcBef>
                <a:spcPts val="0"/>
              </a:spcBef>
              <a:spcAft>
                <a:spcPts val="0"/>
              </a:spcAft>
              <a:buSzPts val="800"/>
              <a:buChar char="○"/>
              <a:defRPr sz="800"/>
            </a:lvl8pPr>
            <a:lvl9pPr indent="-279400" lvl="8" marL="4114800">
              <a:spcBef>
                <a:spcPts val="0"/>
              </a:spcBef>
              <a:spcAft>
                <a:spcPts val="0"/>
              </a:spcAft>
              <a:buSzPts val="800"/>
              <a:buChar char="■"/>
              <a:defRPr sz="800"/>
            </a:lvl9pPr>
          </a:lstStyle>
          <a:p/>
        </p:txBody>
      </p:sp>
      <p:sp>
        <p:nvSpPr>
          <p:cNvPr id="906" name="Google Shape;906;p120"/>
          <p:cNvSpPr txBox="1"/>
          <p:nvPr>
            <p:ph idx="5" type="subTitle"/>
          </p:nvPr>
        </p:nvSpPr>
        <p:spPr>
          <a:xfrm>
            <a:off x="2489625" y="3453763"/>
            <a:ext cx="1242600" cy="432000"/>
          </a:xfrm>
          <a:prstGeom prst="rect">
            <a:avLst/>
          </a:prstGeom>
        </p:spPr>
        <p:txBody>
          <a:bodyPr anchorCtr="0" anchor="t" bIns="45725" lIns="45725" spcFirstLastPara="1" rIns="45725" wrap="square" tIns="45725">
            <a:noAutofit/>
          </a:bodyPr>
          <a:lstStyle>
            <a:lvl1pPr lvl="0">
              <a:spcBef>
                <a:spcPts val="0"/>
              </a:spcBef>
              <a:spcAft>
                <a:spcPts val="0"/>
              </a:spcAft>
              <a:buClr>
                <a:srgbClr val="088BF5"/>
              </a:buClr>
              <a:buSzPts val="1000"/>
              <a:buNone/>
              <a:defRPr sz="1000">
                <a:solidFill>
                  <a:srgbClr val="088BF5"/>
                </a:solidFill>
              </a:defRPr>
            </a:lvl1pPr>
            <a:lvl2pPr lvl="1">
              <a:spcBef>
                <a:spcPts val="0"/>
              </a:spcBef>
              <a:spcAft>
                <a:spcPts val="0"/>
              </a:spcAft>
              <a:buClr>
                <a:srgbClr val="088BF5"/>
              </a:buClr>
              <a:buSzPts val="1000"/>
              <a:buNone/>
              <a:defRPr sz="1000">
                <a:solidFill>
                  <a:srgbClr val="088BF5"/>
                </a:solidFill>
              </a:defRPr>
            </a:lvl2pPr>
            <a:lvl3pPr lvl="2">
              <a:spcBef>
                <a:spcPts val="0"/>
              </a:spcBef>
              <a:spcAft>
                <a:spcPts val="0"/>
              </a:spcAft>
              <a:buClr>
                <a:srgbClr val="088BF5"/>
              </a:buClr>
              <a:buSzPts val="1000"/>
              <a:buNone/>
              <a:defRPr sz="1000">
                <a:solidFill>
                  <a:srgbClr val="088BF5"/>
                </a:solidFill>
              </a:defRPr>
            </a:lvl3pPr>
            <a:lvl4pPr lvl="3">
              <a:spcBef>
                <a:spcPts val="0"/>
              </a:spcBef>
              <a:spcAft>
                <a:spcPts val="0"/>
              </a:spcAft>
              <a:buClr>
                <a:srgbClr val="088BF5"/>
              </a:buClr>
              <a:buSzPts val="1000"/>
              <a:buNone/>
              <a:defRPr sz="1000">
                <a:solidFill>
                  <a:srgbClr val="088BF5"/>
                </a:solidFill>
              </a:defRPr>
            </a:lvl4pPr>
            <a:lvl5pPr lvl="4">
              <a:spcBef>
                <a:spcPts val="0"/>
              </a:spcBef>
              <a:spcAft>
                <a:spcPts val="0"/>
              </a:spcAft>
              <a:buClr>
                <a:srgbClr val="088BF5"/>
              </a:buClr>
              <a:buSzPts val="1000"/>
              <a:buNone/>
              <a:defRPr sz="1000">
                <a:solidFill>
                  <a:srgbClr val="088BF5"/>
                </a:solidFill>
              </a:defRPr>
            </a:lvl5pPr>
            <a:lvl6pPr lvl="5">
              <a:spcBef>
                <a:spcPts val="0"/>
              </a:spcBef>
              <a:spcAft>
                <a:spcPts val="0"/>
              </a:spcAft>
              <a:buClr>
                <a:srgbClr val="088BF5"/>
              </a:buClr>
              <a:buSzPts val="1000"/>
              <a:buNone/>
              <a:defRPr sz="1000">
                <a:solidFill>
                  <a:srgbClr val="088BF5"/>
                </a:solidFill>
              </a:defRPr>
            </a:lvl6pPr>
            <a:lvl7pPr lvl="6">
              <a:spcBef>
                <a:spcPts val="0"/>
              </a:spcBef>
              <a:spcAft>
                <a:spcPts val="0"/>
              </a:spcAft>
              <a:buClr>
                <a:srgbClr val="088BF5"/>
              </a:buClr>
              <a:buSzPts val="1000"/>
              <a:buNone/>
              <a:defRPr sz="1000">
                <a:solidFill>
                  <a:srgbClr val="088BF5"/>
                </a:solidFill>
              </a:defRPr>
            </a:lvl7pPr>
            <a:lvl8pPr lvl="7">
              <a:spcBef>
                <a:spcPts val="0"/>
              </a:spcBef>
              <a:spcAft>
                <a:spcPts val="0"/>
              </a:spcAft>
              <a:buClr>
                <a:srgbClr val="088BF5"/>
              </a:buClr>
              <a:buSzPts val="1000"/>
              <a:buNone/>
              <a:defRPr sz="1000">
                <a:solidFill>
                  <a:srgbClr val="088BF5"/>
                </a:solidFill>
              </a:defRPr>
            </a:lvl8pPr>
            <a:lvl9pPr lvl="8">
              <a:spcBef>
                <a:spcPts val="0"/>
              </a:spcBef>
              <a:spcAft>
                <a:spcPts val="0"/>
              </a:spcAft>
              <a:buClr>
                <a:srgbClr val="088BF5"/>
              </a:buClr>
              <a:buSzPts val="1000"/>
              <a:buNone/>
              <a:defRPr sz="1000">
                <a:solidFill>
                  <a:srgbClr val="088BF5"/>
                </a:solidFill>
              </a:defRPr>
            </a:lvl9pPr>
          </a:lstStyle>
          <a:p/>
        </p:txBody>
      </p:sp>
      <p:sp>
        <p:nvSpPr>
          <p:cNvPr id="907" name="Google Shape;907;p120"/>
          <p:cNvSpPr txBox="1"/>
          <p:nvPr>
            <p:ph idx="6" type="body"/>
          </p:nvPr>
        </p:nvSpPr>
        <p:spPr>
          <a:xfrm>
            <a:off x="3935987" y="3793250"/>
            <a:ext cx="1242600" cy="297900"/>
          </a:xfrm>
          <a:prstGeom prst="rect">
            <a:avLst/>
          </a:prstGeom>
        </p:spPr>
        <p:txBody>
          <a:bodyPr anchorCtr="0" anchor="t" bIns="91425" lIns="91425" spcFirstLastPara="1" rIns="91425" wrap="square" tIns="91425">
            <a:noAutofit/>
          </a:bodyPr>
          <a:lstStyle>
            <a:lvl1pPr indent="-279400" lvl="0" marL="457200">
              <a:spcBef>
                <a:spcPts val="0"/>
              </a:spcBef>
              <a:spcAft>
                <a:spcPts val="0"/>
              </a:spcAft>
              <a:buSzPts val="800"/>
              <a:buChar char="●"/>
              <a:defRPr sz="800"/>
            </a:lvl1pPr>
            <a:lvl2pPr indent="-279400" lvl="1" marL="914400">
              <a:spcBef>
                <a:spcPts val="0"/>
              </a:spcBef>
              <a:spcAft>
                <a:spcPts val="0"/>
              </a:spcAft>
              <a:buSzPts val="800"/>
              <a:buChar char="○"/>
              <a:defRPr sz="800"/>
            </a:lvl2pPr>
            <a:lvl3pPr indent="-279400" lvl="2" marL="1371600">
              <a:spcBef>
                <a:spcPts val="0"/>
              </a:spcBef>
              <a:spcAft>
                <a:spcPts val="0"/>
              </a:spcAft>
              <a:buSzPts val="800"/>
              <a:buChar char="■"/>
              <a:defRPr sz="800"/>
            </a:lvl3pPr>
            <a:lvl4pPr indent="-279400" lvl="3" marL="1828800">
              <a:spcBef>
                <a:spcPts val="0"/>
              </a:spcBef>
              <a:spcAft>
                <a:spcPts val="0"/>
              </a:spcAft>
              <a:buSzPts val="800"/>
              <a:buChar char="●"/>
              <a:defRPr sz="800"/>
            </a:lvl4pPr>
            <a:lvl5pPr indent="-279400" lvl="4" marL="2286000">
              <a:spcBef>
                <a:spcPts val="0"/>
              </a:spcBef>
              <a:spcAft>
                <a:spcPts val="0"/>
              </a:spcAft>
              <a:buSzPts val="800"/>
              <a:buChar char="○"/>
              <a:defRPr sz="800"/>
            </a:lvl5pPr>
            <a:lvl6pPr indent="-279400" lvl="5" marL="2743200">
              <a:spcBef>
                <a:spcPts val="0"/>
              </a:spcBef>
              <a:spcAft>
                <a:spcPts val="0"/>
              </a:spcAft>
              <a:buSzPts val="800"/>
              <a:buChar char="■"/>
              <a:defRPr sz="800"/>
            </a:lvl6pPr>
            <a:lvl7pPr indent="-279400" lvl="6" marL="3200400">
              <a:spcBef>
                <a:spcPts val="0"/>
              </a:spcBef>
              <a:spcAft>
                <a:spcPts val="0"/>
              </a:spcAft>
              <a:buSzPts val="800"/>
              <a:buChar char="●"/>
              <a:defRPr sz="800"/>
            </a:lvl7pPr>
            <a:lvl8pPr indent="-279400" lvl="7" marL="3657600">
              <a:spcBef>
                <a:spcPts val="0"/>
              </a:spcBef>
              <a:spcAft>
                <a:spcPts val="0"/>
              </a:spcAft>
              <a:buSzPts val="800"/>
              <a:buChar char="○"/>
              <a:defRPr sz="800"/>
            </a:lvl8pPr>
            <a:lvl9pPr indent="-279400" lvl="8" marL="4114800">
              <a:spcBef>
                <a:spcPts val="0"/>
              </a:spcBef>
              <a:spcAft>
                <a:spcPts val="0"/>
              </a:spcAft>
              <a:buSzPts val="800"/>
              <a:buChar char="■"/>
              <a:defRPr sz="800"/>
            </a:lvl9pPr>
          </a:lstStyle>
          <a:p/>
        </p:txBody>
      </p:sp>
      <p:sp>
        <p:nvSpPr>
          <p:cNvPr id="908" name="Google Shape;908;p120"/>
          <p:cNvSpPr txBox="1"/>
          <p:nvPr>
            <p:ph idx="7" type="subTitle"/>
          </p:nvPr>
        </p:nvSpPr>
        <p:spPr>
          <a:xfrm>
            <a:off x="3981569" y="3453763"/>
            <a:ext cx="1242600" cy="432000"/>
          </a:xfrm>
          <a:prstGeom prst="rect">
            <a:avLst/>
          </a:prstGeom>
        </p:spPr>
        <p:txBody>
          <a:bodyPr anchorCtr="0" anchor="t" bIns="45725" lIns="45725" spcFirstLastPara="1" rIns="45725" wrap="square" tIns="45725">
            <a:noAutofit/>
          </a:bodyPr>
          <a:lstStyle>
            <a:lvl1pPr lvl="0">
              <a:spcBef>
                <a:spcPts val="0"/>
              </a:spcBef>
              <a:spcAft>
                <a:spcPts val="0"/>
              </a:spcAft>
              <a:buClr>
                <a:srgbClr val="088BF5"/>
              </a:buClr>
              <a:buSzPts val="1000"/>
              <a:buNone/>
              <a:defRPr sz="1000">
                <a:solidFill>
                  <a:srgbClr val="088BF5"/>
                </a:solidFill>
              </a:defRPr>
            </a:lvl1pPr>
            <a:lvl2pPr lvl="1">
              <a:spcBef>
                <a:spcPts val="0"/>
              </a:spcBef>
              <a:spcAft>
                <a:spcPts val="0"/>
              </a:spcAft>
              <a:buClr>
                <a:srgbClr val="088BF5"/>
              </a:buClr>
              <a:buSzPts val="1000"/>
              <a:buNone/>
              <a:defRPr sz="1000">
                <a:solidFill>
                  <a:srgbClr val="088BF5"/>
                </a:solidFill>
              </a:defRPr>
            </a:lvl2pPr>
            <a:lvl3pPr lvl="2">
              <a:spcBef>
                <a:spcPts val="0"/>
              </a:spcBef>
              <a:spcAft>
                <a:spcPts val="0"/>
              </a:spcAft>
              <a:buClr>
                <a:srgbClr val="088BF5"/>
              </a:buClr>
              <a:buSzPts val="1000"/>
              <a:buNone/>
              <a:defRPr sz="1000">
                <a:solidFill>
                  <a:srgbClr val="088BF5"/>
                </a:solidFill>
              </a:defRPr>
            </a:lvl3pPr>
            <a:lvl4pPr lvl="3">
              <a:spcBef>
                <a:spcPts val="0"/>
              </a:spcBef>
              <a:spcAft>
                <a:spcPts val="0"/>
              </a:spcAft>
              <a:buClr>
                <a:srgbClr val="088BF5"/>
              </a:buClr>
              <a:buSzPts val="1000"/>
              <a:buNone/>
              <a:defRPr sz="1000">
                <a:solidFill>
                  <a:srgbClr val="088BF5"/>
                </a:solidFill>
              </a:defRPr>
            </a:lvl4pPr>
            <a:lvl5pPr lvl="4">
              <a:spcBef>
                <a:spcPts val="0"/>
              </a:spcBef>
              <a:spcAft>
                <a:spcPts val="0"/>
              </a:spcAft>
              <a:buClr>
                <a:srgbClr val="088BF5"/>
              </a:buClr>
              <a:buSzPts val="1000"/>
              <a:buNone/>
              <a:defRPr sz="1000">
                <a:solidFill>
                  <a:srgbClr val="088BF5"/>
                </a:solidFill>
              </a:defRPr>
            </a:lvl5pPr>
            <a:lvl6pPr lvl="5">
              <a:spcBef>
                <a:spcPts val="0"/>
              </a:spcBef>
              <a:spcAft>
                <a:spcPts val="0"/>
              </a:spcAft>
              <a:buClr>
                <a:srgbClr val="088BF5"/>
              </a:buClr>
              <a:buSzPts val="1000"/>
              <a:buNone/>
              <a:defRPr sz="1000">
                <a:solidFill>
                  <a:srgbClr val="088BF5"/>
                </a:solidFill>
              </a:defRPr>
            </a:lvl6pPr>
            <a:lvl7pPr lvl="6">
              <a:spcBef>
                <a:spcPts val="0"/>
              </a:spcBef>
              <a:spcAft>
                <a:spcPts val="0"/>
              </a:spcAft>
              <a:buClr>
                <a:srgbClr val="088BF5"/>
              </a:buClr>
              <a:buSzPts val="1000"/>
              <a:buNone/>
              <a:defRPr sz="1000">
                <a:solidFill>
                  <a:srgbClr val="088BF5"/>
                </a:solidFill>
              </a:defRPr>
            </a:lvl7pPr>
            <a:lvl8pPr lvl="7">
              <a:spcBef>
                <a:spcPts val="0"/>
              </a:spcBef>
              <a:spcAft>
                <a:spcPts val="0"/>
              </a:spcAft>
              <a:buClr>
                <a:srgbClr val="088BF5"/>
              </a:buClr>
              <a:buSzPts val="1000"/>
              <a:buNone/>
              <a:defRPr sz="1000">
                <a:solidFill>
                  <a:srgbClr val="088BF5"/>
                </a:solidFill>
              </a:defRPr>
            </a:lvl8pPr>
            <a:lvl9pPr lvl="8">
              <a:spcBef>
                <a:spcPts val="0"/>
              </a:spcBef>
              <a:spcAft>
                <a:spcPts val="0"/>
              </a:spcAft>
              <a:buClr>
                <a:srgbClr val="088BF5"/>
              </a:buClr>
              <a:buSzPts val="1000"/>
              <a:buNone/>
              <a:defRPr sz="1000">
                <a:solidFill>
                  <a:srgbClr val="088BF5"/>
                </a:solidFill>
              </a:defRPr>
            </a:lvl9pPr>
          </a:lstStyle>
          <a:p/>
        </p:txBody>
      </p:sp>
      <p:sp>
        <p:nvSpPr>
          <p:cNvPr id="909" name="Google Shape;909;p120"/>
          <p:cNvSpPr txBox="1"/>
          <p:nvPr>
            <p:ph idx="8" type="body"/>
          </p:nvPr>
        </p:nvSpPr>
        <p:spPr>
          <a:xfrm>
            <a:off x="5427934" y="3793250"/>
            <a:ext cx="1242600" cy="297900"/>
          </a:xfrm>
          <a:prstGeom prst="rect">
            <a:avLst/>
          </a:prstGeom>
        </p:spPr>
        <p:txBody>
          <a:bodyPr anchorCtr="0" anchor="t" bIns="91425" lIns="91425" spcFirstLastPara="1" rIns="91425" wrap="square" tIns="91425">
            <a:noAutofit/>
          </a:bodyPr>
          <a:lstStyle>
            <a:lvl1pPr indent="-279400" lvl="0" marL="457200">
              <a:spcBef>
                <a:spcPts val="0"/>
              </a:spcBef>
              <a:spcAft>
                <a:spcPts val="0"/>
              </a:spcAft>
              <a:buSzPts val="800"/>
              <a:buChar char="●"/>
              <a:defRPr sz="800"/>
            </a:lvl1pPr>
            <a:lvl2pPr indent="-279400" lvl="1" marL="914400">
              <a:spcBef>
                <a:spcPts val="0"/>
              </a:spcBef>
              <a:spcAft>
                <a:spcPts val="0"/>
              </a:spcAft>
              <a:buSzPts val="800"/>
              <a:buChar char="○"/>
              <a:defRPr sz="800"/>
            </a:lvl2pPr>
            <a:lvl3pPr indent="-279400" lvl="2" marL="1371600">
              <a:spcBef>
                <a:spcPts val="0"/>
              </a:spcBef>
              <a:spcAft>
                <a:spcPts val="0"/>
              </a:spcAft>
              <a:buSzPts val="800"/>
              <a:buChar char="■"/>
              <a:defRPr sz="800"/>
            </a:lvl3pPr>
            <a:lvl4pPr indent="-279400" lvl="3" marL="1828800">
              <a:spcBef>
                <a:spcPts val="0"/>
              </a:spcBef>
              <a:spcAft>
                <a:spcPts val="0"/>
              </a:spcAft>
              <a:buSzPts val="800"/>
              <a:buChar char="●"/>
              <a:defRPr sz="800"/>
            </a:lvl4pPr>
            <a:lvl5pPr indent="-279400" lvl="4" marL="2286000">
              <a:spcBef>
                <a:spcPts val="0"/>
              </a:spcBef>
              <a:spcAft>
                <a:spcPts val="0"/>
              </a:spcAft>
              <a:buSzPts val="800"/>
              <a:buChar char="○"/>
              <a:defRPr sz="800"/>
            </a:lvl5pPr>
            <a:lvl6pPr indent="-279400" lvl="5" marL="2743200">
              <a:spcBef>
                <a:spcPts val="0"/>
              </a:spcBef>
              <a:spcAft>
                <a:spcPts val="0"/>
              </a:spcAft>
              <a:buSzPts val="800"/>
              <a:buChar char="■"/>
              <a:defRPr sz="800"/>
            </a:lvl6pPr>
            <a:lvl7pPr indent="-279400" lvl="6" marL="3200400">
              <a:spcBef>
                <a:spcPts val="0"/>
              </a:spcBef>
              <a:spcAft>
                <a:spcPts val="0"/>
              </a:spcAft>
              <a:buSzPts val="800"/>
              <a:buChar char="●"/>
              <a:defRPr sz="800"/>
            </a:lvl7pPr>
            <a:lvl8pPr indent="-279400" lvl="7" marL="3657600">
              <a:spcBef>
                <a:spcPts val="0"/>
              </a:spcBef>
              <a:spcAft>
                <a:spcPts val="0"/>
              </a:spcAft>
              <a:buSzPts val="800"/>
              <a:buChar char="○"/>
              <a:defRPr sz="800"/>
            </a:lvl8pPr>
            <a:lvl9pPr indent="-279400" lvl="8" marL="4114800">
              <a:spcBef>
                <a:spcPts val="0"/>
              </a:spcBef>
              <a:spcAft>
                <a:spcPts val="0"/>
              </a:spcAft>
              <a:buSzPts val="800"/>
              <a:buChar char="■"/>
              <a:defRPr sz="800"/>
            </a:lvl9pPr>
          </a:lstStyle>
          <a:p/>
        </p:txBody>
      </p:sp>
      <p:sp>
        <p:nvSpPr>
          <p:cNvPr id="910" name="Google Shape;910;p120"/>
          <p:cNvSpPr txBox="1"/>
          <p:nvPr>
            <p:ph idx="9" type="subTitle"/>
          </p:nvPr>
        </p:nvSpPr>
        <p:spPr>
          <a:xfrm>
            <a:off x="5473513" y="3453763"/>
            <a:ext cx="1242600" cy="432000"/>
          </a:xfrm>
          <a:prstGeom prst="rect">
            <a:avLst/>
          </a:prstGeom>
        </p:spPr>
        <p:txBody>
          <a:bodyPr anchorCtr="0" anchor="t" bIns="45725" lIns="45725" spcFirstLastPara="1" rIns="45725" wrap="square" tIns="45725">
            <a:noAutofit/>
          </a:bodyPr>
          <a:lstStyle>
            <a:lvl1pPr lvl="0">
              <a:spcBef>
                <a:spcPts val="0"/>
              </a:spcBef>
              <a:spcAft>
                <a:spcPts val="0"/>
              </a:spcAft>
              <a:buClr>
                <a:srgbClr val="088BF5"/>
              </a:buClr>
              <a:buSzPts val="1000"/>
              <a:buNone/>
              <a:defRPr sz="1000">
                <a:solidFill>
                  <a:srgbClr val="088BF5"/>
                </a:solidFill>
              </a:defRPr>
            </a:lvl1pPr>
            <a:lvl2pPr lvl="1">
              <a:spcBef>
                <a:spcPts val="0"/>
              </a:spcBef>
              <a:spcAft>
                <a:spcPts val="0"/>
              </a:spcAft>
              <a:buClr>
                <a:srgbClr val="088BF5"/>
              </a:buClr>
              <a:buSzPts val="1000"/>
              <a:buNone/>
              <a:defRPr sz="1000">
                <a:solidFill>
                  <a:srgbClr val="088BF5"/>
                </a:solidFill>
              </a:defRPr>
            </a:lvl2pPr>
            <a:lvl3pPr lvl="2">
              <a:spcBef>
                <a:spcPts val="0"/>
              </a:spcBef>
              <a:spcAft>
                <a:spcPts val="0"/>
              </a:spcAft>
              <a:buClr>
                <a:srgbClr val="088BF5"/>
              </a:buClr>
              <a:buSzPts val="1000"/>
              <a:buNone/>
              <a:defRPr sz="1000">
                <a:solidFill>
                  <a:srgbClr val="088BF5"/>
                </a:solidFill>
              </a:defRPr>
            </a:lvl3pPr>
            <a:lvl4pPr lvl="3">
              <a:spcBef>
                <a:spcPts val="0"/>
              </a:spcBef>
              <a:spcAft>
                <a:spcPts val="0"/>
              </a:spcAft>
              <a:buClr>
                <a:srgbClr val="088BF5"/>
              </a:buClr>
              <a:buSzPts val="1000"/>
              <a:buNone/>
              <a:defRPr sz="1000">
                <a:solidFill>
                  <a:srgbClr val="088BF5"/>
                </a:solidFill>
              </a:defRPr>
            </a:lvl4pPr>
            <a:lvl5pPr lvl="4">
              <a:spcBef>
                <a:spcPts val="0"/>
              </a:spcBef>
              <a:spcAft>
                <a:spcPts val="0"/>
              </a:spcAft>
              <a:buClr>
                <a:srgbClr val="088BF5"/>
              </a:buClr>
              <a:buSzPts val="1000"/>
              <a:buNone/>
              <a:defRPr sz="1000">
                <a:solidFill>
                  <a:srgbClr val="088BF5"/>
                </a:solidFill>
              </a:defRPr>
            </a:lvl5pPr>
            <a:lvl6pPr lvl="5">
              <a:spcBef>
                <a:spcPts val="0"/>
              </a:spcBef>
              <a:spcAft>
                <a:spcPts val="0"/>
              </a:spcAft>
              <a:buClr>
                <a:srgbClr val="088BF5"/>
              </a:buClr>
              <a:buSzPts val="1000"/>
              <a:buNone/>
              <a:defRPr sz="1000">
                <a:solidFill>
                  <a:srgbClr val="088BF5"/>
                </a:solidFill>
              </a:defRPr>
            </a:lvl6pPr>
            <a:lvl7pPr lvl="6">
              <a:spcBef>
                <a:spcPts val="0"/>
              </a:spcBef>
              <a:spcAft>
                <a:spcPts val="0"/>
              </a:spcAft>
              <a:buClr>
                <a:srgbClr val="088BF5"/>
              </a:buClr>
              <a:buSzPts val="1000"/>
              <a:buNone/>
              <a:defRPr sz="1000">
                <a:solidFill>
                  <a:srgbClr val="088BF5"/>
                </a:solidFill>
              </a:defRPr>
            </a:lvl7pPr>
            <a:lvl8pPr lvl="7">
              <a:spcBef>
                <a:spcPts val="0"/>
              </a:spcBef>
              <a:spcAft>
                <a:spcPts val="0"/>
              </a:spcAft>
              <a:buClr>
                <a:srgbClr val="088BF5"/>
              </a:buClr>
              <a:buSzPts val="1000"/>
              <a:buNone/>
              <a:defRPr sz="1000">
                <a:solidFill>
                  <a:srgbClr val="088BF5"/>
                </a:solidFill>
              </a:defRPr>
            </a:lvl8pPr>
            <a:lvl9pPr lvl="8">
              <a:spcBef>
                <a:spcPts val="0"/>
              </a:spcBef>
              <a:spcAft>
                <a:spcPts val="0"/>
              </a:spcAft>
              <a:buClr>
                <a:srgbClr val="088BF5"/>
              </a:buClr>
              <a:buSzPts val="1000"/>
              <a:buNone/>
              <a:defRPr sz="1000">
                <a:solidFill>
                  <a:srgbClr val="088BF5"/>
                </a:solidFill>
              </a:defRPr>
            </a:lvl9pPr>
          </a:lstStyle>
          <a:p/>
        </p:txBody>
      </p:sp>
      <p:sp>
        <p:nvSpPr>
          <p:cNvPr id="911" name="Google Shape;911;p120"/>
          <p:cNvSpPr txBox="1"/>
          <p:nvPr>
            <p:ph idx="13" type="body"/>
          </p:nvPr>
        </p:nvSpPr>
        <p:spPr>
          <a:xfrm>
            <a:off x="6919881" y="3793250"/>
            <a:ext cx="1242600" cy="297900"/>
          </a:xfrm>
          <a:prstGeom prst="rect">
            <a:avLst/>
          </a:prstGeom>
        </p:spPr>
        <p:txBody>
          <a:bodyPr anchorCtr="0" anchor="t" bIns="91425" lIns="91425" spcFirstLastPara="1" rIns="91425" wrap="square" tIns="91425">
            <a:noAutofit/>
          </a:bodyPr>
          <a:lstStyle>
            <a:lvl1pPr indent="-279400" lvl="0" marL="457200">
              <a:spcBef>
                <a:spcPts val="0"/>
              </a:spcBef>
              <a:spcAft>
                <a:spcPts val="0"/>
              </a:spcAft>
              <a:buSzPts val="800"/>
              <a:buChar char="●"/>
              <a:defRPr sz="800"/>
            </a:lvl1pPr>
            <a:lvl2pPr indent="-279400" lvl="1" marL="914400">
              <a:spcBef>
                <a:spcPts val="0"/>
              </a:spcBef>
              <a:spcAft>
                <a:spcPts val="0"/>
              </a:spcAft>
              <a:buSzPts val="800"/>
              <a:buChar char="○"/>
              <a:defRPr sz="800"/>
            </a:lvl2pPr>
            <a:lvl3pPr indent="-279400" lvl="2" marL="1371600">
              <a:spcBef>
                <a:spcPts val="0"/>
              </a:spcBef>
              <a:spcAft>
                <a:spcPts val="0"/>
              </a:spcAft>
              <a:buSzPts val="800"/>
              <a:buChar char="■"/>
              <a:defRPr sz="800"/>
            </a:lvl3pPr>
            <a:lvl4pPr indent="-279400" lvl="3" marL="1828800">
              <a:spcBef>
                <a:spcPts val="0"/>
              </a:spcBef>
              <a:spcAft>
                <a:spcPts val="0"/>
              </a:spcAft>
              <a:buSzPts val="800"/>
              <a:buChar char="●"/>
              <a:defRPr sz="800"/>
            </a:lvl4pPr>
            <a:lvl5pPr indent="-279400" lvl="4" marL="2286000">
              <a:spcBef>
                <a:spcPts val="0"/>
              </a:spcBef>
              <a:spcAft>
                <a:spcPts val="0"/>
              </a:spcAft>
              <a:buSzPts val="800"/>
              <a:buChar char="○"/>
              <a:defRPr sz="800"/>
            </a:lvl5pPr>
            <a:lvl6pPr indent="-279400" lvl="5" marL="2743200">
              <a:spcBef>
                <a:spcPts val="0"/>
              </a:spcBef>
              <a:spcAft>
                <a:spcPts val="0"/>
              </a:spcAft>
              <a:buSzPts val="800"/>
              <a:buChar char="■"/>
              <a:defRPr sz="800"/>
            </a:lvl6pPr>
            <a:lvl7pPr indent="-279400" lvl="6" marL="3200400">
              <a:spcBef>
                <a:spcPts val="0"/>
              </a:spcBef>
              <a:spcAft>
                <a:spcPts val="0"/>
              </a:spcAft>
              <a:buSzPts val="800"/>
              <a:buChar char="●"/>
              <a:defRPr sz="800"/>
            </a:lvl7pPr>
            <a:lvl8pPr indent="-279400" lvl="7" marL="3657600">
              <a:spcBef>
                <a:spcPts val="0"/>
              </a:spcBef>
              <a:spcAft>
                <a:spcPts val="0"/>
              </a:spcAft>
              <a:buSzPts val="800"/>
              <a:buChar char="○"/>
              <a:defRPr sz="800"/>
            </a:lvl8pPr>
            <a:lvl9pPr indent="-279400" lvl="8" marL="4114800">
              <a:spcBef>
                <a:spcPts val="0"/>
              </a:spcBef>
              <a:spcAft>
                <a:spcPts val="0"/>
              </a:spcAft>
              <a:buSzPts val="800"/>
              <a:buChar char="■"/>
              <a:defRPr sz="800"/>
            </a:lvl9pPr>
          </a:lstStyle>
          <a:p/>
        </p:txBody>
      </p:sp>
      <p:sp>
        <p:nvSpPr>
          <p:cNvPr id="912" name="Google Shape;912;p120"/>
          <p:cNvSpPr txBox="1"/>
          <p:nvPr>
            <p:ph idx="14" type="subTitle"/>
          </p:nvPr>
        </p:nvSpPr>
        <p:spPr>
          <a:xfrm>
            <a:off x="6965457" y="3453763"/>
            <a:ext cx="1242600" cy="432000"/>
          </a:xfrm>
          <a:prstGeom prst="rect">
            <a:avLst/>
          </a:prstGeom>
        </p:spPr>
        <p:txBody>
          <a:bodyPr anchorCtr="0" anchor="t" bIns="45725" lIns="45725" spcFirstLastPara="1" rIns="45725" wrap="square" tIns="45725">
            <a:noAutofit/>
          </a:bodyPr>
          <a:lstStyle>
            <a:lvl1pPr lvl="0">
              <a:spcBef>
                <a:spcPts val="0"/>
              </a:spcBef>
              <a:spcAft>
                <a:spcPts val="0"/>
              </a:spcAft>
              <a:buClr>
                <a:srgbClr val="088BF5"/>
              </a:buClr>
              <a:buSzPts val="1000"/>
              <a:buNone/>
              <a:defRPr sz="1000">
                <a:solidFill>
                  <a:srgbClr val="088BF5"/>
                </a:solidFill>
              </a:defRPr>
            </a:lvl1pPr>
            <a:lvl2pPr lvl="1">
              <a:spcBef>
                <a:spcPts val="0"/>
              </a:spcBef>
              <a:spcAft>
                <a:spcPts val="0"/>
              </a:spcAft>
              <a:buClr>
                <a:srgbClr val="088BF5"/>
              </a:buClr>
              <a:buSzPts val="1000"/>
              <a:buNone/>
              <a:defRPr sz="1000">
                <a:solidFill>
                  <a:srgbClr val="088BF5"/>
                </a:solidFill>
              </a:defRPr>
            </a:lvl2pPr>
            <a:lvl3pPr lvl="2">
              <a:spcBef>
                <a:spcPts val="0"/>
              </a:spcBef>
              <a:spcAft>
                <a:spcPts val="0"/>
              </a:spcAft>
              <a:buClr>
                <a:srgbClr val="088BF5"/>
              </a:buClr>
              <a:buSzPts val="1000"/>
              <a:buNone/>
              <a:defRPr sz="1000">
                <a:solidFill>
                  <a:srgbClr val="088BF5"/>
                </a:solidFill>
              </a:defRPr>
            </a:lvl3pPr>
            <a:lvl4pPr lvl="3">
              <a:spcBef>
                <a:spcPts val="0"/>
              </a:spcBef>
              <a:spcAft>
                <a:spcPts val="0"/>
              </a:spcAft>
              <a:buClr>
                <a:srgbClr val="088BF5"/>
              </a:buClr>
              <a:buSzPts val="1000"/>
              <a:buNone/>
              <a:defRPr sz="1000">
                <a:solidFill>
                  <a:srgbClr val="088BF5"/>
                </a:solidFill>
              </a:defRPr>
            </a:lvl4pPr>
            <a:lvl5pPr lvl="4">
              <a:spcBef>
                <a:spcPts val="0"/>
              </a:spcBef>
              <a:spcAft>
                <a:spcPts val="0"/>
              </a:spcAft>
              <a:buClr>
                <a:srgbClr val="088BF5"/>
              </a:buClr>
              <a:buSzPts val="1000"/>
              <a:buNone/>
              <a:defRPr sz="1000">
                <a:solidFill>
                  <a:srgbClr val="088BF5"/>
                </a:solidFill>
              </a:defRPr>
            </a:lvl5pPr>
            <a:lvl6pPr lvl="5">
              <a:spcBef>
                <a:spcPts val="0"/>
              </a:spcBef>
              <a:spcAft>
                <a:spcPts val="0"/>
              </a:spcAft>
              <a:buClr>
                <a:srgbClr val="088BF5"/>
              </a:buClr>
              <a:buSzPts val="1000"/>
              <a:buNone/>
              <a:defRPr sz="1000">
                <a:solidFill>
                  <a:srgbClr val="088BF5"/>
                </a:solidFill>
              </a:defRPr>
            </a:lvl6pPr>
            <a:lvl7pPr lvl="6">
              <a:spcBef>
                <a:spcPts val="0"/>
              </a:spcBef>
              <a:spcAft>
                <a:spcPts val="0"/>
              </a:spcAft>
              <a:buClr>
                <a:srgbClr val="088BF5"/>
              </a:buClr>
              <a:buSzPts val="1000"/>
              <a:buNone/>
              <a:defRPr sz="1000">
                <a:solidFill>
                  <a:srgbClr val="088BF5"/>
                </a:solidFill>
              </a:defRPr>
            </a:lvl7pPr>
            <a:lvl8pPr lvl="7">
              <a:spcBef>
                <a:spcPts val="0"/>
              </a:spcBef>
              <a:spcAft>
                <a:spcPts val="0"/>
              </a:spcAft>
              <a:buClr>
                <a:srgbClr val="088BF5"/>
              </a:buClr>
              <a:buSzPts val="1000"/>
              <a:buNone/>
              <a:defRPr sz="1000">
                <a:solidFill>
                  <a:srgbClr val="088BF5"/>
                </a:solidFill>
              </a:defRPr>
            </a:lvl8pPr>
            <a:lvl9pPr lvl="8">
              <a:spcBef>
                <a:spcPts val="0"/>
              </a:spcBef>
              <a:spcAft>
                <a:spcPts val="0"/>
              </a:spcAft>
              <a:buClr>
                <a:srgbClr val="088BF5"/>
              </a:buClr>
              <a:buSzPts val="1000"/>
              <a:buNone/>
              <a:defRPr sz="1000">
                <a:solidFill>
                  <a:srgbClr val="088BF5"/>
                </a:solidFill>
              </a:defRPr>
            </a:lvl9pPr>
          </a:lstStyle>
          <a:p/>
        </p:txBody>
      </p:sp>
      <p:sp>
        <p:nvSpPr>
          <p:cNvPr id="913" name="Google Shape;913;p120"/>
          <p:cNvSpPr/>
          <p:nvPr>
            <p:ph idx="15" type="pic"/>
          </p:nvPr>
        </p:nvSpPr>
        <p:spPr>
          <a:xfrm>
            <a:off x="982444" y="2265163"/>
            <a:ext cx="924600" cy="924600"/>
          </a:xfrm>
          <a:prstGeom prst="ellipse">
            <a:avLst/>
          </a:prstGeom>
          <a:noFill/>
          <a:ln>
            <a:noFill/>
          </a:ln>
        </p:spPr>
      </p:sp>
      <p:sp>
        <p:nvSpPr>
          <p:cNvPr id="914" name="Google Shape;914;p120"/>
          <p:cNvSpPr/>
          <p:nvPr>
            <p:ph idx="16" type="pic"/>
          </p:nvPr>
        </p:nvSpPr>
        <p:spPr>
          <a:xfrm>
            <a:off x="2466191" y="2265187"/>
            <a:ext cx="924300" cy="924300"/>
          </a:xfrm>
          <a:prstGeom prst="ellipse">
            <a:avLst/>
          </a:prstGeom>
          <a:noFill/>
          <a:ln>
            <a:noFill/>
          </a:ln>
        </p:spPr>
      </p:sp>
      <p:sp>
        <p:nvSpPr>
          <p:cNvPr id="915" name="Google Shape;915;p120"/>
          <p:cNvSpPr/>
          <p:nvPr>
            <p:ph idx="17" type="pic"/>
          </p:nvPr>
        </p:nvSpPr>
        <p:spPr>
          <a:xfrm>
            <a:off x="3949787" y="2265187"/>
            <a:ext cx="924300" cy="924300"/>
          </a:xfrm>
          <a:prstGeom prst="ellipse">
            <a:avLst/>
          </a:prstGeom>
          <a:noFill/>
          <a:ln>
            <a:noFill/>
          </a:ln>
        </p:spPr>
      </p:sp>
      <p:sp>
        <p:nvSpPr>
          <p:cNvPr id="916" name="Google Shape;916;p120"/>
          <p:cNvSpPr/>
          <p:nvPr>
            <p:ph idx="18" type="pic"/>
          </p:nvPr>
        </p:nvSpPr>
        <p:spPr>
          <a:xfrm>
            <a:off x="5433384" y="2265187"/>
            <a:ext cx="924600" cy="924600"/>
          </a:xfrm>
          <a:prstGeom prst="ellipse">
            <a:avLst/>
          </a:prstGeom>
          <a:noFill/>
          <a:ln>
            <a:noFill/>
          </a:ln>
        </p:spPr>
      </p:sp>
      <p:sp>
        <p:nvSpPr>
          <p:cNvPr id="917" name="Google Shape;917;p120"/>
          <p:cNvSpPr/>
          <p:nvPr>
            <p:ph idx="19" type="pic"/>
          </p:nvPr>
        </p:nvSpPr>
        <p:spPr>
          <a:xfrm>
            <a:off x="6917131" y="2265175"/>
            <a:ext cx="924300" cy="924300"/>
          </a:xfrm>
          <a:prstGeom prst="ellipse">
            <a:avLst/>
          </a:prstGeom>
          <a:noFill/>
          <a:ln>
            <a:noFill/>
          </a:ln>
        </p:spPr>
      </p:sp>
    </p:spTree>
  </p:cSld>
  <p:clrMapOvr>
    <a:masterClrMapping/>
  </p:clrMapOvr>
</p:sldLayout>
</file>

<file path=ppt/slideLayouts/slideLayout1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h - Teams - Light">
  <p:cSld name="TITLE_AND_BODY_1_1_2_1_2">
    <p:bg>
      <p:bgPr>
        <a:solidFill>
          <a:schemeClr val="lt1"/>
        </a:solidFill>
      </p:bgPr>
    </p:bg>
    <p:spTree>
      <p:nvGrpSpPr>
        <p:cNvPr id="918" name="Shape 918"/>
        <p:cNvGrpSpPr/>
        <p:nvPr/>
      </p:nvGrpSpPr>
      <p:grpSpPr>
        <a:xfrm>
          <a:off x="0" y="0"/>
          <a:ext cx="0" cy="0"/>
          <a:chOff x="0" y="0"/>
          <a:chExt cx="0" cy="0"/>
        </a:xfrm>
      </p:grpSpPr>
      <p:sp>
        <p:nvSpPr>
          <p:cNvPr id="919" name="Google Shape;919;p121"/>
          <p:cNvSpPr txBox="1"/>
          <p:nvPr>
            <p:ph type="ctrTitle"/>
          </p:nvPr>
        </p:nvSpPr>
        <p:spPr>
          <a:xfrm>
            <a:off x="952300" y="923200"/>
            <a:ext cx="3244800" cy="916800"/>
          </a:xfrm>
          <a:prstGeom prst="rect">
            <a:avLst/>
          </a:prstGeom>
        </p:spPr>
        <p:txBody>
          <a:bodyPr anchorCtr="0" anchor="t" bIns="45725" lIns="0" spcFirstLastPara="1" rIns="45725" wrap="square" tIns="45725">
            <a:noAutofit/>
          </a:bodyPr>
          <a:lstStyle>
            <a:lvl1pPr lvl="0">
              <a:lnSpc>
                <a:spcPct val="95000"/>
              </a:lnSpc>
              <a:spcBef>
                <a:spcPts val="0"/>
              </a:spcBef>
              <a:spcAft>
                <a:spcPts val="0"/>
              </a:spcAft>
              <a:buClr>
                <a:schemeClr val="lt1"/>
              </a:buClr>
              <a:buSzPts val="2400"/>
              <a:buNone/>
              <a:defRPr sz="2400">
                <a:solidFill>
                  <a:schemeClr val="lt1"/>
                </a:solidFill>
              </a:defRPr>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920" name="Google Shape;920;p121"/>
          <p:cNvSpPr txBox="1"/>
          <p:nvPr/>
        </p:nvSpPr>
        <p:spPr>
          <a:xfrm>
            <a:off x="202413" y="4779625"/>
            <a:ext cx="176700" cy="2388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fld id="{00000000-1234-1234-1234-123412341234}" type="slidenum">
              <a:rPr lang="en" sz="700">
                <a:solidFill>
                  <a:schemeClr val="lt1"/>
                </a:solidFill>
                <a:latin typeface="Montserrat Medium"/>
                <a:ea typeface="Montserrat Medium"/>
                <a:cs typeface="Montserrat Medium"/>
                <a:sym typeface="Montserrat Medium"/>
              </a:rPr>
              <a:t>‹#›</a:t>
            </a:fld>
            <a:endParaRPr sz="700">
              <a:solidFill>
                <a:schemeClr val="lt1"/>
              </a:solidFill>
              <a:latin typeface="Montserrat Medium"/>
              <a:ea typeface="Montserrat Medium"/>
              <a:cs typeface="Montserrat Medium"/>
              <a:sym typeface="Montserrat Medium"/>
            </a:endParaRPr>
          </a:p>
        </p:txBody>
      </p:sp>
      <p:pic>
        <p:nvPicPr>
          <p:cNvPr id="921" name="Google Shape;921;p121"/>
          <p:cNvPicPr preferRelativeResize="0"/>
          <p:nvPr/>
        </p:nvPicPr>
        <p:blipFill rotWithShape="1">
          <a:blip r:embed="rId2">
            <a:alphaModFix/>
          </a:blip>
          <a:srcRect b="0" l="0" r="0" t="0"/>
          <a:stretch/>
        </p:blipFill>
        <p:spPr>
          <a:xfrm>
            <a:off x="221525" y="210300"/>
            <a:ext cx="138325" cy="122950"/>
          </a:xfrm>
          <a:prstGeom prst="rect">
            <a:avLst/>
          </a:prstGeom>
          <a:noFill/>
          <a:ln>
            <a:noFill/>
          </a:ln>
        </p:spPr>
      </p:pic>
      <p:sp>
        <p:nvSpPr>
          <p:cNvPr id="922" name="Google Shape;922;p121"/>
          <p:cNvSpPr txBox="1"/>
          <p:nvPr>
            <p:ph idx="1" type="subTitle"/>
          </p:nvPr>
        </p:nvSpPr>
        <p:spPr>
          <a:xfrm>
            <a:off x="952300" y="210275"/>
            <a:ext cx="2903700" cy="123000"/>
          </a:xfrm>
          <a:prstGeom prst="rect">
            <a:avLst/>
          </a:prstGeom>
        </p:spPr>
        <p:txBody>
          <a:bodyPr anchorCtr="0" anchor="ctr" bIns="0" lIns="0" spcFirstLastPara="1" rIns="0" wrap="square" tIns="0">
            <a:noAutofit/>
          </a:bodyPr>
          <a:lstStyle>
            <a:lvl1pPr lvl="0">
              <a:lnSpc>
                <a:spcPct val="100000"/>
              </a:lnSpc>
              <a:spcBef>
                <a:spcPts val="0"/>
              </a:spcBef>
              <a:spcAft>
                <a:spcPts val="0"/>
              </a:spcAft>
              <a:buClr>
                <a:schemeClr val="dk1"/>
              </a:buClr>
              <a:buSzPts val="800"/>
              <a:buFont typeface="Montserrat SemiBold"/>
              <a:buNone/>
              <a:defRPr sz="800">
                <a:solidFill>
                  <a:schemeClr val="dk1"/>
                </a:solidFill>
                <a:latin typeface="Montserrat SemiBold"/>
                <a:ea typeface="Montserrat SemiBold"/>
                <a:cs typeface="Montserrat SemiBold"/>
                <a:sym typeface="Montserrat SemiBold"/>
              </a:defRPr>
            </a:lvl1pPr>
            <a:lvl2pPr lvl="1" algn="ctr">
              <a:lnSpc>
                <a:spcPct val="100000"/>
              </a:lnSpc>
              <a:spcBef>
                <a:spcPts val="0"/>
              </a:spcBef>
              <a:spcAft>
                <a:spcPts val="0"/>
              </a:spcAft>
              <a:buClr>
                <a:schemeClr val="lt1"/>
              </a:buClr>
              <a:buSzPts val="2800"/>
              <a:buNone/>
              <a:defRPr sz="2800">
                <a:solidFill>
                  <a:schemeClr val="lt1"/>
                </a:solidFill>
              </a:defRPr>
            </a:lvl2pPr>
            <a:lvl3pPr lvl="2" algn="ctr">
              <a:lnSpc>
                <a:spcPct val="100000"/>
              </a:lnSpc>
              <a:spcBef>
                <a:spcPts val="0"/>
              </a:spcBef>
              <a:spcAft>
                <a:spcPts val="0"/>
              </a:spcAft>
              <a:buClr>
                <a:schemeClr val="lt1"/>
              </a:buClr>
              <a:buSzPts val="2800"/>
              <a:buNone/>
              <a:defRPr sz="2800">
                <a:solidFill>
                  <a:schemeClr val="lt1"/>
                </a:solidFill>
              </a:defRPr>
            </a:lvl3pPr>
            <a:lvl4pPr lvl="3" algn="ctr">
              <a:lnSpc>
                <a:spcPct val="100000"/>
              </a:lnSpc>
              <a:spcBef>
                <a:spcPts val="0"/>
              </a:spcBef>
              <a:spcAft>
                <a:spcPts val="0"/>
              </a:spcAft>
              <a:buClr>
                <a:schemeClr val="lt1"/>
              </a:buClr>
              <a:buSzPts val="2800"/>
              <a:buNone/>
              <a:defRPr sz="2800">
                <a:solidFill>
                  <a:schemeClr val="lt1"/>
                </a:solidFill>
              </a:defRPr>
            </a:lvl4pPr>
            <a:lvl5pPr lvl="4" algn="ctr">
              <a:lnSpc>
                <a:spcPct val="100000"/>
              </a:lnSpc>
              <a:spcBef>
                <a:spcPts val="0"/>
              </a:spcBef>
              <a:spcAft>
                <a:spcPts val="0"/>
              </a:spcAft>
              <a:buClr>
                <a:schemeClr val="lt1"/>
              </a:buClr>
              <a:buSzPts val="2800"/>
              <a:buNone/>
              <a:defRPr sz="2800">
                <a:solidFill>
                  <a:schemeClr val="lt1"/>
                </a:solidFill>
              </a:defRPr>
            </a:lvl5pPr>
            <a:lvl6pPr lvl="5" algn="ctr">
              <a:lnSpc>
                <a:spcPct val="100000"/>
              </a:lnSpc>
              <a:spcBef>
                <a:spcPts val="0"/>
              </a:spcBef>
              <a:spcAft>
                <a:spcPts val="0"/>
              </a:spcAft>
              <a:buClr>
                <a:schemeClr val="lt1"/>
              </a:buClr>
              <a:buSzPts val="2800"/>
              <a:buNone/>
              <a:defRPr sz="2800">
                <a:solidFill>
                  <a:schemeClr val="lt1"/>
                </a:solidFill>
              </a:defRPr>
            </a:lvl6pPr>
            <a:lvl7pPr lvl="6" algn="ctr">
              <a:lnSpc>
                <a:spcPct val="100000"/>
              </a:lnSpc>
              <a:spcBef>
                <a:spcPts val="0"/>
              </a:spcBef>
              <a:spcAft>
                <a:spcPts val="0"/>
              </a:spcAft>
              <a:buClr>
                <a:schemeClr val="lt1"/>
              </a:buClr>
              <a:buSzPts val="2800"/>
              <a:buNone/>
              <a:defRPr sz="2800">
                <a:solidFill>
                  <a:schemeClr val="lt1"/>
                </a:solidFill>
              </a:defRPr>
            </a:lvl7pPr>
            <a:lvl8pPr lvl="7" algn="ctr">
              <a:lnSpc>
                <a:spcPct val="100000"/>
              </a:lnSpc>
              <a:spcBef>
                <a:spcPts val="0"/>
              </a:spcBef>
              <a:spcAft>
                <a:spcPts val="0"/>
              </a:spcAft>
              <a:buClr>
                <a:schemeClr val="lt1"/>
              </a:buClr>
              <a:buSzPts val="2800"/>
              <a:buNone/>
              <a:defRPr sz="2800">
                <a:solidFill>
                  <a:schemeClr val="lt1"/>
                </a:solidFill>
              </a:defRPr>
            </a:lvl8pPr>
            <a:lvl9pPr lvl="8" algn="ctr">
              <a:lnSpc>
                <a:spcPct val="100000"/>
              </a:lnSpc>
              <a:spcBef>
                <a:spcPts val="0"/>
              </a:spcBef>
              <a:spcAft>
                <a:spcPts val="0"/>
              </a:spcAft>
              <a:buClr>
                <a:schemeClr val="lt1"/>
              </a:buClr>
              <a:buSzPts val="2800"/>
              <a:buNone/>
              <a:defRPr sz="2800">
                <a:solidFill>
                  <a:schemeClr val="lt1"/>
                </a:solidFill>
              </a:defRPr>
            </a:lvl9pPr>
          </a:lstStyle>
          <a:p/>
        </p:txBody>
      </p:sp>
      <p:sp>
        <p:nvSpPr>
          <p:cNvPr id="923" name="Google Shape;923;p121"/>
          <p:cNvSpPr txBox="1"/>
          <p:nvPr/>
        </p:nvSpPr>
        <p:spPr>
          <a:xfrm rot="-5400000">
            <a:off x="-975112" y="3297988"/>
            <a:ext cx="2528700" cy="771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500">
                <a:solidFill>
                  <a:srgbClr val="999999"/>
                </a:solidFill>
                <a:latin typeface="Montserrat Medium"/>
                <a:ea typeface="Montserrat Medium"/>
                <a:cs typeface="Montserrat Medium"/>
                <a:sym typeface="Montserrat Medium"/>
              </a:rPr>
              <a:t>© 2023 Skydio, Inc. Proprietary &amp; Confidential</a:t>
            </a:r>
            <a:endParaRPr sz="500">
              <a:solidFill>
                <a:srgbClr val="999999"/>
              </a:solidFill>
              <a:latin typeface="Montserrat Medium"/>
              <a:ea typeface="Montserrat Medium"/>
              <a:cs typeface="Montserrat Medium"/>
              <a:sym typeface="Montserrat Medium"/>
            </a:endParaRPr>
          </a:p>
        </p:txBody>
      </p:sp>
      <p:sp>
        <p:nvSpPr>
          <p:cNvPr id="924" name="Google Shape;924;p121"/>
          <p:cNvSpPr txBox="1"/>
          <p:nvPr/>
        </p:nvSpPr>
        <p:spPr>
          <a:xfrm>
            <a:off x="202413" y="4779625"/>
            <a:ext cx="176700" cy="2388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fld id="{00000000-1234-1234-1234-123412341234}" type="slidenum">
              <a:rPr lang="en" sz="700">
                <a:solidFill>
                  <a:schemeClr val="dk1"/>
                </a:solidFill>
                <a:latin typeface="Montserrat Medium"/>
                <a:ea typeface="Montserrat Medium"/>
                <a:cs typeface="Montserrat Medium"/>
                <a:sym typeface="Montserrat Medium"/>
              </a:rPr>
              <a:t>‹#›</a:t>
            </a:fld>
            <a:endParaRPr sz="700">
              <a:solidFill>
                <a:schemeClr val="dk1"/>
              </a:solidFill>
              <a:latin typeface="Montserrat Medium"/>
              <a:ea typeface="Montserrat Medium"/>
              <a:cs typeface="Montserrat Medium"/>
              <a:sym typeface="Montserrat Medium"/>
            </a:endParaRPr>
          </a:p>
        </p:txBody>
      </p:sp>
      <p:sp>
        <p:nvSpPr>
          <p:cNvPr id="925" name="Google Shape;925;p121"/>
          <p:cNvSpPr txBox="1"/>
          <p:nvPr>
            <p:ph idx="2" type="body"/>
          </p:nvPr>
        </p:nvSpPr>
        <p:spPr>
          <a:xfrm>
            <a:off x="952094" y="3793250"/>
            <a:ext cx="1242600" cy="297900"/>
          </a:xfrm>
          <a:prstGeom prst="rect">
            <a:avLst/>
          </a:prstGeom>
        </p:spPr>
        <p:txBody>
          <a:bodyPr anchorCtr="0" anchor="t" bIns="91425" lIns="91425" spcFirstLastPara="1" rIns="91425" wrap="square" tIns="91425">
            <a:noAutofit/>
          </a:bodyPr>
          <a:lstStyle>
            <a:lvl1pPr indent="-279400" lvl="0" marL="457200">
              <a:spcBef>
                <a:spcPts val="0"/>
              </a:spcBef>
              <a:spcAft>
                <a:spcPts val="0"/>
              </a:spcAft>
              <a:buClr>
                <a:srgbClr val="666666"/>
              </a:buClr>
              <a:buSzPts val="800"/>
              <a:buChar char="●"/>
              <a:defRPr sz="800">
                <a:solidFill>
                  <a:srgbClr val="666666"/>
                </a:solidFill>
              </a:defRPr>
            </a:lvl1pPr>
            <a:lvl2pPr indent="-279400" lvl="1" marL="914400">
              <a:spcBef>
                <a:spcPts val="0"/>
              </a:spcBef>
              <a:spcAft>
                <a:spcPts val="0"/>
              </a:spcAft>
              <a:buClr>
                <a:srgbClr val="666666"/>
              </a:buClr>
              <a:buSzPts val="800"/>
              <a:buChar char="○"/>
              <a:defRPr sz="800">
                <a:solidFill>
                  <a:srgbClr val="666666"/>
                </a:solidFill>
              </a:defRPr>
            </a:lvl2pPr>
            <a:lvl3pPr indent="-279400" lvl="2" marL="1371600">
              <a:spcBef>
                <a:spcPts val="0"/>
              </a:spcBef>
              <a:spcAft>
                <a:spcPts val="0"/>
              </a:spcAft>
              <a:buClr>
                <a:srgbClr val="666666"/>
              </a:buClr>
              <a:buSzPts val="800"/>
              <a:buChar char="■"/>
              <a:defRPr sz="800">
                <a:solidFill>
                  <a:srgbClr val="666666"/>
                </a:solidFill>
              </a:defRPr>
            </a:lvl3pPr>
            <a:lvl4pPr indent="-279400" lvl="3" marL="1828800">
              <a:spcBef>
                <a:spcPts val="0"/>
              </a:spcBef>
              <a:spcAft>
                <a:spcPts val="0"/>
              </a:spcAft>
              <a:buClr>
                <a:srgbClr val="666666"/>
              </a:buClr>
              <a:buSzPts val="800"/>
              <a:buChar char="●"/>
              <a:defRPr sz="800">
                <a:solidFill>
                  <a:srgbClr val="666666"/>
                </a:solidFill>
              </a:defRPr>
            </a:lvl4pPr>
            <a:lvl5pPr indent="-279400" lvl="4" marL="2286000">
              <a:spcBef>
                <a:spcPts val="0"/>
              </a:spcBef>
              <a:spcAft>
                <a:spcPts val="0"/>
              </a:spcAft>
              <a:buClr>
                <a:srgbClr val="666666"/>
              </a:buClr>
              <a:buSzPts val="800"/>
              <a:buChar char="○"/>
              <a:defRPr sz="800">
                <a:solidFill>
                  <a:srgbClr val="666666"/>
                </a:solidFill>
              </a:defRPr>
            </a:lvl5pPr>
            <a:lvl6pPr indent="-279400" lvl="5" marL="2743200">
              <a:spcBef>
                <a:spcPts val="0"/>
              </a:spcBef>
              <a:spcAft>
                <a:spcPts val="0"/>
              </a:spcAft>
              <a:buClr>
                <a:srgbClr val="666666"/>
              </a:buClr>
              <a:buSzPts val="800"/>
              <a:buChar char="■"/>
              <a:defRPr sz="800">
                <a:solidFill>
                  <a:srgbClr val="666666"/>
                </a:solidFill>
              </a:defRPr>
            </a:lvl6pPr>
            <a:lvl7pPr indent="-279400" lvl="6" marL="3200400">
              <a:spcBef>
                <a:spcPts val="0"/>
              </a:spcBef>
              <a:spcAft>
                <a:spcPts val="0"/>
              </a:spcAft>
              <a:buClr>
                <a:srgbClr val="666666"/>
              </a:buClr>
              <a:buSzPts val="800"/>
              <a:buChar char="●"/>
              <a:defRPr sz="800">
                <a:solidFill>
                  <a:srgbClr val="666666"/>
                </a:solidFill>
              </a:defRPr>
            </a:lvl7pPr>
            <a:lvl8pPr indent="-279400" lvl="7" marL="3657600">
              <a:spcBef>
                <a:spcPts val="0"/>
              </a:spcBef>
              <a:spcAft>
                <a:spcPts val="0"/>
              </a:spcAft>
              <a:buClr>
                <a:srgbClr val="666666"/>
              </a:buClr>
              <a:buSzPts val="800"/>
              <a:buChar char="○"/>
              <a:defRPr sz="800">
                <a:solidFill>
                  <a:srgbClr val="666666"/>
                </a:solidFill>
              </a:defRPr>
            </a:lvl8pPr>
            <a:lvl9pPr indent="-279400" lvl="8" marL="4114800">
              <a:spcBef>
                <a:spcPts val="0"/>
              </a:spcBef>
              <a:spcAft>
                <a:spcPts val="0"/>
              </a:spcAft>
              <a:buClr>
                <a:srgbClr val="666666"/>
              </a:buClr>
              <a:buSzPts val="800"/>
              <a:buChar char="■"/>
              <a:defRPr sz="800">
                <a:solidFill>
                  <a:srgbClr val="666666"/>
                </a:solidFill>
              </a:defRPr>
            </a:lvl9pPr>
          </a:lstStyle>
          <a:p/>
        </p:txBody>
      </p:sp>
      <p:sp>
        <p:nvSpPr>
          <p:cNvPr id="926" name="Google Shape;926;p121"/>
          <p:cNvSpPr txBox="1"/>
          <p:nvPr>
            <p:ph idx="3" type="subTitle"/>
          </p:nvPr>
        </p:nvSpPr>
        <p:spPr>
          <a:xfrm>
            <a:off x="997681" y="3453763"/>
            <a:ext cx="1242600" cy="432000"/>
          </a:xfrm>
          <a:prstGeom prst="rect">
            <a:avLst/>
          </a:prstGeom>
        </p:spPr>
        <p:txBody>
          <a:bodyPr anchorCtr="0" anchor="t" bIns="45725" lIns="45725" spcFirstLastPara="1" rIns="45725" wrap="square" tIns="45725">
            <a:noAutofit/>
          </a:bodyPr>
          <a:lstStyle>
            <a:lvl1pPr lvl="0">
              <a:spcBef>
                <a:spcPts val="0"/>
              </a:spcBef>
              <a:spcAft>
                <a:spcPts val="0"/>
              </a:spcAft>
              <a:buClr>
                <a:srgbClr val="088BF5"/>
              </a:buClr>
              <a:buSzPts val="1000"/>
              <a:buNone/>
              <a:defRPr sz="1000">
                <a:solidFill>
                  <a:srgbClr val="088BF5"/>
                </a:solidFill>
              </a:defRPr>
            </a:lvl1pPr>
            <a:lvl2pPr lvl="1">
              <a:spcBef>
                <a:spcPts val="0"/>
              </a:spcBef>
              <a:spcAft>
                <a:spcPts val="0"/>
              </a:spcAft>
              <a:buClr>
                <a:srgbClr val="088BF5"/>
              </a:buClr>
              <a:buSzPts val="1000"/>
              <a:buNone/>
              <a:defRPr sz="1000">
                <a:solidFill>
                  <a:srgbClr val="088BF5"/>
                </a:solidFill>
              </a:defRPr>
            </a:lvl2pPr>
            <a:lvl3pPr lvl="2">
              <a:spcBef>
                <a:spcPts val="0"/>
              </a:spcBef>
              <a:spcAft>
                <a:spcPts val="0"/>
              </a:spcAft>
              <a:buClr>
                <a:srgbClr val="088BF5"/>
              </a:buClr>
              <a:buSzPts val="1000"/>
              <a:buNone/>
              <a:defRPr sz="1000">
                <a:solidFill>
                  <a:srgbClr val="088BF5"/>
                </a:solidFill>
              </a:defRPr>
            </a:lvl3pPr>
            <a:lvl4pPr lvl="3">
              <a:spcBef>
                <a:spcPts val="0"/>
              </a:spcBef>
              <a:spcAft>
                <a:spcPts val="0"/>
              </a:spcAft>
              <a:buClr>
                <a:srgbClr val="088BF5"/>
              </a:buClr>
              <a:buSzPts val="1000"/>
              <a:buNone/>
              <a:defRPr sz="1000">
                <a:solidFill>
                  <a:srgbClr val="088BF5"/>
                </a:solidFill>
              </a:defRPr>
            </a:lvl4pPr>
            <a:lvl5pPr lvl="4">
              <a:spcBef>
                <a:spcPts val="0"/>
              </a:spcBef>
              <a:spcAft>
                <a:spcPts val="0"/>
              </a:spcAft>
              <a:buClr>
                <a:srgbClr val="088BF5"/>
              </a:buClr>
              <a:buSzPts val="1000"/>
              <a:buNone/>
              <a:defRPr sz="1000">
                <a:solidFill>
                  <a:srgbClr val="088BF5"/>
                </a:solidFill>
              </a:defRPr>
            </a:lvl5pPr>
            <a:lvl6pPr lvl="5">
              <a:spcBef>
                <a:spcPts val="0"/>
              </a:spcBef>
              <a:spcAft>
                <a:spcPts val="0"/>
              </a:spcAft>
              <a:buClr>
                <a:srgbClr val="088BF5"/>
              </a:buClr>
              <a:buSzPts val="1000"/>
              <a:buNone/>
              <a:defRPr sz="1000">
                <a:solidFill>
                  <a:srgbClr val="088BF5"/>
                </a:solidFill>
              </a:defRPr>
            </a:lvl6pPr>
            <a:lvl7pPr lvl="6">
              <a:spcBef>
                <a:spcPts val="0"/>
              </a:spcBef>
              <a:spcAft>
                <a:spcPts val="0"/>
              </a:spcAft>
              <a:buClr>
                <a:srgbClr val="088BF5"/>
              </a:buClr>
              <a:buSzPts val="1000"/>
              <a:buNone/>
              <a:defRPr sz="1000">
                <a:solidFill>
                  <a:srgbClr val="088BF5"/>
                </a:solidFill>
              </a:defRPr>
            </a:lvl7pPr>
            <a:lvl8pPr lvl="7">
              <a:spcBef>
                <a:spcPts val="0"/>
              </a:spcBef>
              <a:spcAft>
                <a:spcPts val="0"/>
              </a:spcAft>
              <a:buClr>
                <a:srgbClr val="088BF5"/>
              </a:buClr>
              <a:buSzPts val="1000"/>
              <a:buNone/>
              <a:defRPr sz="1000">
                <a:solidFill>
                  <a:srgbClr val="088BF5"/>
                </a:solidFill>
              </a:defRPr>
            </a:lvl8pPr>
            <a:lvl9pPr lvl="8">
              <a:spcBef>
                <a:spcPts val="0"/>
              </a:spcBef>
              <a:spcAft>
                <a:spcPts val="0"/>
              </a:spcAft>
              <a:buClr>
                <a:srgbClr val="088BF5"/>
              </a:buClr>
              <a:buSzPts val="1000"/>
              <a:buNone/>
              <a:defRPr sz="1000">
                <a:solidFill>
                  <a:srgbClr val="088BF5"/>
                </a:solidFill>
              </a:defRPr>
            </a:lvl9pPr>
          </a:lstStyle>
          <a:p/>
        </p:txBody>
      </p:sp>
      <p:sp>
        <p:nvSpPr>
          <p:cNvPr id="927" name="Google Shape;927;p121"/>
          <p:cNvSpPr txBox="1"/>
          <p:nvPr>
            <p:ph idx="4" type="body"/>
          </p:nvPr>
        </p:nvSpPr>
        <p:spPr>
          <a:xfrm>
            <a:off x="2444041" y="3793250"/>
            <a:ext cx="1242600" cy="297900"/>
          </a:xfrm>
          <a:prstGeom prst="rect">
            <a:avLst/>
          </a:prstGeom>
        </p:spPr>
        <p:txBody>
          <a:bodyPr anchorCtr="0" anchor="t" bIns="91425" lIns="91425" spcFirstLastPara="1" rIns="91425" wrap="square" tIns="91425">
            <a:noAutofit/>
          </a:bodyPr>
          <a:lstStyle>
            <a:lvl1pPr indent="-279400" lvl="0" marL="457200">
              <a:spcBef>
                <a:spcPts val="0"/>
              </a:spcBef>
              <a:spcAft>
                <a:spcPts val="0"/>
              </a:spcAft>
              <a:buClr>
                <a:srgbClr val="666666"/>
              </a:buClr>
              <a:buSzPts val="800"/>
              <a:buChar char="●"/>
              <a:defRPr sz="800">
                <a:solidFill>
                  <a:srgbClr val="666666"/>
                </a:solidFill>
              </a:defRPr>
            </a:lvl1pPr>
            <a:lvl2pPr indent="-279400" lvl="1" marL="914400">
              <a:spcBef>
                <a:spcPts val="0"/>
              </a:spcBef>
              <a:spcAft>
                <a:spcPts val="0"/>
              </a:spcAft>
              <a:buClr>
                <a:srgbClr val="666666"/>
              </a:buClr>
              <a:buSzPts val="800"/>
              <a:buChar char="○"/>
              <a:defRPr sz="800">
                <a:solidFill>
                  <a:srgbClr val="666666"/>
                </a:solidFill>
              </a:defRPr>
            </a:lvl2pPr>
            <a:lvl3pPr indent="-279400" lvl="2" marL="1371600">
              <a:spcBef>
                <a:spcPts val="0"/>
              </a:spcBef>
              <a:spcAft>
                <a:spcPts val="0"/>
              </a:spcAft>
              <a:buClr>
                <a:srgbClr val="666666"/>
              </a:buClr>
              <a:buSzPts val="800"/>
              <a:buChar char="■"/>
              <a:defRPr sz="800">
                <a:solidFill>
                  <a:srgbClr val="666666"/>
                </a:solidFill>
              </a:defRPr>
            </a:lvl3pPr>
            <a:lvl4pPr indent="-279400" lvl="3" marL="1828800">
              <a:spcBef>
                <a:spcPts val="0"/>
              </a:spcBef>
              <a:spcAft>
                <a:spcPts val="0"/>
              </a:spcAft>
              <a:buClr>
                <a:srgbClr val="666666"/>
              </a:buClr>
              <a:buSzPts val="800"/>
              <a:buChar char="●"/>
              <a:defRPr sz="800">
                <a:solidFill>
                  <a:srgbClr val="666666"/>
                </a:solidFill>
              </a:defRPr>
            </a:lvl4pPr>
            <a:lvl5pPr indent="-279400" lvl="4" marL="2286000">
              <a:spcBef>
                <a:spcPts val="0"/>
              </a:spcBef>
              <a:spcAft>
                <a:spcPts val="0"/>
              </a:spcAft>
              <a:buClr>
                <a:srgbClr val="666666"/>
              </a:buClr>
              <a:buSzPts val="800"/>
              <a:buChar char="○"/>
              <a:defRPr sz="800">
                <a:solidFill>
                  <a:srgbClr val="666666"/>
                </a:solidFill>
              </a:defRPr>
            </a:lvl5pPr>
            <a:lvl6pPr indent="-279400" lvl="5" marL="2743200">
              <a:spcBef>
                <a:spcPts val="0"/>
              </a:spcBef>
              <a:spcAft>
                <a:spcPts val="0"/>
              </a:spcAft>
              <a:buClr>
                <a:srgbClr val="666666"/>
              </a:buClr>
              <a:buSzPts val="800"/>
              <a:buChar char="■"/>
              <a:defRPr sz="800">
                <a:solidFill>
                  <a:srgbClr val="666666"/>
                </a:solidFill>
              </a:defRPr>
            </a:lvl6pPr>
            <a:lvl7pPr indent="-279400" lvl="6" marL="3200400">
              <a:spcBef>
                <a:spcPts val="0"/>
              </a:spcBef>
              <a:spcAft>
                <a:spcPts val="0"/>
              </a:spcAft>
              <a:buClr>
                <a:srgbClr val="666666"/>
              </a:buClr>
              <a:buSzPts val="800"/>
              <a:buChar char="●"/>
              <a:defRPr sz="800">
                <a:solidFill>
                  <a:srgbClr val="666666"/>
                </a:solidFill>
              </a:defRPr>
            </a:lvl7pPr>
            <a:lvl8pPr indent="-279400" lvl="7" marL="3657600">
              <a:spcBef>
                <a:spcPts val="0"/>
              </a:spcBef>
              <a:spcAft>
                <a:spcPts val="0"/>
              </a:spcAft>
              <a:buClr>
                <a:srgbClr val="666666"/>
              </a:buClr>
              <a:buSzPts val="800"/>
              <a:buChar char="○"/>
              <a:defRPr sz="800">
                <a:solidFill>
                  <a:srgbClr val="666666"/>
                </a:solidFill>
              </a:defRPr>
            </a:lvl8pPr>
            <a:lvl9pPr indent="-279400" lvl="8" marL="4114800">
              <a:spcBef>
                <a:spcPts val="0"/>
              </a:spcBef>
              <a:spcAft>
                <a:spcPts val="0"/>
              </a:spcAft>
              <a:buClr>
                <a:srgbClr val="666666"/>
              </a:buClr>
              <a:buSzPts val="800"/>
              <a:buChar char="■"/>
              <a:defRPr sz="800">
                <a:solidFill>
                  <a:srgbClr val="666666"/>
                </a:solidFill>
              </a:defRPr>
            </a:lvl9pPr>
          </a:lstStyle>
          <a:p/>
        </p:txBody>
      </p:sp>
      <p:sp>
        <p:nvSpPr>
          <p:cNvPr id="928" name="Google Shape;928;p121"/>
          <p:cNvSpPr txBox="1"/>
          <p:nvPr>
            <p:ph idx="5" type="subTitle"/>
          </p:nvPr>
        </p:nvSpPr>
        <p:spPr>
          <a:xfrm>
            <a:off x="2489625" y="3453763"/>
            <a:ext cx="1242600" cy="432000"/>
          </a:xfrm>
          <a:prstGeom prst="rect">
            <a:avLst/>
          </a:prstGeom>
        </p:spPr>
        <p:txBody>
          <a:bodyPr anchorCtr="0" anchor="t" bIns="45725" lIns="45725" spcFirstLastPara="1" rIns="45725" wrap="square" tIns="45725">
            <a:noAutofit/>
          </a:bodyPr>
          <a:lstStyle>
            <a:lvl1pPr lvl="0">
              <a:spcBef>
                <a:spcPts val="0"/>
              </a:spcBef>
              <a:spcAft>
                <a:spcPts val="0"/>
              </a:spcAft>
              <a:buClr>
                <a:srgbClr val="088BF5"/>
              </a:buClr>
              <a:buSzPts val="1000"/>
              <a:buNone/>
              <a:defRPr sz="1000">
                <a:solidFill>
                  <a:srgbClr val="088BF5"/>
                </a:solidFill>
              </a:defRPr>
            </a:lvl1pPr>
            <a:lvl2pPr lvl="1">
              <a:spcBef>
                <a:spcPts val="0"/>
              </a:spcBef>
              <a:spcAft>
                <a:spcPts val="0"/>
              </a:spcAft>
              <a:buClr>
                <a:srgbClr val="088BF5"/>
              </a:buClr>
              <a:buSzPts val="1000"/>
              <a:buNone/>
              <a:defRPr sz="1000">
                <a:solidFill>
                  <a:srgbClr val="088BF5"/>
                </a:solidFill>
              </a:defRPr>
            </a:lvl2pPr>
            <a:lvl3pPr lvl="2">
              <a:spcBef>
                <a:spcPts val="0"/>
              </a:spcBef>
              <a:spcAft>
                <a:spcPts val="0"/>
              </a:spcAft>
              <a:buClr>
                <a:srgbClr val="088BF5"/>
              </a:buClr>
              <a:buSzPts val="1000"/>
              <a:buNone/>
              <a:defRPr sz="1000">
                <a:solidFill>
                  <a:srgbClr val="088BF5"/>
                </a:solidFill>
              </a:defRPr>
            </a:lvl3pPr>
            <a:lvl4pPr lvl="3">
              <a:spcBef>
                <a:spcPts val="0"/>
              </a:spcBef>
              <a:spcAft>
                <a:spcPts val="0"/>
              </a:spcAft>
              <a:buClr>
                <a:srgbClr val="088BF5"/>
              </a:buClr>
              <a:buSzPts val="1000"/>
              <a:buNone/>
              <a:defRPr sz="1000">
                <a:solidFill>
                  <a:srgbClr val="088BF5"/>
                </a:solidFill>
              </a:defRPr>
            </a:lvl4pPr>
            <a:lvl5pPr lvl="4">
              <a:spcBef>
                <a:spcPts val="0"/>
              </a:spcBef>
              <a:spcAft>
                <a:spcPts val="0"/>
              </a:spcAft>
              <a:buClr>
                <a:srgbClr val="088BF5"/>
              </a:buClr>
              <a:buSzPts val="1000"/>
              <a:buNone/>
              <a:defRPr sz="1000">
                <a:solidFill>
                  <a:srgbClr val="088BF5"/>
                </a:solidFill>
              </a:defRPr>
            </a:lvl5pPr>
            <a:lvl6pPr lvl="5">
              <a:spcBef>
                <a:spcPts val="0"/>
              </a:spcBef>
              <a:spcAft>
                <a:spcPts val="0"/>
              </a:spcAft>
              <a:buClr>
                <a:srgbClr val="088BF5"/>
              </a:buClr>
              <a:buSzPts val="1000"/>
              <a:buNone/>
              <a:defRPr sz="1000">
                <a:solidFill>
                  <a:srgbClr val="088BF5"/>
                </a:solidFill>
              </a:defRPr>
            </a:lvl6pPr>
            <a:lvl7pPr lvl="6">
              <a:spcBef>
                <a:spcPts val="0"/>
              </a:spcBef>
              <a:spcAft>
                <a:spcPts val="0"/>
              </a:spcAft>
              <a:buClr>
                <a:srgbClr val="088BF5"/>
              </a:buClr>
              <a:buSzPts val="1000"/>
              <a:buNone/>
              <a:defRPr sz="1000">
                <a:solidFill>
                  <a:srgbClr val="088BF5"/>
                </a:solidFill>
              </a:defRPr>
            </a:lvl7pPr>
            <a:lvl8pPr lvl="7">
              <a:spcBef>
                <a:spcPts val="0"/>
              </a:spcBef>
              <a:spcAft>
                <a:spcPts val="0"/>
              </a:spcAft>
              <a:buClr>
                <a:srgbClr val="088BF5"/>
              </a:buClr>
              <a:buSzPts val="1000"/>
              <a:buNone/>
              <a:defRPr sz="1000">
                <a:solidFill>
                  <a:srgbClr val="088BF5"/>
                </a:solidFill>
              </a:defRPr>
            </a:lvl8pPr>
            <a:lvl9pPr lvl="8">
              <a:spcBef>
                <a:spcPts val="0"/>
              </a:spcBef>
              <a:spcAft>
                <a:spcPts val="0"/>
              </a:spcAft>
              <a:buClr>
                <a:srgbClr val="088BF5"/>
              </a:buClr>
              <a:buSzPts val="1000"/>
              <a:buNone/>
              <a:defRPr sz="1000">
                <a:solidFill>
                  <a:srgbClr val="088BF5"/>
                </a:solidFill>
              </a:defRPr>
            </a:lvl9pPr>
          </a:lstStyle>
          <a:p/>
        </p:txBody>
      </p:sp>
      <p:sp>
        <p:nvSpPr>
          <p:cNvPr id="929" name="Google Shape;929;p121"/>
          <p:cNvSpPr txBox="1"/>
          <p:nvPr>
            <p:ph idx="6" type="body"/>
          </p:nvPr>
        </p:nvSpPr>
        <p:spPr>
          <a:xfrm>
            <a:off x="3935987" y="3793250"/>
            <a:ext cx="1242600" cy="297900"/>
          </a:xfrm>
          <a:prstGeom prst="rect">
            <a:avLst/>
          </a:prstGeom>
        </p:spPr>
        <p:txBody>
          <a:bodyPr anchorCtr="0" anchor="t" bIns="91425" lIns="91425" spcFirstLastPara="1" rIns="91425" wrap="square" tIns="91425">
            <a:noAutofit/>
          </a:bodyPr>
          <a:lstStyle>
            <a:lvl1pPr indent="-279400" lvl="0" marL="457200">
              <a:spcBef>
                <a:spcPts val="0"/>
              </a:spcBef>
              <a:spcAft>
                <a:spcPts val="0"/>
              </a:spcAft>
              <a:buClr>
                <a:srgbClr val="666666"/>
              </a:buClr>
              <a:buSzPts val="800"/>
              <a:buChar char="●"/>
              <a:defRPr sz="800">
                <a:solidFill>
                  <a:srgbClr val="666666"/>
                </a:solidFill>
              </a:defRPr>
            </a:lvl1pPr>
            <a:lvl2pPr indent="-279400" lvl="1" marL="914400">
              <a:spcBef>
                <a:spcPts val="0"/>
              </a:spcBef>
              <a:spcAft>
                <a:spcPts val="0"/>
              </a:spcAft>
              <a:buClr>
                <a:srgbClr val="666666"/>
              </a:buClr>
              <a:buSzPts val="800"/>
              <a:buChar char="○"/>
              <a:defRPr sz="800">
                <a:solidFill>
                  <a:srgbClr val="666666"/>
                </a:solidFill>
              </a:defRPr>
            </a:lvl2pPr>
            <a:lvl3pPr indent="-279400" lvl="2" marL="1371600">
              <a:spcBef>
                <a:spcPts val="0"/>
              </a:spcBef>
              <a:spcAft>
                <a:spcPts val="0"/>
              </a:spcAft>
              <a:buClr>
                <a:srgbClr val="666666"/>
              </a:buClr>
              <a:buSzPts val="800"/>
              <a:buChar char="■"/>
              <a:defRPr sz="800">
                <a:solidFill>
                  <a:srgbClr val="666666"/>
                </a:solidFill>
              </a:defRPr>
            </a:lvl3pPr>
            <a:lvl4pPr indent="-279400" lvl="3" marL="1828800">
              <a:spcBef>
                <a:spcPts val="0"/>
              </a:spcBef>
              <a:spcAft>
                <a:spcPts val="0"/>
              </a:spcAft>
              <a:buClr>
                <a:srgbClr val="666666"/>
              </a:buClr>
              <a:buSzPts val="800"/>
              <a:buChar char="●"/>
              <a:defRPr sz="800">
                <a:solidFill>
                  <a:srgbClr val="666666"/>
                </a:solidFill>
              </a:defRPr>
            </a:lvl4pPr>
            <a:lvl5pPr indent="-279400" lvl="4" marL="2286000">
              <a:spcBef>
                <a:spcPts val="0"/>
              </a:spcBef>
              <a:spcAft>
                <a:spcPts val="0"/>
              </a:spcAft>
              <a:buClr>
                <a:srgbClr val="666666"/>
              </a:buClr>
              <a:buSzPts val="800"/>
              <a:buChar char="○"/>
              <a:defRPr sz="800">
                <a:solidFill>
                  <a:srgbClr val="666666"/>
                </a:solidFill>
              </a:defRPr>
            </a:lvl5pPr>
            <a:lvl6pPr indent="-279400" lvl="5" marL="2743200">
              <a:spcBef>
                <a:spcPts val="0"/>
              </a:spcBef>
              <a:spcAft>
                <a:spcPts val="0"/>
              </a:spcAft>
              <a:buClr>
                <a:srgbClr val="666666"/>
              </a:buClr>
              <a:buSzPts val="800"/>
              <a:buChar char="■"/>
              <a:defRPr sz="800">
                <a:solidFill>
                  <a:srgbClr val="666666"/>
                </a:solidFill>
              </a:defRPr>
            </a:lvl6pPr>
            <a:lvl7pPr indent="-279400" lvl="6" marL="3200400">
              <a:spcBef>
                <a:spcPts val="0"/>
              </a:spcBef>
              <a:spcAft>
                <a:spcPts val="0"/>
              </a:spcAft>
              <a:buClr>
                <a:srgbClr val="666666"/>
              </a:buClr>
              <a:buSzPts val="800"/>
              <a:buChar char="●"/>
              <a:defRPr sz="800">
                <a:solidFill>
                  <a:srgbClr val="666666"/>
                </a:solidFill>
              </a:defRPr>
            </a:lvl7pPr>
            <a:lvl8pPr indent="-279400" lvl="7" marL="3657600">
              <a:spcBef>
                <a:spcPts val="0"/>
              </a:spcBef>
              <a:spcAft>
                <a:spcPts val="0"/>
              </a:spcAft>
              <a:buClr>
                <a:srgbClr val="666666"/>
              </a:buClr>
              <a:buSzPts val="800"/>
              <a:buChar char="○"/>
              <a:defRPr sz="800">
                <a:solidFill>
                  <a:srgbClr val="666666"/>
                </a:solidFill>
              </a:defRPr>
            </a:lvl8pPr>
            <a:lvl9pPr indent="-279400" lvl="8" marL="4114800">
              <a:spcBef>
                <a:spcPts val="0"/>
              </a:spcBef>
              <a:spcAft>
                <a:spcPts val="0"/>
              </a:spcAft>
              <a:buClr>
                <a:srgbClr val="666666"/>
              </a:buClr>
              <a:buSzPts val="800"/>
              <a:buChar char="■"/>
              <a:defRPr sz="800">
                <a:solidFill>
                  <a:srgbClr val="666666"/>
                </a:solidFill>
              </a:defRPr>
            </a:lvl9pPr>
          </a:lstStyle>
          <a:p/>
        </p:txBody>
      </p:sp>
      <p:sp>
        <p:nvSpPr>
          <p:cNvPr id="930" name="Google Shape;930;p121"/>
          <p:cNvSpPr txBox="1"/>
          <p:nvPr>
            <p:ph idx="7" type="subTitle"/>
          </p:nvPr>
        </p:nvSpPr>
        <p:spPr>
          <a:xfrm>
            <a:off x="3981569" y="3453763"/>
            <a:ext cx="1242600" cy="432000"/>
          </a:xfrm>
          <a:prstGeom prst="rect">
            <a:avLst/>
          </a:prstGeom>
        </p:spPr>
        <p:txBody>
          <a:bodyPr anchorCtr="0" anchor="t" bIns="45725" lIns="45725" spcFirstLastPara="1" rIns="45725" wrap="square" tIns="45725">
            <a:noAutofit/>
          </a:bodyPr>
          <a:lstStyle>
            <a:lvl1pPr lvl="0">
              <a:spcBef>
                <a:spcPts val="0"/>
              </a:spcBef>
              <a:spcAft>
                <a:spcPts val="0"/>
              </a:spcAft>
              <a:buClr>
                <a:srgbClr val="088BF5"/>
              </a:buClr>
              <a:buSzPts val="1000"/>
              <a:buNone/>
              <a:defRPr sz="1000">
                <a:solidFill>
                  <a:srgbClr val="088BF5"/>
                </a:solidFill>
              </a:defRPr>
            </a:lvl1pPr>
            <a:lvl2pPr lvl="1">
              <a:spcBef>
                <a:spcPts val="0"/>
              </a:spcBef>
              <a:spcAft>
                <a:spcPts val="0"/>
              </a:spcAft>
              <a:buClr>
                <a:srgbClr val="088BF5"/>
              </a:buClr>
              <a:buSzPts val="1000"/>
              <a:buNone/>
              <a:defRPr sz="1000">
                <a:solidFill>
                  <a:srgbClr val="088BF5"/>
                </a:solidFill>
              </a:defRPr>
            </a:lvl2pPr>
            <a:lvl3pPr lvl="2">
              <a:spcBef>
                <a:spcPts val="0"/>
              </a:spcBef>
              <a:spcAft>
                <a:spcPts val="0"/>
              </a:spcAft>
              <a:buClr>
                <a:srgbClr val="088BF5"/>
              </a:buClr>
              <a:buSzPts val="1000"/>
              <a:buNone/>
              <a:defRPr sz="1000">
                <a:solidFill>
                  <a:srgbClr val="088BF5"/>
                </a:solidFill>
              </a:defRPr>
            </a:lvl3pPr>
            <a:lvl4pPr lvl="3">
              <a:spcBef>
                <a:spcPts val="0"/>
              </a:spcBef>
              <a:spcAft>
                <a:spcPts val="0"/>
              </a:spcAft>
              <a:buClr>
                <a:srgbClr val="088BF5"/>
              </a:buClr>
              <a:buSzPts val="1000"/>
              <a:buNone/>
              <a:defRPr sz="1000">
                <a:solidFill>
                  <a:srgbClr val="088BF5"/>
                </a:solidFill>
              </a:defRPr>
            </a:lvl4pPr>
            <a:lvl5pPr lvl="4">
              <a:spcBef>
                <a:spcPts val="0"/>
              </a:spcBef>
              <a:spcAft>
                <a:spcPts val="0"/>
              </a:spcAft>
              <a:buClr>
                <a:srgbClr val="088BF5"/>
              </a:buClr>
              <a:buSzPts val="1000"/>
              <a:buNone/>
              <a:defRPr sz="1000">
                <a:solidFill>
                  <a:srgbClr val="088BF5"/>
                </a:solidFill>
              </a:defRPr>
            </a:lvl5pPr>
            <a:lvl6pPr lvl="5">
              <a:spcBef>
                <a:spcPts val="0"/>
              </a:spcBef>
              <a:spcAft>
                <a:spcPts val="0"/>
              </a:spcAft>
              <a:buClr>
                <a:srgbClr val="088BF5"/>
              </a:buClr>
              <a:buSzPts val="1000"/>
              <a:buNone/>
              <a:defRPr sz="1000">
                <a:solidFill>
                  <a:srgbClr val="088BF5"/>
                </a:solidFill>
              </a:defRPr>
            </a:lvl6pPr>
            <a:lvl7pPr lvl="6">
              <a:spcBef>
                <a:spcPts val="0"/>
              </a:spcBef>
              <a:spcAft>
                <a:spcPts val="0"/>
              </a:spcAft>
              <a:buClr>
                <a:srgbClr val="088BF5"/>
              </a:buClr>
              <a:buSzPts val="1000"/>
              <a:buNone/>
              <a:defRPr sz="1000">
                <a:solidFill>
                  <a:srgbClr val="088BF5"/>
                </a:solidFill>
              </a:defRPr>
            </a:lvl7pPr>
            <a:lvl8pPr lvl="7">
              <a:spcBef>
                <a:spcPts val="0"/>
              </a:spcBef>
              <a:spcAft>
                <a:spcPts val="0"/>
              </a:spcAft>
              <a:buClr>
                <a:srgbClr val="088BF5"/>
              </a:buClr>
              <a:buSzPts val="1000"/>
              <a:buNone/>
              <a:defRPr sz="1000">
                <a:solidFill>
                  <a:srgbClr val="088BF5"/>
                </a:solidFill>
              </a:defRPr>
            </a:lvl8pPr>
            <a:lvl9pPr lvl="8">
              <a:spcBef>
                <a:spcPts val="0"/>
              </a:spcBef>
              <a:spcAft>
                <a:spcPts val="0"/>
              </a:spcAft>
              <a:buClr>
                <a:srgbClr val="088BF5"/>
              </a:buClr>
              <a:buSzPts val="1000"/>
              <a:buNone/>
              <a:defRPr sz="1000">
                <a:solidFill>
                  <a:srgbClr val="088BF5"/>
                </a:solidFill>
              </a:defRPr>
            </a:lvl9pPr>
          </a:lstStyle>
          <a:p/>
        </p:txBody>
      </p:sp>
      <p:sp>
        <p:nvSpPr>
          <p:cNvPr id="931" name="Google Shape;931;p121"/>
          <p:cNvSpPr txBox="1"/>
          <p:nvPr>
            <p:ph idx="8" type="body"/>
          </p:nvPr>
        </p:nvSpPr>
        <p:spPr>
          <a:xfrm>
            <a:off x="5427934" y="3793250"/>
            <a:ext cx="1242600" cy="297900"/>
          </a:xfrm>
          <a:prstGeom prst="rect">
            <a:avLst/>
          </a:prstGeom>
        </p:spPr>
        <p:txBody>
          <a:bodyPr anchorCtr="0" anchor="t" bIns="91425" lIns="91425" spcFirstLastPara="1" rIns="91425" wrap="square" tIns="91425">
            <a:noAutofit/>
          </a:bodyPr>
          <a:lstStyle>
            <a:lvl1pPr indent="-279400" lvl="0" marL="457200">
              <a:spcBef>
                <a:spcPts val="0"/>
              </a:spcBef>
              <a:spcAft>
                <a:spcPts val="0"/>
              </a:spcAft>
              <a:buClr>
                <a:srgbClr val="666666"/>
              </a:buClr>
              <a:buSzPts val="800"/>
              <a:buChar char="●"/>
              <a:defRPr sz="800">
                <a:solidFill>
                  <a:srgbClr val="666666"/>
                </a:solidFill>
              </a:defRPr>
            </a:lvl1pPr>
            <a:lvl2pPr indent="-279400" lvl="1" marL="914400">
              <a:spcBef>
                <a:spcPts val="0"/>
              </a:spcBef>
              <a:spcAft>
                <a:spcPts val="0"/>
              </a:spcAft>
              <a:buClr>
                <a:srgbClr val="666666"/>
              </a:buClr>
              <a:buSzPts val="800"/>
              <a:buChar char="○"/>
              <a:defRPr sz="800">
                <a:solidFill>
                  <a:srgbClr val="666666"/>
                </a:solidFill>
              </a:defRPr>
            </a:lvl2pPr>
            <a:lvl3pPr indent="-279400" lvl="2" marL="1371600">
              <a:spcBef>
                <a:spcPts val="0"/>
              </a:spcBef>
              <a:spcAft>
                <a:spcPts val="0"/>
              </a:spcAft>
              <a:buClr>
                <a:srgbClr val="666666"/>
              </a:buClr>
              <a:buSzPts val="800"/>
              <a:buChar char="■"/>
              <a:defRPr sz="800">
                <a:solidFill>
                  <a:srgbClr val="666666"/>
                </a:solidFill>
              </a:defRPr>
            </a:lvl3pPr>
            <a:lvl4pPr indent="-279400" lvl="3" marL="1828800">
              <a:spcBef>
                <a:spcPts val="0"/>
              </a:spcBef>
              <a:spcAft>
                <a:spcPts val="0"/>
              </a:spcAft>
              <a:buClr>
                <a:srgbClr val="666666"/>
              </a:buClr>
              <a:buSzPts val="800"/>
              <a:buChar char="●"/>
              <a:defRPr sz="800">
                <a:solidFill>
                  <a:srgbClr val="666666"/>
                </a:solidFill>
              </a:defRPr>
            </a:lvl4pPr>
            <a:lvl5pPr indent="-279400" lvl="4" marL="2286000">
              <a:spcBef>
                <a:spcPts val="0"/>
              </a:spcBef>
              <a:spcAft>
                <a:spcPts val="0"/>
              </a:spcAft>
              <a:buClr>
                <a:srgbClr val="666666"/>
              </a:buClr>
              <a:buSzPts val="800"/>
              <a:buChar char="○"/>
              <a:defRPr sz="800">
                <a:solidFill>
                  <a:srgbClr val="666666"/>
                </a:solidFill>
              </a:defRPr>
            </a:lvl5pPr>
            <a:lvl6pPr indent="-279400" lvl="5" marL="2743200">
              <a:spcBef>
                <a:spcPts val="0"/>
              </a:spcBef>
              <a:spcAft>
                <a:spcPts val="0"/>
              </a:spcAft>
              <a:buClr>
                <a:srgbClr val="666666"/>
              </a:buClr>
              <a:buSzPts val="800"/>
              <a:buChar char="■"/>
              <a:defRPr sz="800">
                <a:solidFill>
                  <a:srgbClr val="666666"/>
                </a:solidFill>
              </a:defRPr>
            </a:lvl6pPr>
            <a:lvl7pPr indent="-279400" lvl="6" marL="3200400">
              <a:spcBef>
                <a:spcPts val="0"/>
              </a:spcBef>
              <a:spcAft>
                <a:spcPts val="0"/>
              </a:spcAft>
              <a:buClr>
                <a:srgbClr val="666666"/>
              </a:buClr>
              <a:buSzPts val="800"/>
              <a:buChar char="●"/>
              <a:defRPr sz="800">
                <a:solidFill>
                  <a:srgbClr val="666666"/>
                </a:solidFill>
              </a:defRPr>
            </a:lvl7pPr>
            <a:lvl8pPr indent="-279400" lvl="7" marL="3657600">
              <a:spcBef>
                <a:spcPts val="0"/>
              </a:spcBef>
              <a:spcAft>
                <a:spcPts val="0"/>
              </a:spcAft>
              <a:buClr>
                <a:srgbClr val="666666"/>
              </a:buClr>
              <a:buSzPts val="800"/>
              <a:buChar char="○"/>
              <a:defRPr sz="800">
                <a:solidFill>
                  <a:srgbClr val="666666"/>
                </a:solidFill>
              </a:defRPr>
            </a:lvl8pPr>
            <a:lvl9pPr indent="-279400" lvl="8" marL="4114800">
              <a:spcBef>
                <a:spcPts val="0"/>
              </a:spcBef>
              <a:spcAft>
                <a:spcPts val="0"/>
              </a:spcAft>
              <a:buClr>
                <a:srgbClr val="666666"/>
              </a:buClr>
              <a:buSzPts val="800"/>
              <a:buChar char="■"/>
              <a:defRPr sz="800">
                <a:solidFill>
                  <a:srgbClr val="666666"/>
                </a:solidFill>
              </a:defRPr>
            </a:lvl9pPr>
          </a:lstStyle>
          <a:p/>
        </p:txBody>
      </p:sp>
      <p:sp>
        <p:nvSpPr>
          <p:cNvPr id="932" name="Google Shape;932;p121"/>
          <p:cNvSpPr txBox="1"/>
          <p:nvPr>
            <p:ph idx="9" type="subTitle"/>
          </p:nvPr>
        </p:nvSpPr>
        <p:spPr>
          <a:xfrm>
            <a:off x="5473513" y="3453763"/>
            <a:ext cx="1242600" cy="432000"/>
          </a:xfrm>
          <a:prstGeom prst="rect">
            <a:avLst/>
          </a:prstGeom>
        </p:spPr>
        <p:txBody>
          <a:bodyPr anchorCtr="0" anchor="t" bIns="45725" lIns="45725" spcFirstLastPara="1" rIns="45725" wrap="square" tIns="45725">
            <a:noAutofit/>
          </a:bodyPr>
          <a:lstStyle>
            <a:lvl1pPr lvl="0">
              <a:spcBef>
                <a:spcPts val="0"/>
              </a:spcBef>
              <a:spcAft>
                <a:spcPts val="0"/>
              </a:spcAft>
              <a:buClr>
                <a:srgbClr val="088BF5"/>
              </a:buClr>
              <a:buSzPts val="1000"/>
              <a:buNone/>
              <a:defRPr sz="1000">
                <a:solidFill>
                  <a:srgbClr val="088BF5"/>
                </a:solidFill>
              </a:defRPr>
            </a:lvl1pPr>
            <a:lvl2pPr lvl="1">
              <a:spcBef>
                <a:spcPts val="0"/>
              </a:spcBef>
              <a:spcAft>
                <a:spcPts val="0"/>
              </a:spcAft>
              <a:buClr>
                <a:srgbClr val="088BF5"/>
              </a:buClr>
              <a:buSzPts val="1000"/>
              <a:buNone/>
              <a:defRPr sz="1000">
                <a:solidFill>
                  <a:srgbClr val="088BF5"/>
                </a:solidFill>
              </a:defRPr>
            </a:lvl2pPr>
            <a:lvl3pPr lvl="2">
              <a:spcBef>
                <a:spcPts val="0"/>
              </a:spcBef>
              <a:spcAft>
                <a:spcPts val="0"/>
              </a:spcAft>
              <a:buClr>
                <a:srgbClr val="088BF5"/>
              </a:buClr>
              <a:buSzPts val="1000"/>
              <a:buNone/>
              <a:defRPr sz="1000">
                <a:solidFill>
                  <a:srgbClr val="088BF5"/>
                </a:solidFill>
              </a:defRPr>
            </a:lvl3pPr>
            <a:lvl4pPr lvl="3">
              <a:spcBef>
                <a:spcPts val="0"/>
              </a:spcBef>
              <a:spcAft>
                <a:spcPts val="0"/>
              </a:spcAft>
              <a:buClr>
                <a:srgbClr val="088BF5"/>
              </a:buClr>
              <a:buSzPts val="1000"/>
              <a:buNone/>
              <a:defRPr sz="1000">
                <a:solidFill>
                  <a:srgbClr val="088BF5"/>
                </a:solidFill>
              </a:defRPr>
            </a:lvl4pPr>
            <a:lvl5pPr lvl="4">
              <a:spcBef>
                <a:spcPts val="0"/>
              </a:spcBef>
              <a:spcAft>
                <a:spcPts val="0"/>
              </a:spcAft>
              <a:buClr>
                <a:srgbClr val="088BF5"/>
              </a:buClr>
              <a:buSzPts val="1000"/>
              <a:buNone/>
              <a:defRPr sz="1000">
                <a:solidFill>
                  <a:srgbClr val="088BF5"/>
                </a:solidFill>
              </a:defRPr>
            </a:lvl5pPr>
            <a:lvl6pPr lvl="5">
              <a:spcBef>
                <a:spcPts val="0"/>
              </a:spcBef>
              <a:spcAft>
                <a:spcPts val="0"/>
              </a:spcAft>
              <a:buClr>
                <a:srgbClr val="088BF5"/>
              </a:buClr>
              <a:buSzPts val="1000"/>
              <a:buNone/>
              <a:defRPr sz="1000">
                <a:solidFill>
                  <a:srgbClr val="088BF5"/>
                </a:solidFill>
              </a:defRPr>
            </a:lvl6pPr>
            <a:lvl7pPr lvl="6">
              <a:spcBef>
                <a:spcPts val="0"/>
              </a:spcBef>
              <a:spcAft>
                <a:spcPts val="0"/>
              </a:spcAft>
              <a:buClr>
                <a:srgbClr val="088BF5"/>
              </a:buClr>
              <a:buSzPts val="1000"/>
              <a:buNone/>
              <a:defRPr sz="1000">
                <a:solidFill>
                  <a:srgbClr val="088BF5"/>
                </a:solidFill>
              </a:defRPr>
            </a:lvl7pPr>
            <a:lvl8pPr lvl="7">
              <a:spcBef>
                <a:spcPts val="0"/>
              </a:spcBef>
              <a:spcAft>
                <a:spcPts val="0"/>
              </a:spcAft>
              <a:buClr>
                <a:srgbClr val="088BF5"/>
              </a:buClr>
              <a:buSzPts val="1000"/>
              <a:buNone/>
              <a:defRPr sz="1000">
                <a:solidFill>
                  <a:srgbClr val="088BF5"/>
                </a:solidFill>
              </a:defRPr>
            </a:lvl8pPr>
            <a:lvl9pPr lvl="8">
              <a:spcBef>
                <a:spcPts val="0"/>
              </a:spcBef>
              <a:spcAft>
                <a:spcPts val="0"/>
              </a:spcAft>
              <a:buClr>
                <a:srgbClr val="088BF5"/>
              </a:buClr>
              <a:buSzPts val="1000"/>
              <a:buNone/>
              <a:defRPr sz="1000">
                <a:solidFill>
                  <a:srgbClr val="088BF5"/>
                </a:solidFill>
              </a:defRPr>
            </a:lvl9pPr>
          </a:lstStyle>
          <a:p/>
        </p:txBody>
      </p:sp>
      <p:sp>
        <p:nvSpPr>
          <p:cNvPr id="933" name="Google Shape;933;p121"/>
          <p:cNvSpPr txBox="1"/>
          <p:nvPr>
            <p:ph idx="13" type="body"/>
          </p:nvPr>
        </p:nvSpPr>
        <p:spPr>
          <a:xfrm>
            <a:off x="6919881" y="3793250"/>
            <a:ext cx="1242600" cy="297900"/>
          </a:xfrm>
          <a:prstGeom prst="rect">
            <a:avLst/>
          </a:prstGeom>
        </p:spPr>
        <p:txBody>
          <a:bodyPr anchorCtr="0" anchor="t" bIns="91425" lIns="91425" spcFirstLastPara="1" rIns="91425" wrap="square" tIns="91425">
            <a:noAutofit/>
          </a:bodyPr>
          <a:lstStyle>
            <a:lvl1pPr indent="-279400" lvl="0" marL="457200">
              <a:spcBef>
                <a:spcPts val="0"/>
              </a:spcBef>
              <a:spcAft>
                <a:spcPts val="0"/>
              </a:spcAft>
              <a:buClr>
                <a:srgbClr val="666666"/>
              </a:buClr>
              <a:buSzPts val="800"/>
              <a:buChar char="●"/>
              <a:defRPr sz="800">
                <a:solidFill>
                  <a:srgbClr val="666666"/>
                </a:solidFill>
              </a:defRPr>
            </a:lvl1pPr>
            <a:lvl2pPr indent="-279400" lvl="1" marL="914400">
              <a:spcBef>
                <a:spcPts val="0"/>
              </a:spcBef>
              <a:spcAft>
                <a:spcPts val="0"/>
              </a:spcAft>
              <a:buClr>
                <a:srgbClr val="666666"/>
              </a:buClr>
              <a:buSzPts val="800"/>
              <a:buChar char="○"/>
              <a:defRPr sz="800">
                <a:solidFill>
                  <a:srgbClr val="666666"/>
                </a:solidFill>
              </a:defRPr>
            </a:lvl2pPr>
            <a:lvl3pPr indent="-279400" lvl="2" marL="1371600">
              <a:spcBef>
                <a:spcPts val="0"/>
              </a:spcBef>
              <a:spcAft>
                <a:spcPts val="0"/>
              </a:spcAft>
              <a:buClr>
                <a:srgbClr val="666666"/>
              </a:buClr>
              <a:buSzPts val="800"/>
              <a:buChar char="■"/>
              <a:defRPr sz="800">
                <a:solidFill>
                  <a:srgbClr val="666666"/>
                </a:solidFill>
              </a:defRPr>
            </a:lvl3pPr>
            <a:lvl4pPr indent="-279400" lvl="3" marL="1828800">
              <a:spcBef>
                <a:spcPts val="0"/>
              </a:spcBef>
              <a:spcAft>
                <a:spcPts val="0"/>
              </a:spcAft>
              <a:buClr>
                <a:srgbClr val="666666"/>
              </a:buClr>
              <a:buSzPts val="800"/>
              <a:buChar char="●"/>
              <a:defRPr sz="800">
                <a:solidFill>
                  <a:srgbClr val="666666"/>
                </a:solidFill>
              </a:defRPr>
            </a:lvl4pPr>
            <a:lvl5pPr indent="-279400" lvl="4" marL="2286000">
              <a:spcBef>
                <a:spcPts val="0"/>
              </a:spcBef>
              <a:spcAft>
                <a:spcPts val="0"/>
              </a:spcAft>
              <a:buClr>
                <a:srgbClr val="666666"/>
              </a:buClr>
              <a:buSzPts val="800"/>
              <a:buChar char="○"/>
              <a:defRPr sz="800">
                <a:solidFill>
                  <a:srgbClr val="666666"/>
                </a:solidFill>
              </a:defRPr>
            </a:lvl5pPr>
            <a:lvl6pPr indent="-279400" lvl="5" marL="2743200">
              <a:spcBef>
                <a:spcPts val="0"/>
              </a:spcBef>
              <a:spcAft>
                <a:spcPts val="0"/>
              </a:spcAft>
              <a:buClr>
                <a:srgbClr val="666666"/>
              </a:buClr>
              <a:buSzPts val="800"/>
              <a:buChar char="■"/>
              <a:defRPr sz="800">
                <a:solidFill>
                  <a:srgbClr val="666666"/>
                </a:solidFill>
              </a:defRPr>
            </a:lvl6pPr>
            <a:lvl7pPr indent="-279400" lvl="6" marL="3200400">
              <a:spcBef>
                <a:spcPts val="0"/>
              </a:spcBef>
              <a:spcAft>
                <a:spcPts val="0"/>
              </a:spcAft>
              <a:buClr>
                <a:srgbClr val="666666"/>
              </a:buClr>
              <a:buSzPts val="800"/>
              <a:buChar char="●"/>
              <a:defRPr sz="800">
                <a:solidFill>
                  <a:srgbClr val="666666"/>
                </a:solidFill>
              </a:defRPr>
            </a:lvl7pPr>
            <a:lvl8pPr indent="-279400" lvl="7" marL="3657600">
              <a:spcBef>
                <a:spcPts val="0"/>
              </a:spcBef>
              <a:spcAft>
                <a:spcPts val="0"/>
              </a:spcAft>
              <a:buClr>
                <a:srgbClr val="666666"/>
              </a:buClr>
              <a:buSzPts val="800"/>
              <a:buChar char="○"/>
              <a:defRPr sz="800">
                <a:solidFill>
                  <a:srgbClr val="666666"/>
                </a:solidFill>
              </a:defRPr>
            </a:lvl8pPr>
            <a:lvl9pPr indent="-279400" lvl="8" marL="4114800">
              <a:spcBef>
                <a:spcPts val="0"/>
              </a:spcBef>
              <a:spcAft>
                <a:spcPts val="0"/>
              </a:spcAft>
              <a:buClr>
                <a:srgbClr val="666666"/>
              </a:buClr>
              <a:buSzPts val="800"/>
              <a:buChar char="■"/>
              <a:defRPr sz="800">
                <a:solidFill>
                  <a:srgbClr val="666666"/>
                </a:solidFill>
              </a:defRPr>
            </a:lvl9pPr>
          </a:lstStyle>
          <a:p/>
        </p:txBody>
      </p:sp>
      <p:sp>
        <p:nvSpPr>
          <p:cNvPr id="934" name="Google Shape;934;p121"/>
          <p:cNvSpPr txBox="1"/>
          <p:nvPr>
            <p:ph idx="14" type="subTitle"/>
          </p:nvPr>
        </p:nvSpPr>
        <p:spPr>
          <a:xfrm>
            <a:off x="6965457" y="3453763"/>
            <a:ext cx="1242600" cy="432000"/>
          </a:xfrm>
          <a:prstGeom prst="rect">
            <a:avLst/>
          </a:prstGeom>
        </p:spPr>
        <p:txBody>
          <a:bodyPr anchorCtr="0" anchor="t" bIns="45725" lIns="45725" spcFirstLastPara="1" rIns="45725" wrap="square" tIns="45725">
            <a:noAutofit/>
          </a:bodyPr>
          <a:lstStyle>
            <a:lvl1pPr lvl="0">
              <a:spcBef>
                <a:spcPts val="0"/>
              </a:spcBef>
              <a:spcAft>
                <a:spcPts val="0"/>
              </a:spcAft>
              <a:buClr>
                <a:srgbClr val="088BF5"/>
              </a:buClr>
              <a:buSzPts val="1000"/>
              <a:buNone/>
              <a:defRPr sz="1000">
                <a:solidFill>
                  <a:srgbClr val="088BF5"/>
                </a:solidFill>
              </a:defRPr>
            </a:lvl1pPr>
            <a:lvl2pPr lvl="1">
              <a:spcBef>
                <a:spcPts val="0"/>
              </a:spcBef>
              <a:spcAft>
                <a:spcPts val="0"/>
              </a:spcAft>
              <a:buClr>
                <a:srgbClr val="088BF5"/>
              </a:buClr>
              <a:buSzPts val="1000"/>
              <a:buNone/>
              <a:defRPr sz="1000">
                <a:solidFill>
                  <a:srgbClr val="088BF5"/>
                </a:solidFill>
              </a:defRPr>
            </a:lvl2pPr>
            <a:lvl3pPr lvl="2">
              <a:spcBef>
                <a:spcPts val="0"/>
              </a:spcBef>
              <a:spcAft>
                <a:spcPts val="0"/>
              </a:spcAft>
              <a:buClr>
                <a:srgbClr val="088BF5"/>
              </a:buClr>
              <a:buSzPts val="1000"/>
              <a:buNone/>
              <a:defRPr sz="1000">
                <a:solidFill>
                  <a:srgbClr val="088BF5"/>
                </a:solidFill>
              </a:defRPr>
            </a:lvl3pPr>
            <a:lvl4pPr lvl="3">
              <a:spcBef>
                <a:spcPts val="0"/>
              </a:spcBef>
              <a:spcAft>
                <a:spcPts val="0"/>
              </a:spcAft>
              <a:buClr>
                <a:srgbClr val="088BF5"/>
              </a:buClr>
              <a:buSzPts val="1000"/>
              <a:buNone/>
              <a:defRPr sz="1000">
                <a:solidFill>
                  <a:srgbClr val="088BF5"/>
                </a:solidFill>
              </a:defRPr>
            </a:lvl4pPr>
            <a:lvl5pPr lvl="4">
              <a:spcBef>
                <a:spcPts val="0"/>
              </a:spcBef>
              <a:spcAft>
                <a:spcPts val="0"/>
              </a:spcAft>
              <a:buClr>
                <a:srgbClr val="088BF5"/>
              </a:buClr>
              <a:buSzPts val="1000"/>
              <a:buNone/>
              <a:defRPr sz="1000">
                <a:solidFill>
                  <a:srgbClr val="088BF5"/>
                </a:solidFill>
              </a:defRPr>
            </a:lvl5pPr>
            <a:lvl6pPr lvl="5">
              <a:spcBef>
                <a:spcPts val="0"/>
              </a:spcBef>
              <a:spcAft>
                <a:spcPts val="0"/>
              </a:spcAft>
              <a:buClr>
                <a:srgbClr val="088BF5"/>
              </a:buClr>
              <a:buSzPts val="1000"/>
              <a:buNone/>
              <a:defRPr sz="1000">
                <a:solidFill>
                  <a:srgbClr val="088BF5"/>
                </a:solidFill>
              </a:defRPr>
            </a:lvl6pPr>
            <a:lvl7pPr lvl="6">
              <a:spcBef>
                <a:spcPts val="0"/>
              </a:spcBef>
              <a:spcAft>
                <a:spcPts val="0"/>
              </a:spcAft>
              <a:buClr>
                <a:srgbClr val="088BF5"/>
              </a:buClr>
              <a:buSzPts val="1000"/>
              <a:buNone/>
              <a:defRPr sz="1000">
                <a:solidFill>
                  <a:srgbClr val="088BF5"/>
                </a:solidFill>
              </a:defRPr>
            </a:lvl7pPr>
            <a:lvl8pPr lvl="7">
              <a:spcBef>
                <a:spcPts val="0"/>
              </a:spcBef>
              <a:spcAft>
                <a:spcPts val="0"/>
              </a:spcAft>
              <a:buClr>
                <a:srgbClr val="088BF5"/>
              </a:buClr>
              <a:buSzPts val="1000"/>
              <a:buNone/>
              <a:defRPr sz="1000">
                <a:solidFill>
                  <a:srgbClr val="088BF5"/>
                </a:solidFill>
              </a:defRPr>
            </a:lvl8pPr>
            <a:lvl9pPr lvl="8">
              <a:spcBef>
                <a:spcPts val="0"/>
              </a:spcBef>
              <a:spcAft>
                <a:spcPts val="0"/>
              </a:spcAft>
              <a:buClr>
                <a:srgbClr val="088BF5"/>
              </a:buClr>
              <a:buSzPts val="1000"/>
              <a:buNone/>
              <a:defRPr sz="1000">
                <a:solidFill>
                  <a:srgbClr val="088BF5"/>
                </a:solidFill>
              </a:defRPr>
            </a:lvl9pPr>
          </a:lstStyle>
          <a:p/>
        </p:txBody>
      </p:sp>
      <p:sp>
        <p:nvSpPr>
          <p:cNvPr id="935" name="Google Shape;935;p121"/>
          <p:cNvSpPr/>
          <p:nvPr>
            <p:ph idx="15" type="pic"/>
          </p:nvPr>
        </p:nvSpPr>
        <p:spPr>
          <a:xfrm>
            <a:off x="982444" y="2265163"/>
            <a:ext cx="924600" cy="924600"/>
          </a:xfrm>
          <a:prstGeom prst="ellipse">
            <a:avLst/>
          </a:prstGeom>
          <a:noFill/>
          <a:ln>
            <a:noFill/>
          </a:ln>
        </p:spPr>
      </p:sp>
      <p:sp>
        <p:nvSpPr>
          <p:cNvPr id="936" name="Google Shape;936;p121"/>
          <p:cNvSpPr/>
          <p:nvPr>
            <p:ph idx="16" type="pic"/>
          </p:nvPr>
        </p:nvSpPr>
        <p:spPr>
          <a:xfrm>
            <a:off x="2466191" y="2265187"/>
            <a:ext cx="924300" cy="924300"/>
          </a:xfrm>
          <a:prstGeom prst="ellipse">
            <a:avLst/>
          </a:prstGeom>
          <a:noFill/>
          <a:ln>
            <a:noFill/>
          </a:ln>
        </p:spPr>
      </p:sp>
      <p:sp>
        <p:nvSpPr>
          <p:cNvPr id="937" name="Google Shape;937;p121"/>
          <p:cNvSpPr/>
          <p:nvPr>
            <p:ph idx="17" type="pic"/>
          </p:nvPr>
        </p:nvSpPr>
        <p:spPr>
          <a:xfrm>
            <a:off x="3949787" y="2265187"/>
            <a:ext cx="924300" cy="924300"/>
          </a:xfrm>
          <a:prstGeom prst="ellipse">
            <a:avLst/>
          </a:prstGeom>
          <a:noFill/>
          <a:ln>
            <a:noFill/>
          </a:ln>
        </p:spPr>
      </p:sp>
      <p:sp>
        <p:nvSpPr>
          <p:cNvPr id="938" name="Google Shape;938;p121"/>
          <p:cNvSpPr/>
          <p:nvPr>
            <p:ph idx="18" type="pic"/>
          </p:nvPr>
        </p:nvSpPr>
        <p:spPr>
          <a:xfrm>
            <a:off x="5433384" y="2265187"/>
            <a:ext cx="924600" cy="924600"/>
          </a:xfrm>
          <a:prstGeom prst="ellipse">
            <a:avLst/>
          </a:prstGeom>
          <a:noFill/>
          <a:ln>
            <a:noFill/>
          </a:ln>
        </p:spPr>
      </p:sp>
      <p:sp>
        <p:nvSpPr>
          <p:cNvPr id="939" name="Google Shape;939;p121"/>
          <p:cNvSpPr/>
          <p:nvPr>
            <p:ph idx="19" type="pic"/>
          </p:nvPr>
        </p:nvSpPr>
        <p:spPr>
          <a:xfrm>
            <a:off x="6917131" y="2265175"/>
            <a:ext cx="924300" cy="924300"/>
          </a:xfrm>
          <a:prstGeom prst="ellipse">
            <a:avLst/>
          </a:prstGeom>
          <a:noFill/>
          <a:ln>
            <a:noFill/>
          </a:ln>
        </p:spPr>
      </p:sp>
    </p:spTree>
  </p:cSld>
  <p:clrMapOvr>
    <a:masterClrMapping/>
  </p:clrMapOvr>
</p:sldLayout>
</file>

<file path=ppt/slideLayouts/slideLayout1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j - Products">
  <p:cSld name="TITLE_AND_BODY_1_1_2_1_1_1">
    <p:bg>
      <p:bgPr>
        <a:solidFill>
          <a:srgbClr val="000000"/>
        </a:solidFill>
      </p:bgPr>
    </p:bg>
    <p:spTree>
      <p:nvGrpSpPr>
        <p:cNvPr id="940" name="Shape 940"/>
        <p:cNvGrpSpPr/>
        <p:nvPr/>
      </p:nvGrpSpPr>
      <p:grpSpPr>
        <a:xfrm>
          <a:off x="0" y="0"/>
          <a:ext cx="0" cy="0"/>
          <a:chOff x="0" y="0"/>
          <a:chExt cx="0" cy="0"/>
        </a:xfrm>
      </p:grpSpPr>
      <p:pic>
        <p:nvPicPr>
          <p:cNvPr id="941" name="Google Shape;941;p122"/>
          <p:cNvPicPr preferRelativeResize="0"/>
          <p:nvPr/>
        </p:nvPicPr>
        <p:blipFill rotWithShape="1">
          <a:blip r:embed="rId2">
            <a:alphaModFix/>
          </a:blip>
          <a:srcRect b="0" l="0" r="0" t="0"/>
          <a:stretch/>
        </p:blipFill>
        <p:spPr>
          <a:xfrm>
            <a:off x="221525" y="4810250"/>
            <a:ext cx="138325" cy="122950"/>
          </a:xfrm>
          <a:prstGeom prst="rect">
            <a:avLst/>
          </a:prstGeom>
          <a:noFill/>
          <a:ln>
            <a:noFill/>
          </a:ln>
        </p:spPr>
      </p:pic>
    </p:spTree>
  </p:cSld>
  <p:clrMapOvr>
    <a:masterClrMapping/>
  </p:clrMapOvr>
</p:sldLayout>
</file>

<file path=ppt/slideLayouts/slideLayout1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j - Products - Light">
  <p:cSld name="TITLE_AND_BODY_1_1_2_1_1_1_1">
    <p:bg>
      <p:bgPr>
        <a:solidFill>
          <a:schemeClr val="lt1"/>
        </a:solidFill>
      </p:bgPr>
    </p:bg>
    <p:spTree>
      <p:nvGrpSpPr>
        <p:cNvPr id="942" name="Shape 942"/>
        <p:cNvGrpSpPr/>
        <p:nvPr/>
      </p:nvGrpSpPr>
      <p:grpSpPr>
        <a:xfrm>
          <a:off x="0" y="0"/>
          <a:ext cx="0" cy="0"/>
          <a:chOff x="0" y="0"/>
          <a:chExt cx="0" cy="0"/>
        </a:xfrm>
      </p:grpSpPr>
      <p:pic>
        <p:nvPicPr>
          <p:cNvPr id="943" name="Google Shape;943;p123"/>
          <p:cNvPicPr preferRelativeResize="0"/>
          <p:nvPr/>
        </p:nvPicPr>
        <p:blipFill rotWithShape="1">
          <a:blip r:embed="rId2">
            <a:alphaModFix/>
          </a:blip>
          <a:srcRect b="0" l="0" r="0" t="0"/>
          <a:stretch/>
        </p:blipFill>
        <p:spPr>
          <a:xfrm>
            <a:off x="221525" y="4810250"/>
            <a:ext cx="138325" cy="122950"/>
          </a:xfrm>
          <a:prstGeom prst="rect">
            <a:avLst/>
          </a:prstGeom>
          <a:noFill/>
          <a:ln>
            <a:noFill/>
          </a:ln>
        </p:spPr>
      </p:pic>
    </p:spTree>
  </p:cSld>
  <p:clrMapOvr>
    <a:masterClrMapping/>
  </p:clrMapOvr>
</p:sldLayout>
</file>

<file path=ppt/slideLayouts/slideLayout1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 - 50/50 Image - Dark">
  <p:cSld name="TITLE_AND_BODY_1_1_1">
    <p:bg>
      <p:bgPr>
        <a:solidFill>
          <a:srgbClr val="000000"/>
        </a:solidFill>
      </p:bgPr>
    </p:bg>
    <p:spTree>
      <p:nvGrpSpPr>
        <p:cNvPr id="944" name="Shape 944"/>
        <p:cNvGrpSpPr/>
        <p:nvPr/>
      </p:nvGrpSpPr>
      <p:grpSpPr>
        <a:xfrm>
          <a:off x="0" y="0"/>
          <a:ext cx="0" cy="0"/>
          <a:chOff x="0" y="0"/>
          <a:chExt cx="0" cy="0"/>
        </a:xfrm>
      </p:grpSpPr>
      <p:sp>
        <p:nvSpPr>
          <p:cNvPr id="945" name="Google Shape;945;p124"/>
          <p:cNvSpPr/>
          <p:nvPr>
            <p:ph idx="2" type="pic"/>
          </p:nvPr>
        </p:nvSpPr>
        <p:spPr>
          <a:xfrm>
            <a:off x="4666675" y="0"/>
            <a:ext cx="4485000" cy="5143500"/>
          </a:xfrm>
          <a:prstGeom prst="rect">
            <a:avLst/>
          </a:prstGeom>
          <a:noFill/>
          <a:ln>
            <a:noFill/>
          </a:ln>
        </p:spPr>
      </p:sp>
      <p:sp>
        <p:nvSpPr>
          <p:cNvPr id="946" name="Google Shape;946;p124"/>
          <p:cNvSpPr txBox="1"/>
          <p:nvPr>
            <p:ph type="ctrTitle"/>
          </p:nvPr>
        </p:nvSpPr>
        <p:spPr>
          <a:xfrm>
            <a:off x="952300" y="923200"/>
            <a:ext cx="3244800" cy="916800"/>
          </a:xfrm>
          <a:prstGeom prst="rect">
            <a:avLst/>
          </a:prstGeom>
        </p:spPr>
        <p:txBody>
          <a:bodyPr anchorCtr="0" anchor="t" bIns="45725" lIns="0" spcFirstLastPara="1" rIns="45725" wrap="square" tIns="45725">
            <a:noAutofit/>
          </a:bodyPr>
          <a:lstStyle>
            <a:lvl1pPr lvl="0">
              <a:lnSpc>
                <a:spcPct val="95000"/>
              </a:lnSpc>
              <a:spcBef>
                <a:spcPts val="0"/>
              </a:spcBef>
              <a:spcAft>
                <a:spcPts val="0"/>
              </a:spcAft>
              <a:buClr>
                <a:schemeClr val="lt1"/>
              </a:buClr>
              <a:buSzPts val="2400"/>
              <a:buNone/>
              <a:defRPr sz="2400">
                <a:solidFill>
                  <a:schemeClr val="lt1"/>
                </a:solidFill>
              </a:defRPr>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pic>
        <p:nvPicPr>
          <p:cNvPr id="947" name="Google Shape;947;p124"/>
          <p:cNvPicPr preferRelativeResize="0"/>
          <p:nvPr/>
        </p:nvPicPr>
        <p:blipFill rotWithShape="1">
          <a:blip r:embed="rId2">
            <a:alphaModFix/>
          </a:blip>
          <a:srcRect b="0" l="0" r="0" t="0"/>
          <a:stretch/>
        </p:blipFill>
        <p:spPr>
          <a:xfrm>
            <a:off x="221525" y="210300"/>
            <a:ext cx="138325" cy="122950"/>
          </a:xfrm>
          <a:prstGeom prst="rect">
            <a:avLst/>
          </a:prstGeom>
          <a:noFill/>
          <a:ln>
            <a:noFill/>
          </a:ln>
        </p:spPr>
      </p:pic>
      <p:sp>
        <p:nvSpPr>
          <p:cNvPr id="948" name="Google Shape;948;p124"/>
          <p:cNvSpPr txBox="1"/>
          <p:nvPr>
            <p:ph idx="1" type="subTitle"/>
          </p:nvPr>
        </p:nvSpPr>
        <p:spPr>
          <a:xfrm>
            <a:off x="952300" y="210275"/>
            <a:ext cx="2903700" cy="123000"/>
          </a:xfrm>
          <a:prstGeom prst="rect">
            <a:avLst/>
          </a:prstGeom>
        </p:spPr>
        <p:txBody>
          <a:bodyPr anchorCtr="0" anchor="ctr" bIns="0" lIns="0" spcFirstLastPara="1" rIns="0" wrap="square" tIns="0">
            <a:noAutofit/>
          </a:bodyPr>
          <a:lstStyle>
            <a:lvl1pPr lvl="0">
              <a:lnSpc>
                <a:spcPct val="100000"/>
              </a:lnSpc>
              <a:spcBef>
                <a:spcPts val="0"/>
              </a:spcBef>
              <a:spcAft>
                <a:spcPts val="0"/>
              </a:spcAft>
              <a:buClr>
                <a:schemeClr val="lt1"/>
              </a:buClr>
              <a:buSzPts val="800"/>
              <a:buFont typeface="Montserrat SemiBold"/>
              <a:buNone/>
              <a:defRPr sz="800">
                <a:solidFill>
                  <a:schemeClr val="lt1"/>
                </a:solidFill>
                <a:latin typeface="Montserrat SemiBold"/>
                <a:ea typeface="Montserrat SemiBold"/>
                <a:cs typeface="Montserrat SemiBold"/>
                <a:sym typeface="Montserrat SemiBold"/>
              </a:defRPr>
            </a:lvl1pPr>
            <a:lvl2pPr lvl="1" algn="ctr">
              <a:lnSpc>
                <a:spcPct val="100000"/>
              </a:lnSpc>
              <a:spcBef>
                <a:spcPts val="0"/>
              </a:spcBef>
              <a:spcAft>
                <a:spcPts val="0"/>
              </a:spcAft>
              <a:buClr>
                <a:schemeClr val="lt1"/>
              </a:buClr>
              <a:buSzPts val="2800"/>
              <a:buNone/>
              <a:defRPr sz="2800">
                <a:solidFill>
                  <a:schemeClr val="lt1"/>
                </a:solidFill>
              </a:defRPr>
            </a:lvl2pPr>
            <a:lvl3pPr lvl="2" algn="ctr">
              <a:lnSpc>
                <a:spcPct val="100000"/>
              </a:lnSpc>
              <a:spcBef>
                <a:spcPts val="0"/>
              </a:spcBef>
              <a:spcAft>
                <a:spcPts val="0"/>
              </a:spcAft>
              <a:buClr>
                <a:schemeClr val="lt1"/>
              </a:buClr>
              <a:buSzPts val="2800"/>
              <a:buNone/>
              <a:defRPr sz="2800">
                <a:solidFill>
                  <a:schemeClr val="lt1"/>
                </a:solidFill>
              </a:defRPr>
            </a:lvl3pPr>
            <a:lvl4pPr lvl="3" algn="ctr">
              <a:lnSpc>
                <a:spcPct val="100000"/>
              </a:lnSpc>
              <a:spcBef>
                <a:spcPts val="0"/>
              </a:spcBef>
              <a:spcAft>
                <a:spcPts val="0"/>
              </a:spcAft>
              <a:buClr>
                <a:schemeClr val="lt1"/>
              </a:buClr>
              <a:buSzPts val="2800"/>
              <a:buNone/>
              <a:defRPr sz="2800">
                <a:solidFill>
                  <a:schemeClr val="lt1"/>
                </a:solidFill>
              </a:defRPr>
            </a:lvl4pPr>
            <a:lvl5pPr lvl="4" algn="ctr">
              <a:lnSpc>
                <a:spcPct val="100000"/>
              </a:lnSpc>
              <a:spcBef>
                <a:spcPts val="0"/>
              </a:spcBef>
              <a:spcAft>
                <a:spcPts val="0"/>
              </a:spcAft>
              <a:buClr>
                <a:schemeClr val="lt1"/>
              </a:buClr>
              <a:buSzPts val="2800"/>
              <a:buNone/>
              <a:defRPr sz="2800">
                <a:solidFill>
                  <a:schemeClr val="lt1"/>
                </a:solidFill>
              </a:defRPr>
            </a:lvl5pPr>
            <a:lvl6pPr lvl="5" algn="ctr">
              <a:lnSpc>
                <a:spcPct val="100000"/>
              </a:lnSpc>
              <a:spcBef>
                <a:spcPts val="0"/>
              </a:spcBef>
              <a:spcAft>
                <a:spcPts val="0"/>
              </a:spcAft>
              <a:buClr>
                <a:schemeClr val="lt1"/>
              </a:buClr>
              <a:buSzPts val="2800"/>
              <a:buNone/>
              <a:defRPr sz="2800">
                <a:solidFill>
                  <a:schemeClr val="lt1"/>
                </a:solidFill>
              </a:defRPr>
            </a:lvl6pPr>
            <a:lvl7pPr lvl="6" algn="ctr">
              <a:lnSpc>
                <a:spcPct val="100000"/>
              </a:lnSpc>
              <a:spcBef>
                <a:spcPts val="0"/>
              </a:spcBef>
              <a:spcAft>
                <a:spcPts val="0"/>
              </a:spcAft>
              <a:buClr>
                <a:schemeClr val="lt1"/>
              </a:buClr>
              <a:buSzPts val="2800"/>
              <a:buNone/>
              <a:defRPr sz="2800">
                <a:solidFill>
                  <a:schemeClr val="lt1"/>
                </a:solidFill>
              </a:defRPr>
            </a:lvl7pPr>
            <a:lvl8pPr lvl="7" algn="ctr">
              <a:lnSpc>
                <a:spcPct val="100000"/>
              </a:lnSpc>
              <a:spcBef>
                <a:spcPts val="0"/>
              </a:spcBef>
              <a:spcAft>
                <a:spcPts val="0"/>
              </a:spcAft>
              <a:buClr>
                <a:schemeClr val="lt1"/>
              </a:buClr>
              <a:buSzPts val="2800"/>
              <a:buNone/>
              <a:defRPr sz="2800">
                <a:solidFill>
                  <a:schemeClr val="lt1"/>
                </a:solidFill>
              </a:defRPr>
            </a:lvl8pPr>
            <a:lvl9pPr lvl="8" algn="ctr">
              <a:lnSpc>
                <a:spcPct val="100000"/>
              </a:lnSpc>
              <a:spcBef>
                <a:spcPts val="0"/>
              </a:spcBef>
              <a:spcAft>
                <a:spcPts val="0"/>
              </a:spcAft>
              <a:buClr>
                <a:schemeClr val="lt1"/>
              </a:buClr>
              <a:buSzPts val="2800"/>
              <a:buNone/>
              <a:defRPr sz="2800">
                <a:solidFill>
                  <a:schemeClr val="lt1"/>
                </a:solidFill>
              </a:defRPr>
            </a:lvl9pPr>
          </a:lstStyle>
          <a:p/>
        </p:txBody>
      </p:sp>
      <p:sp>
        <p:nvSpPr>
          <p:cNvPr id="949" name="Google Shape;949;p124"/>
          <p:cNvSpPr txBox="1"/>
          <p:nvPr/>
        </p:nvSpPr>
        <p:spPr>
          <a:xfrm rot="-5400000">
            <a:off x="-975112" y="3297988"/>
            <a:ext cx="2528700" cy="771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500">
                <a:solidFill>
                  <a:srgbClr val="666666"/>
                </a:solidFill>
                <a:latin typeface="Montserrat Medium"/>
                <a:ea typeface="Montserrat Medium"/>
                <a:cs typeface="Montserrat Medium"/>
                <a:sym typeface="Montserrat Medium"/>
              </a:rPr>
              <a:t>© 2023 Skydio, Inc. Proprietary &amp; Confidential</a:t>
            </a:r>
            <a:endParaRPr sz="500">
              <a:solidFill>
                <a:srgbClr val="666666"/>
              </a:solidFill>
              <a:latin typeface="Montserrat Medium"/>
              <a:ea typeface="Montserrat Medium"/>
              <a:cs typeface="Montserrat Medium"/>
              <a:sym typeface="Montserrat Medium"/>
            </a:endParaRPr>
          </a:p>
        </p:txBody>
      </p:sp>
      <p:sp>
        <p:nvSpPr>
          <p:cNvPr id="950" name="Google Shape;950;p124"/>
          <p:cNvSpPr txBox="1"/>
          <p:nvPr/>
        </p:nvSpPr>
        <p:spPr>
          <a:xfrm>
            <a:off x="202413" y="4779625"/>
            <a:ext cx="176700" cy="2388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fld id="{00000000-1234-1234-1234-123412341234}" type="slidenum">
              <a:rPr lang="en" sz="700">
                <a:solidFill>
                  <a:schemeClr val="lt1"/>
                </a:solidFill>
                <a:latin typeface="Montserrat Medium"/>
                <a:ea typeface="Montserrat Medium"/>
                <a:cs typeface="Montserrat Medium"/>
                <a:sym typeface="Montserrat Medium"/>
              </a:rPr>
              <a:t>‹#›</a:t>
            </a:fld>
            <a:endParaRPr sz="700">
              <a:solidFill>
                <a:schemeClr val="lt1"/>
              </a:solidFill>
              <a:latin typeface="Montserrat Medium"/>
              <a:ea typeface="Montserrat Medium"/>
              <a:cs typeface="Montserrat Medium"/>
              <a:sym typeface="Montserrat Medium"/>
            </a:endParaRPr>
          </a:p>
        </p:txBody>
      </p:sp>
      <p:sp>
        <p:nvSpPr>
          <p:cNvPr id="951" name="Google Shape;951;p124"/>
          <p:cNvSpPr txBox="1"/>
          <p:nvPr>
            <p:ph idx="3" type="body"/>
          </p:nvPr>
        </p:nvSpPr>
        <p:spPr>
          <a:xfrm>
            <a:off x="885925" y="2778988"/>
            <a:ext cx="3068100" cy="1925700"/>
          </a:xfrm>
          <a:prstGeom prst="rect">
            <a:avLst/>
          </a:prstGeom>
        </p:spPr>
        <p:txBody>
          <a:bodyPr anchorCtr="0" anchor="t" bIns="91425" lIns="91425" spcFirstLastPara="1" rIns="91425" wrap="square" tIns="91425">
            <a:noAutofit/>
          </a:bodyPr>
          <a:lstStyle>
            <a:lvl1pPr indent="-285750" lvl="0" marL="457200">
              <a:spcBef>
                <a:spcPts val="0"/>
              </a:spcBef>
              <a:spcAft>
                <a:spcPts val="0"/>
              </a:spcAft>
              <a:buSzPts val="900"/>
              <a:buChar char="●"/>
              <a:defRPr sz="900"/>
            </a:lvl1pPr>
            <a:lvl2pPr indent="-285750" lvl="1" marL="914400">
              <a:spcBef>
                <a:spcPts val="0"/>
              </a:spcBef>
              <a:spcAft>
                <a:spcPts val="0"/>
              </a:spcAft>
              <a:buSzPts val="900"/>
              <a:buChar char="○"/>
              <a:defRPr sz="900"/>
            </a:lvl2pPr>
            <a:lvl3pPr indent="-285750" lvl="2" marL="1371600">
              <a:spcBef>
                <a:spcPts val="0"/>
              </a:spcBef>
              <a:spcAft>
                <a:spcPts val="0"/>
              </a:spcAft>
              <a:buSzPts val="900"/>
              <a:buChar char="■"/>
              <a:defRPr sz="900"/>
            </a:lvl3pPr>
            <a:lvl4pPr indent="-285750" lvl="3" marL="1828800">
              <a:spcBef>
                <a:spcPts val="0"/>
              </a:spcBef>
              <a:spcAft>
                <a:spcPts val="0"/>
              </a:spcAft>
              <a:buSzPts val="900"/>
              <a:buChar char="●"/>
              <a:defRPr sz="900"/>
            </a:lvl4pPr>
            <a:lvl5pPr indent="-285750" lvl="4" marL="2286000">
              <a:spcBef>
                <a:spcPts val="0"/>
              </a:spcBef>
              <a:spcAft>
                <a:spcPts val="0"/>
              </a:spcAft>
              <a:buSzPts val="900"/>
              <a:buChar char="○"/>
              <a:defRPr sz="900"/>
            </a:lvl5pPr>
            <a:lvl6pPr indent="-285750" lvl="5" marL="2743200">
              <a:spcBef>
                <a:spcPts val="0"/>
              </a:spcBef>
              <a:spcAft>
                <a:spcPts val="0"/>
              </a:spcAft>
              <a:buSzPts val="900"/>
              <a:buChar char="■"/>
              <a:defRPr sz="900"/>
            </a:lvl6pPr>
            <a:lvl7pPr indent="-285750" lvl="6" marL="3200400">
              <a:spcBef>
                <a:spcPts val="0"/>
              </a:spcBef>
              <a:spcAft>
                <a:spcPts val="0"/>
              </a:spcAft>
              <a:buSzPts val="900"/>
              <a:buChar char="●"/>
              <a:defRPr sz="900"/>
            </a:lvl7pPr>
            <a:lvl8pPr indent="-285750" lvl="7" marL="3657600">
              <a:spcBef>
                <a:spcPts val="0"/>
              </a:spcBef>
              <a:spcAft>
                <a:spcPts val="0"/>
              </a:spcAft>
              <a:buSzPts val="900"/>
              <a:buChar char="○"/>
              <a:defRPr sz="900"/>
            </a:lvl8pPr>
            <a:lvl9pPr indent="-285750" lvl="8" marL="4114800">
              <a:spcBef>
                <a:spcPts val="0"/>
              </a:spcBef>
              <a:spcAft>
                <a:spcPts val="0"/>
              </a:spcAft>
              <a:buSzPts val="900"/>
              <a:buChar char="■"/>
              <a:defRPr sz="900"/>
            </a:lvl9pPr>
          </a:lstStyle>
          <a:p/>
        </p:txBody>
      </p:sp>
      <p:sp>
        <p:nvSpPr>
          <p:cNvPr id="952" name="Google Shape;952;p124"/>
          <p:cNvSpPr txBox="1"/>
          <p:nvPr>
            <p:ph idx="4" type="subTitle"/>
          </p:nvPr>
        </p:nvSpPr>
        <p:spPr>
          <a:xfrm>
            <a:off x="921713" y="2265025"/>
            <a:ext cx="3244800" cy="432000"/>
          </a:xfrm>
          <a:prstGeom prst="rect">
            <a:avLst/>
          </a:prstGeom>
        </p:spPr>
        <p:txBody>
          <a:bodyPr anchorCtr="0" anchor="t" bIns="45725" lIns="45725" spcFirstLastPara="1" rIns="45725" wrap="square" tIns="45725">
            <a:noAutofit/>
          </a:bodyPr>
          <a:lstStyle>
            <a:lvl1pPr lvl="0">
              <a:spcBef>
                <a:spcPts val="0"/>
              </a:spcBef>
              <a:spcAft>
                <a:spcPts val="0"/>
              </a:spcAft>
              <a:buClr>
                <a:srgbClr val="088BF5"/>
              </a:buClr>
              <a:buSzPts val="1200"/>
              <a:buNone/>
              <a:defRPr sz="1200">
                <a:solidFill>
                  <a:srgbClr val="088BF5"/>
                </a:solidFill>
              </a:defRPr>
            </a:lvl1pPr>
            <a:lvl2pPr lvl="1">
              <a:spcBef>
                <a:spcPts val="0"/>
              </a:spcBef>
              <a:spcAft>
                <a:spcPts val="0"/>
              </a:spcAft>
              <a:buSzPts val="1200"/>
              <a:buNone/>
              <a:defRPr sz="1200"/>
            </a:lvl2pPr>
            <a:lvl3pPr lvl="2">
              <a:spcBef>
                <a:spcPts val="0"/>
              </a:spcBef>
              <a:spcAft>
                <a:spcPts val="0"/>
              </a:spcAft>
              <a:buSzPts val="1200"/>
              <a:buNone/>
              <a:defRPr sz="1200"/>
            </a:lvl3pPr>
            <a:lvl4pPr lvl="3">
              <a:spcBef>
                <a:spcPts val="0"/>
              </a:spcBef>
              <a:spcAft>
                <a:spcPts val="0"/>
              </a:spcAft>
              <a:buSzPts val="1200"/>
              <a:buNone/>
              <a:defRPr sz="1200"/>
            </a:lvl4pPr>
            <a:lvl5pPr lvl="4">
              <a:spcBef>
                <a:spcPts val="0"/>
              </a:spcBef>
              <a:spcAft>
                <a:spcPts val="0"/>
              </a:spcAft>
              <a:buSzPts val="1200"/>
              <a:buNone/>
              <a:defRPr sz="1200"/>
            </a:lvl5pPr>
            <a:lvl6pPr lvl="5">
              <a:spcBef>
                <a:spcPts val="0"/>
              </a:spcBef>
              <a:spcAft>
                <a:spcPts val="0"/>
              </a:spcAft>
              <a:buSzPts val="1200"/>
              <a:buNone/>
              <a:defRPr sz="1200"/>
            </a:lvl6pPr>
            <a:lvl7pPr lvl="6">
              <a:spcBef>
                <a:spcPts val="0"/>
              </a:spcBef>
              <a:spcAft>
                <a:spcPts val="0"/>
              </a:spcAft>
              <a:buSzPts val="1200"/>
              <a:buNone/>
              <a:defRPr sz="1200"/>
            </a:lvl7pPr>
            <a:lvl8pPr lvl="7">
              <a:spcBef>
                <a:spcPts val="0"/>
              </a:spcBef>
              <a:spcAft>
                <a:spcPts val="0"/>
              </a:spcAft>
              <a:buSzPts val="1200"/>
              <a:buNone/>
              <a:defRPr sz="1200"/>
            </a:lvl8pPr>
            <a:lvl9pPr lvl="8">
              <a:spcBef>
                <a:spcPts val="0"/>
              </a:spcBef>
              <a:spcAft>
                <a:spcPts val="0"/>
              </a:spcAft>
              <a:buSzPts val="1200"/>
              <a:buNone/>
              <a:defRPr sz="1200"/>
            </a:lvl9pPr>
          </a:lstStyle>
          <a:p/>
        </p:txBody>
      </p:sp>
    </p:spTree>
  </p:cSld>
  <p:clrMapOvr>
    <a:masterClrMapping/>
  </p:clrMapOvr>
</p:sldLayout>
</file>

<file path=ppt/slideLayouts/slideLayout1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 - 50/50 Image - Light">
  <p:cSld name="TITLE_AND_BODY_1_1_1_2">
    <p:bg>
      <p:bgPr>
        <a:solidFill>
          <a:schemeClr val="lt1"/>
        </a:solidFill>
      </p:bgPr>
    </p:bg>
    <p:spTree>
      <p:nvGrpSpPr>
        <p:cNvPr id="953" name="Shape 953"/>
        <p:cNvGrpSpPr/>
        <p:nvPr/>
      </p:nvGrpSpPr>
      <p:grpSpPr>
        <a:xfrm>
          <a:off x="0" y="0"/>
          <a:ext cx="0" cy="0"/>
          <a:chOff x="0" y="0"/>
          <a:chExt cx="0" cy="0"/>
        </a:xfrm>
      </p:grpSpPr>
      <p:sp>
        <p:nvSpPr>
          <p:cNvPr id="954" name="Google Shape;954;p125"/>
          <p:cNvSpPr txBox="1"/>
          <p:nvPr>
            <p:ph type="ctrTitle"/>
          </p:nvPr>
        </p:nvSpPr>
        <p:spPr>
          <a:xfrm>
            <a:off x="952300" y="923200"/>
            <a:ext cx="3244800" cy="916800"/>
          </a:xfrm>
          <a:prstGeom prst="rect">
            <a:avLst/>
          </a:prstGeom>
        </p:spPr>
        <p:txBody>
          <a:bodyPr anchorCtr="0" anchor="t" bIns="45725" lIns="0" spcFirstLastPara="1" rIns="45725" wrap="square" tIns="45725">
            <a:noAutofit/>
          </a:bodyPr>
          <a:lstStyle>
            <a:lvl1pPr lvl="0">
              <a:lnSpc>
                <a:spcPct val="95000"/>
              </a:lnSpc>
              <a:spcBef>
                <a:spcPts val="0"/>
              </a:spcBef>
              <a:spcAft>
                <a:spcPts val="0"/>
              </a:spcAft>
              <a:buSzPts val="2400"/>
              <a:buNone/>
              <a:defRPr sz="24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955" name="Google Shape;955;p125"/>
          <p:cNvSpPr txBox="1"/>
          <p:nvPr>
            <p:ph idx="1" type="body"/>
          </p:nvPr>
        </p:nvSpPr>
        <p:spPr>
          <a:xfrm>
            <a:off x="885925" y="2778988"/>
            <a:ext cx="3068100" cy="1925700"/>
          </a:xfrm>
          <a:prstGeom prst="rect">
            <a:avLst/>
          </a:prstGeom>
        </p:spPr>
        <p:txBody>
          <a:bodyPr anchorCtr="0" anchor="t" bIns="91425" lIns="91425" spcFirstLastPara="1" rIns="91425" wrap="square" tIns="91425">
            <a:noAutofit/>
          </a:bodyPr>
          <a:lstStyle>
            <a:lvl1pPr indent="-285750" lvl="0" marL="457200">
              <a:spcBef>
                <a:spcPts val="0"/>
              </a:spcBef>
              <a:spcAft>
                <a:spcPts val="0"/>
              </a:spcAft>
              <a:buClr>
                <a:srgbClr val="666666"/>
              </a:buClr>
              <a:buSzPts val="900"/>
              <a:buChar char="●"/>
              <a:defRPr sz="900">
                <a:solidFill>
                  <a:srgbClr val="666666"/>
                </a:solidFill>
              </a:defRPr>
            </a:lvl1pPr>
            <a:lvl2pPr indent="-285750" lvl="1" marL="914400">
              <a:spcBef>
                <a:spcPts val="0"/>
              </a:spcBef>
              <a:spcAft>
                <a:spcPts val="0"/>
              </a:spcAft>
              <a:buClr>
                <a:srgbClr val="666666"/>
              </a:buClr>
              <a:buSzPts val="900"/>
              <a:buChar char="○"/>
              <a:defRPr sz="900">
                <a:solidFill>
                  <a:srgbClr val="666666"/>
                </a:solidFill>
              </a:defRPr>
            </a:lvl2pPr>
            <a:lvl3pPr indent="-285750" lvl="2" marL="1371600">
              <a:spcBef>
                <a:spcPts val="0"/>
              </a:spcBef>
              <a:spcAft>
                <a:spcPts val="0"/>
              </a:spcAft>
              <a:buClr>
                <a:srgbClr val="666666"/>
              </a:buClr>
              <a:buSzPts val="900"/>
              <a:buChar char="■"/>
              <a:defRPr sz="900">
                <a:solidFill>
                  <a:srgbClr val="666666"/>
                </a:solidFill>
              </a:defRPr>
            </a:lvl3pPr>
            <a:lvl4pPr indent="-285750" lvl="3" marL="1828800">
              <a:spcBef>
                <a:spcPts val="0"/>
              </a:spcBef>
              <a:spcAft>
                <a:spcPts val="0"/>
              </a:spcAft>
              <a:buClr>
                <a:srgbClr val="666666"/>
              </a:buClr>
              <a:buSzPts val="900"/>
              <a:buChar char="●"/>
              <a:defRPr sz="900">
                <a:solidFill>
                  <a:srgbClr val="666666"/>
                </a:solidFill>
              </a:defRPr>
            </a:lvl4pPr>
            <a:lvl5pPr indent="-285750" lvl="4" marL="2286000">
              <a:spcBef>
                <a:spcPts val="0"/>
              </a:spcBef>
              <a:spcAft>
                <a:spcPts val="0"/>
              </a:spcAft>
              <a:buClr>
                <a:srgbClr val="666666"/>
              </a:buClr>
              <a:buSzPts val="900"/>
              <a:buChar char="○"/>
              <a:defRPr sz="900">
                <a:solidFill>
                  <a:srgbClr val="666666"/>
                </a:solidFill>
              </a:defRPr>
            </a:lvl5pPr>
            <a:lvl6pPr indent="-285750" lvl="5" marL="2743200">
              <a:spcBef>
                <a:spcPts val="0"/>
              </a:spcBef>
              <a:spcAft>
                <a:spcPts val="0"/>
              </a:spcAft>
              <a:buClr>
                <a:srgbClr val="666666"/>
              </a:buClr>
              <a:buSzPts val="900"/>
              <a:buChar char="■"/>
              <a:defRPr sz="900">
                <a:solidFill>
                  <a:srgbClr val="666666"/>
                </a:solidFill>
              </a:defRPr>
            </a:lvl6pPr>
            <a:lvl7pPr indent="-285750" lvl="6" marL="3200400">
              <a:spcBef>
                <a:spcPts val="0"/>
              </a:spcBef>
              <a:spcAft>
                <a:spcPts val="0"/>
              </a:spcAft>
              <a:buClr>
                <a:srgbClr val="666666"/>
              </a:buClr>
              <a:buSzPts val="900"/>
              <a:buChar char="●"/>
              <a:defRPr sz="900">
                <a:solidFill>
                  <a:srgbClr val="666666"/>
                </a:solidFill>
              </a:defRPr>
            </a:lvl7pPr>
            <a:lvl8pPr indent="-285750" lvl="7" marL="3657600">
              <a:spcBef>
                <a:spcPts val="0"/>
              </a:spcBef>
              <a:spcAft>
                <a:spcPts val="0"/>
              </a:spcAft>
              <a:buClr>
                <a:srgbClr val="666666"/>
              </a:buClr>
              <a:buSzPts val="900"/>
              <a:buChar char="○"/>
              <a:defRPr sz="900">
                <a:solidFill>
                  <a:srgbClr val="666666"/>
                </a:solidFill>
              </a:defRPr>
            </a:lvl8pPr>
            <a:lvl9pPr indent="-285750" lvl="8" marL="4114800">
              <a:spcBef>
                <a:spcPts val="0"/>
              </a:spcBef>
              <a:spcAft>
                <a:spcPts val="0"/>
              </a:spcAft>
              <a:buClr>
                <a:srgbClr val="666666"/>
              </a:buClr>
              <a:buSzPts val="900"/>
              <a:buChar char="■"/>
              <a:defRPr sz="900">
                <a:solidFill>
                  <a:srgbClr val="666666"/>
                </a:solidFill>
              </a:defRPr>
            </a:lvl9pPr>
          </a:lstStyle>
          <a:p/>
        </p:txBody>
      </p:sp>
      <p:sp>
        <p:nvSpPr>
          <p:cNvPr id="956" name="Google Shape;956;p125"/>
          <p:cNvSpPr txBox="1"/>
          <p:nvPr>
            <p:ph idx="2" type="subTitle"/>
          </p:nvPr>
        </p:nvSpPr>
        <p:spPr>
          <a:xfrm>
            <a:off x="921713" y="2265025"/>
            <a:ext cx="3244800" cy="432000"/>
          </a:xfrm>
          <a:prstGeom prst="rect">
            <a:avLst/>
          </a:prstGeom>
        </p:spPr>
        <p:txBody>
          <a:bodyPr anchorCtr="0" anchor="t" bIns="45725" lIns="45725" spcFirstLastPara="1" rIns="45725" wrap="square" tIns="45725">
            <a:noAutofit/>
          </a:bodyPr>
          <a:lstStyle>
            <a:lvl1pPr lvl="0">
              <a:spcBef>
                <a:spcPts val="0"/>
              </a:spcBef>
              <a:spcAft>
                <a:spcPts val="0"/>
              </a:spcAft>
              <a:buClr>
                <a:srgbClr val="088BF5"/>
              </a:buClr>
              <a:buSzPts val="1200"/>
              <a:buNone/>
              <a:defRPr sz="1200">
                <a:solidFill>
                  <a:srgbClr val="088BF5"/>
                </a:solidFill>
              </a:defRPr>
            </a:lvl1pPr>
            <a:lvl2pPr lvl="1">
              <a:spcBef>
                <a:spcPts val="0"/>
              </a:spcBef>
              <a:spcAft>
                <a:spcPts val="0"/>
              </a:spcAft>
              <a:buSzPts val="1200"/>
              <a:buNone/>
              <a:defRPr sz="1200"/>
            </a:lvl2pPr>
            <a:lvl3pPr lvl="2">
              <a:spcBef>
                <a:spcPts val="0"/>
              </a:spcBef>
              <a:spcAft>
                <a:spcPts val="0"/>
              </a:spcAft>
              <a:buSzPts val="1200"/>
              <a:buNone/>
              <a:defRPr sz="1200"/>
            </a:lvl3pPr>
            <a:lvl4pPr lvl="3">
              <a:spcBef>
                <a:spcPts val="0"/>
              </a:spcBef>
              <a:spcAft>
                <a:spcPts val="0"/>
              </a:spcAft>
              <a:buSzPts val="1200"/>
              <a:buNone/>
              <a:defRPr sz="1200"/>
            </a:lvl4pPr>
            <a:lvl5pPr lvl="4">
              <a:spcBef>
                <a:spcPts val="0"/>
              </a:spcBef>
              <a:spcAft>
                <a:spcPts val="0"/>
              </a:spcAft>
              <a:buSzPts val="1200"/>
              <a:buNone/>
              <a:defRPr sz="1200"/>
            </a:lvl5pPr>
            <a:lvl6pPr lvl="5">
              <a:spcBef>
                <a:spcPts val="0"/>
              </a:spcBef>
              <a:spcAft>
                <a:spcPts val="0"/>
              </a:spcAft>
              <a:buSzPts val="1200"/>
              <a:buNone/>
              <a:defRPr sz="1200"/>
            </a:lvl6pPr>
            <a:lvl7pPr lvl="6">
              <a:spcBef>
                <a:spcPts val="0"/>
              </a:spcBef>
              <a:spcAft>
                <a:spcPts val="0"/>
              </a:spcAft>
              <a:buSzPts val="1200"/>
              <a:buNone/>
              <a:defRPr sz="1200"/>
            </a:lvl7pPr>
            <a:lvl8pPr lvl="7">
              <a:spcBef>
                <a:spcPts val="0"/>
              </a:spcBef>
              <a:spcAft>
                <a:spcPts val="0"/>
              </a:spcAft>
              <a:buSzPts val="1200"/>
              <a:buNone/>
              <a:defRPr sz="1200"/>
            </a:lvl8pPr>
            <a:lvl9pPr lvl="8">
              <a:spcBef>
                <a:spcPts val="0"/>
              </a:spcBef>
              <a:spcAft>
                <a:spcPts val="0"/>
              </a:spcAft>
              <a:buSzPts val="1200"/>
              <a:buNone/>
              <a:defRPr sz="1200"/>
            </a:lvl9pPr>
          </a:lstStyle>
          <a:p/>
        </p:txBody>
      </p:sp>
      <p:pic>
        <p:nvPicPr>
          <p:cNvPr id="957" name="Google Shape;957;p125"/>
          <p:cNvPicPr preferRelativeResize="0"/>
          <p:nvPr/>
        </p:nvPicPr>
        <p:blipFill rotWithShape="1">
          <a:blip r:embed="rId2">
            <a:alphaModFix/>
          </a:blip>
          <a:srcRect b="0" l="0" r="0" t="0"/>
          <a:stretch/>
        </p:blipFill>
        <p:spPr>
          <a:xfrm>
            <a:off x="221525" y="210300"/>
            <a:ext cx="138325" cy="122950"/>
          </a:xfrm>
          <a:prstGeom prst="rect">
            <a:avLst/>
          </a:prstGeom>
          <a:noFill/>
          <a:ln>
            <a:noFill/>
          </a:ln>
        </p:spPr>
      </p:pic>
      <p:sp>
        <p:nvSpPr>
          <p:cNvPr id="958" name="Google Shape;958;p125"/>
          <p:cNvSpPr txBox="1"/>
          <p:nvPr>
            <p:ph idx="3" type="subTitle"/>
          </p:nvPr>
        </p:nvSpPr>
        <p:spPr>
          <a:xfrm>
            <a:off x="952300" y="210275"/>
            <a:ext cx="2903700" cy="123000"/>
          </a:xfrm>
          <a:prstGeom prst="rect">
            <a:avLst/>
          </a:prstGeom>
        </p:spPr>
        <p:txBody>
          <a:bodyPr anchorCtr="0" anchor="ctr" bIns="0" lIns="0" spcFirstLastPara="1" rIns="0" wrap="square" tIns="0">
            <a:noAutofit/>
          </a:bodyPr>
          <a:lstStyle>
            <a:lvl1pPr lvl="0">
              <a:lnSpc>
                <a:spcPct val="100000"/>
              </a:lnSpc>
              <a:spcBef>
                <a:spcPts val="0"/>
              </a:spcBef>
              <a:spcAft>
                <a:spcPts val="0"/>
              </a:spcAft>
              <a:buClr>
                <a:schemeClr val="dk1"/>
              </a:buClr>
              <a:buSzPts val="800"/>
              <a:buFont typeface="Montserrat SemiBold"/>
              <a:buNone/>
              <a:defRPr sz="800">
                <a:solidFill>
                  <a:schemeClr val="dk1"/>
                </a:solidFill>
                <a:latin typeface="Montserrat SemiBold"/>
                <a:ea typeface="Montserrat SemiBold"/>
                <a:cs typeface="Montserrat SemiBold"/>
                <a:sym typeface="Montserrat SemiBold"/>
              </a:defRPr>
            </a:lvl1pPr>
            <a:lvl2pPr lvl="1" algn="ctr">
              <a:lnSpc>
                <a:spcPct val="100000"/>
              </a:lnSpc>
              <a:spcBef>
                <a:spcPts val="0"/>
              </a:spcBef>
              <a:spcAft>
                <a:spcPts val="0"/>
              </a:spcAft>
              <a:buClr>
                <a:schemeClr val="lt1"/>
              </a:buClr>
              <a:buSzPts val="2800"/>
              <a:buNone/>
              <a:defRPr sz="2800">
                <a:solidFill>
                  <a:schemeClr val="lt1"/>
                </a:solidFill>
              </a:defRPr>
            </a:lvl2pPr>
            <a:lvl3pPr lvl="2" algn="ctr">
              <a:lnSpc>
                <a:spcPct val="100000"/>
              </a:lnSpc>
              <a:spcBef>
                <a:spcPts val="0"/>
              </a:spcBef>
              <a:spcAft>
                <a:spcPts val="0"/>
              </a:spcAft>
              <a:buClr>
                <a:schemeClr val="lt1"/>
              </a:buClr>
              <a:buSzPts val="2800"/>
              <a:buNone/>
              <a:defRPr sz="2800">
                <a:solidFill>
                  <a:schemeClr val="lt1"/>
                </a:solidFill>
              </a:defRPr>
            </a:lvl3pPr>
            <a:lvl4pPr lvl="3" algn="ctr">
              <a:lnSpc>
                <a:spcPct val="100000"/>
              </a:lnSpc>
              <a:spcBef>
                <a:spcPts val="0"/>
              </a:spcBef>
              <a:spcAft>
                <a:spcPts val="0"/>
              </a:spcAft>
              <a:buClr>
                <a:schemeClr val="lt1"/>
              </a:buClr>
              <a:buSzPts val="2800"/>
              <a:buNone/>
              <a:defRPr sz="2800">
                <a:solidFill>
                  <a:schemeClr val="lt1"/>
                </a:solidFill>
              </a:defRPr>
            </a:lvl4pPr>
            <a:lvl5pPr lvl="4" algn="ctr">
              <a:lnSpc>
                <a:spcPct val="100000"/>
              </a:lnSpc>
              <a:spcBef>
                <a:spcPts val="0"/>
              </a:spcBef>
              <a:spcAft>
                <a:spcPts val="0"/>
              </a:spcAft>
              <a:buClr>
                <a:schemeClr val="lt1"/>
              </a:buClr>
              <a:buSzPts val="2800"/>
              <a:buNone/>
              <a:defRPr sz="2800">
                <a:solidFill>
                  <a:schemeClr val="lt1"/>
                </a:solidFill>
              </a:defRPr>
            </a:lvl5pPr>
            <a:lvl6pPr lvl="5" algn="ctr">
              <a:lnSpc>
                <a:spcPct val="100000"/>
              </a:lnSpc>
              <a:spcBef>
                <a:spcPts val="0"/>
              </a:spcBef>
              <a:spcAft>
                <a:spcPts val="0"/>
              </a:spcAft>
              <a:buClr>
                <a:schemeClr val="lt1"/>
              </a:buClr>
              <a:buSzPts val="2800"/>
              <a:buNone/>
              <a:defRPr sz="2800">
                <a:solidFill>
                  <a:schemeClr val="lt1"/>
                </a:solidFill>
              </a:defRPr>
            </a:lvl6pPr>
            <a:lvl7pPr lvl="6" algn="ctr">
              <a:lnSpc>
                <a:spcPct val="100000"/>
              </a:lnSpc>
              <a:spcBef>
                <a:spcPts val="0"/>
              </a:spcBef>
              <a:spcAft>
                <a:spcPts val="0"/>
              </a:spcAft>
              <a:buClr>
                <a:schemeClr val="lt1"/>
              </a:buClr>
              <a:buSzPts val="2800"/>
              <a:buNone/>
              <a:defRPr sz="2800">
                <a:solidFill>
                  <a:schemeClr val="lt1"/>
                </a:solidFill>
              </a:defRPr>
            </a:lvl7pPr>
            <a:lvl8pPr lvl="7" algn="ctr">
              <a:lnSpc>
                <a:spcPct val="100000"/>
              </a:lnSpc>
              <a:spcBef>
                <a:spcPts val="0"/>
              </a:spcBef>
              <a:spcAft>
                <a:spcPts val="0"/>
              </a:spcAft>
              <a:buClr>
                <a:schemeClr val="lt1"/>
              </a:buClr>
              <a:buSzPts val="2800"/>
              <a:buNone/>
              <a:defRPr sz="2800">
                <a:solidFill>
                  <a:schemeClr val="lt1"/>
                </a:solidFill>
              </a:defRPr>
            </a:lvl8pPr>
            <a:lvl9pPr lvl="8" algn="ctr">
              <a:lnSpc>
                <a:spcPct val="100000"/>
              </a:lnSpc>
              <a:spcBef>
                <a:spcPts val="0"/>
              </a:spcBef>
              <a:spcAft>
                <a:spcPts val="0"/>
              </a:spcAft>
              <a:buClr>
                <a:schemeClr val="lt1"/>
              </a:buClr>
              <a:buSzPts val="2800"/>
              <a:buNone/>
              <a:defRPr sz="2800">
                <a:solidFill>
                  <a:schemeClr val="lt1"/>
                </a:solidFill>
              </a:defRPr>
            </a:lvl9pPr>
          </a:lstStyle>
          <a:p/>
        </p:txBody>
      </p:sp>
      <p:sp>
        <p:nvSpPr>
          <p:cNvPr id="959" name="Google Shape;959;p125"/>
          <p:cNvSpPr txBox="1"/>
          <p:nvPr/>
        </p:nvSpPr>
        <p:spPr>
          <a:xfrm rot="-5400000">
            <a:off x="-975112" y="3297988"/>
            <a:ext cx="2528700" cy="771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500">
                <a:solidFill>
                  <a:srgbClr val="999999"/>
                </a:solidFill>
                <a:latin typeface="Montserrat Medium"/>
                <a:ea typeface="Montserrat Medium"/>
                <a:cs typeface="Montserrat Medium"/>
                <a:sym typeface="Montserrat Medium"/>
              </a:rPr>
              <a:t>© 2023 Skydio, Inc. Proprietary &amp; Confidential</a:t>
            </a:r>
            <a:endParaRPr sz="500">
              <a:solidFill>
                <a:srgbClr val="999999"/>
              </a:solidFill>
              <a:latin typeface="Montserrat Medium"/>
              <a:ea typeface="Montserrat Medium"/>
              <a:cs typeface="Montserrat Medium"/>
              <a:sym typeface="Montserrat Medium"/>
            </a:endParaRPr>
          </a:p>
        </p:txBody>
      </p:sp>
      <p:sp>
        <p:nvSpPr>
          <p:cNvPr id="960" name="Google Shape;960;p125"/>
          <p:cNvSpPr txBox="1"/>
          <p:nvPr/>
        </p:nvSpPr>
        <p:spPr>
          <a:xfrm>
            <a:off x="202413" y="4779625"/>
            <a:ext cx="176700" cy="2388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fld id="{00000000-1234-1234-1234-123412341234}" type="slidenum">
              <a:rPr lang="en" sz="700">
                <a:solidFill>
                  <a:schemeClr val="dk1"/>
                </a:solidFill>
                <a:latin typeface="Montserrat Medium"/>
                <a:ea typeface="Montserrat Medium"/>
                <a:cs typeface="Montserrat Medium"/>
                <a:sym typeface="Montserrat Medium"/>
              </a:rPr>
              <a:t>‹#›</a:t>
            </a:fld>
            <a:endParaRPr sz="700">
              <a:solidFill>
                <a:schemeClr val="dk1"/>
              </a:solidFill>
              <a:latin typeface="Montserrat Medium"/>
              <a:ea typeface="Montserrat Medium"/>
              <a:cs typeface="Montserrat Medium"/>
              <a:sym typeface="Montserrat Medium"/>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hoto - Horizontal 6" showMasterSp="0">
  <p:cSld name="TITLE_AND_BODY_7">
    <p:spTree>
      <p:nvGrpSpPr>
        <p:cNvPr id="50" name="Shape 50"/>
        <p:cNvGrpSpPr/>
        <p:nvPr/>
      </p:nvGrpSpPr>
      <p:grpSpPr>
        <a:xfrm>
          <a:off x="0" y="0"/>
          <a:ext cx="0" cy="0"/>
          <a:chOff x="0" y="0"/>
          <a:chExt cx="0" cy="0"/>
        </a:xfrm>
      </p:grpSpPr>
      <p:sp>
        <p:nvSpPr>
          <p:cNvPr id="51" name="Google Shape;51;p13"/>
          <p:cNvSpPr/>
          <p:nvPr>
            <p:ph idx="2" type="pic"/>
          </p:nvPr>
        </p:nvSpPr>
        <p:spPr>
          <a:xfrm>
            <a:off x="2022179" y="832246"/>
            <a:ext cx="5100600" cy="2457600"/>
          </a:xfrm>
          <a:prstGeom prst="rect">
            <a:avLst/>
          </a:prstGeom>
          <a:noFill/>
          <a:ln>
            <a:noFill/>
          </a:ln>
        </p:spPr>
        <p:txBody>
          <a:bodyPr anchorCtr="0" anchor="t" bIns="34300" lIns="34300" spcFirstLastPara="1" rIns="34300" wrap="square" tIns="34300">
            <a:noAutofit/>
          </a:bodyPr>
          <a:lstStyle>
            <a:lvl1pPr lvl="0" marR="0" rtl="0" algn="l">
              <a:lnSpc>
                <a:spcPct val="100000"/>
              </a:lnSpc>
              <a:spcBef>
                <a:spcPts val="2200"/>
              </a:spcBef>
              <a:spcAft>
                <a:spcPts val="0"/>
              </a:spcAft>
              <a:buClr>
                <a:srgbClr val="53585F"/>
              </a:buClr>
              <a:buSzPts val="800"/>
              <a:buFont typeface="Helvetica Neue Light"/>
              <a:buChar char="•"/>
              <a:defRPr b="0" i="0" sz="2000" u="none" cap="none" strike="noStrike">
                <a:solidFill>
                  <a:srgbClr val="000000"/>
                </a:solidFill>
                <a:latin typeface="Helvetica Neue Light"/>
                <a:ea typeface="Helvetica Neue Light"/>
                <a:cs typeface="Helvetica Neue Light"/>
                <a:sym typeface="Helvetica Neue Light"/>
              </a:defRPr>
            </a:lvl1pPr>
            <a:lvl2pPr lvl="1" marR="0" rtl="0" algn="l">
              <a:lnSpc>
                <a:spcPct val="100000"/>
              </a:lnSpc>
              <a:spcBef>
                <a:spcPts val="2200"/>
              </a:spcBef>
              <a:spcAft>
                <a:spcPts val="0"/>
              </a:spcAft>
              <a:buClr>
                <a:srgbClr val="53585F"/>
              </a:buClr>
              <a:buSzPts val="800"/>
              <a:buFont typeface="Helvetica Neue Light"/>
              <a:buChar char="•"/>
              <a:defRPr b="0" i="0" sz="2000" u="none" cap="none" strike="noStrike">
                <a:solidFill>
                  <a:srgbClr val="000000"/>
                </a:solidFill>
                <a:latin typeface="Helvetica Neue Light"/>
                <a:ea typeface="Helvetica Neue Light"/>
                <a:cs typeface="Helvetica Neue Light"/>
                <a:sym typeface="Helvetica Neue Light"/>
              </a:defRPr>
            </a:lvl2pPr>
            <a:lvl3pPr lvl="2" marR="0" rtl="0" algn="l">
              <a:lnSpc>
                <a:spcPct val="100000"/>
              </a:lnSpc>
              <a:spcBef>
                <a:spcPts val="2200"/>
              </a:spcBef>
              <a:spcAft>
                <a:spcPts val="0"/>
              </a:spcAft>
              <a:buClr>
                <a:srgbClr val="53585F"/>
              </a:buClr>
              <a:buSzPts val="800"/>
              <a:buFont typeface="Helvetica Neue Light"/>
              <a:buChar char="•"/>
              <a:defRPr b="0" i="0" sz="2000" u="none" cap="none" strike="noStrike">
                <a:solidFill>
                  <a:srgbClr val="000000"/>
                </a:solidFill>
                <a:latin typeface="Helvetica Neue Light"/>
                <a:ea typeface="Helvetica Neue Light"/>
                <a:cs typeface="Helvetica Neue Light"/>
                <a:sym typeface="Helvetica Neue Light"/>
              </a:defRPr>
            </a:lvl3pPr>
            <a:lvl4pPr lvl="3" marR="0" rtl="0" algn="l">
              <a:lnSpc>
                <a:spcPct val="100000"/>
              </a:lnSpc>
              <a:spcBef>
                <a:spcPts val="2200"/>
              </a:spcBef>
              <a:spcAft>
                <a:spcPts val="0"/>
              </a:spcAft>
              <a:buClr>
                <a:srgbClr val="53585F"/>
              </a:buClr>
              <a:buSzPts val="800"/>
              <a:buFont typeface="Helvetica Neue Light"/>
              <a:buChar char="•"/>
              <a:defRPr b="0" i="0" sz="2000" u="none" cap="none" strike="noStrike">
                <a:solidFill>
                  <a:srgbClr val="000000"/>
                </a:solidFill>
                <a:latin typeface="Helvetica Neue Light"/>
                <a:ea typeface="Helvetica Neue Light"/>
                <a:cs typeface="Helvetica Neue Light"/>
                <a:sym typeface="Helvetica Neue Light"/>
              </a:defRPr>
            </a:lvl4pPr>
            <a:lvl5pPr lvl="4" marR="0" rtl="0" algn="l">
              <a:lnSpc>
                <a:spcPct val="100000"/>
              </a:lnSpc>
              <a:spcBef>
                <a:spcPts val="2200"/>
              </a:spcBef>
              <a:spcAft>
                <a:spcPts val="0"/>
              </a:spcAft>
              <a:buClr>
                <a:srgbClr val="53585F"/>
              </a:buClr>
              <a:buSzPts val="800"/>
              <a:buFont typeface="Helvetica Neue Light"/>
              <a:buChar char="•"/>
              <a:defRPr b="0" i="0" sz="2000" u="none" cap="none" strike="noStrike">
                <a:solidFill>
                  <a:srgbClr val="000000"/>
                </a:solidFill>
                <a:latin typeface="Helvetica Neue Light"/>
                <a:ea typeface="Helvetica Neue Light"/>
                <a:cs typeface="Helvetica Neue Light"/>
                <a:sym typeface="Helvetica Neue Light"/>
              </a:defRPr>
            </a:lvl5pPr>
            <a:lvl6pPr lvl="5" marR="0" rtl="0" algn="l">
              <a:lnSpc>
                <a:spcPct val="100000"/>
              </a:lnSpc>
              <a:spcBef>
                <a:spcPts val="2200"/>
              </a:spcBef>
              <a:spcAft>
                <a:spcPts val="0"/>
              </a:spcAft>
              <a:buClr>
                <a:srgbClr val="53585F"/>
              </a:buClr>
              <a:buSzPts val="1500"/>
              <a:buFont typeface="Helvetica Neue Light"/>
              <a:buChar char="•"/>
              <a:defRPr b="0" i="0" sz="2000" u="none" cap="none" strike="noStrike">
                <a:solidFill>
                  <a:srgbClr val="000000"/>
                </a:solidFill>
                <a:latin typeface="Helvetica Neue Light"/>
                <a:ea typeface="Helvetica Neue Light"/>
                <a:cs typeface="Helvetica Neue Light"/>
                <a:sym typeface="Helvetica Neue Light"/>
              </a:defRPr>
            </a:lvl6pPr>
            <a:lvl7pPr lvl="6" marR="0" rtl="0" algn="l">
              <a:lnSpc>
                <a:spcPct val="100000"/>
              </a:lnSpc>
              <a:spcBef>
                <a:spcPts val="2200"/>
              </a:spcBef>
              <a:spcAft>
                <a:spcPts val="0"/>
              </a:spcAft>
              <a:buClr>
                <a:srgbClr val="53585F"/>
              </a:buClr>
              <a:buSzPts val="1500"/>
              <a:buFont typeface="Helvetica Neue Light"/>
              <a:buChar char="•"/>
              <a:defRPr b="0" i="0" sz="2000" u="none" cap="none" strike="noStrike">
                <a:solidFill>
                  <a:srgbClr val="000000"/>
                </a:solidFill>
                <a:latin typeface="Helvetica Neue Light"/>
                <a:ea typeface="Helvetica Neue Light"/>
                <a:cs typeface="Helvetica Neue Light"/>
                <a:sym typeface="Helvetica Neue Light"/>
              </a:defRPr>
            </a:lvl7pPr>
            <a:lvl8pPr lvl="7" marR="0" rtl="0" algn="l">
              <a:lnSpc>
                <a:spcPct val="100000"/>
              </a:lnSpc>
              <a:spcBef>
                <a:spcPts val="2200"/>
              </a:spcBef>
              <a:spcAft>
                <a:spcPts val="0"/>
              </a:spcAft>
              <a:buClr>
                <a:srgbClr val="53585F"/>
              </a:buClr>
              <a:buSzPts val="1500"/>
              <a:buFont typeface="Helvetica Neue Light"/>
              <a:buChar char="•"/>
              <a:defRPr b="0" i="0" sz="2000" u="none" cap="none" strike="noStrike">
                <a:solidFill>
                  <a:srgbClr val="000000"/>
                </a:solidFill>
                <a:latin typeface="Helvetica Neue Light"/>
                <a:ea typeface="Helvetica Neue Light"/>
                <a:cs typeface="Helvetica Neue Light"/>
                <a:sym typeface="Helvetica Neue Light"/>
              </a:defRPr>
            </a:lvl8pPr>
            <a:lvl9pPr lvl="8" marR="0" rtl="0" algn="l">
              <a:lnSpc>
                <a:spcPct val="100000"/>
              </a:lnSpc>
              <a:spcBef>
                <a:spcPts val="2200"/>
              </a:spcBef>
              <a:spcAft>
                <a:spcPts val="0"/>
              </a:spcAft>
              <a:buClr>
                <a:srgbClr val="53585F"/>
              </a:buClr>
              <a:buSzPts val="1500"/>
              <a:buFont typeface="Helvetica Neue Light"/>
              <a:buChar char="•"/>
              <a:defRPr b="0" i="0" sz="2000" u="none" cap="none" strike="noStrike">
                <a:solidFill>
                  <a:srgbClr val="000000"/>
                </a:solidFill>
                <a:latin typeface="Helvetica Neue Light"/>
                <a:ea typeface="Helvetica Neue Light"/>
                <a:cs typeface="Helvetica Neue Light"/>
                <a:sym typeface="Helvetica Neue Light"/>
              </a:defRPr>
            </a:lvl9pPr>
          </a:lstStyle>
          <a:p/>
        </p:txBody>
      </p:sp>
      <p:sp>
        <p:nvSpPr>
          <p:cNvPr id="52" name="Google Shape;52;p13"/>
          <p:cNvSpPr txBox="1"/>
          <p:nvPr>
            <p:ph type="title"/>
          </p:nvPr>
        </p:nvSpPr>
        <p:spPr>
          <a:xfrm>
            <a:off x="1321593" y="3300413"/>
            <a:ext cx="6500700" cy="564600"/>
          </a:xfrm>
          <a:prstGeom prst="rect">
            <a:avLst/>
          </a:prstGeom>
          <a:noFill/>
          <a:ln>
            <a:noFill/>
          </a:ln>
        </p:spPr>
        <p:txBody>
          <a:bodyPr anchorCtr="0" anchor="b" bIns="34300" lIns="34300" spcFirstLastPara="1" rIns="34300" wrap="square" tIns="34300">
            <a:normAutofit/>
          </a:bodyPr>
          <a:lstStyle>
            <a:lvl1pPr lvl="0" marR="0" rtl="0" algn="l">
              <a:lnSpc>
                <a:spcPct val="100000"/>
              </a:lnSpc>
              <a:spcBef>
                <a:spcPts val="0"/>
              </a:spcBef>
              <a:spcAft>
                <a:spcPts val="0"/>
              </a:spcAft>
              <a:buClr>
                <a:srgbClr val="000000"/>
              </a:buClr>
              <a:buSzPts val="600"/>
              <a:buFont typeface="Helvetica Neue Light"/>
              <a:buNone/>
              <a:defRPr b="0" i="0" sz="2500" u="none" cap="none" strike="noStrike">
                <a:solidFill>
                  <a:srgbClr val="000000"/>
                </a:solidFill>
                <a:latin typeface="Helvetica Neue Light"/>
                <a:ea typeface="Helvetica Neue Light"/>
                <a:cs typeface="Helvetica Neue Light"/>
                <a:sym typeface="Helvetica Neue Light"/>
              </a:defRPr>
            </a:lvl1pPr>
            <a:lvl2pPr lvl="1" marR="0" rtl="0" algn="l">
              <a:lnSpc>
                <a:spcPct val="100000"/>
              </a:lnSpc>
              <a:spcBef>
                <a:spcPts val="0"/>
              </a:spcBef>
              <a:spcAft>
                <a:spcPts val="0"/>
              </a:spcAft>
              <a:buClr>
                <a:srgbClr val="000000"/>
              </a:buClr>
              <a:buSzPts val="600"/>
              <a:buFont typeface="Helvetica Neue Light"/>
              <a:buNone/>
              <a:defRPr b="0" i="0" sz="3000" u="none" cap="none" strike="noStrike">
                <a:solidFill>
                  <a:srgbClr val="000000"/>
                </a:solidFill>
                <a:latin typeface="Helvetica Neue Light"/>
                <a:ea typeface="Helvetica Neue Light"/>
                <a:cs typeface="Helvetica Neue Light"/>
                <a:sym typeface="Helvetica Neue Light"/>
              </a:defRPr>
            </a:lvl2pPr>
            <a:lvl3pPr lvl="2" marR="0" rtl="0" algn="l">
              <a:lnSpc>
                <a:spcPct val="100000"/>
              </a:lnSpc>
              <a:spcBef>
                <a:spcPts val="0"/>
              </a:spcBef>
              <a:spcAft>
                <a:spcPts val="0"/>
              </a:spcAft>
              <a:buClr>
                <a:srgbClr val="000000"/>
              </a:buClr>
              <a:buSzPts val="600"/>
              <a:buFont typeface="Helvetica Neue Light"/>
              <a:buNone/>
              <a:defRPr b="0" i="0" sz="3000" u="none" cap="none" strike="noStrike">
                <a:solidFill>
                  <a:srgbClr val="000000"/>
                </a:solidFill>
                <a:latin typeface="Helvetica Neue Light"/>
                <a:ea typeface="Helvetica Neue Light"/>
                <a:cs typeface="Helvetica Neue Light"/>
                <a:sym typeface="Helvetica Neue Light"/>
              </a:defRPr>
            </a:lvl3pPr>
            <a:lvl4pPr lvl="3" marR="0" rtl="0" algn="l">
              <a:lnSpc>
                <a:spcPct val="100000"/>
              </a:lnSpc>
              <a:spcBef>
                <a:spcPts val="0"/>
              </a:spcBef>
              <a:spcAft>
                <a:spcPts val="0"/>
              </a:spcAft>
              <a:buClr>
                <a:srgbClr val="000000"/>
              </a:buClr>
              <a:buSzPts val="600"/>
              <a:buFont typeface="Helvetica Neue Light"/>
              <a:buNone/>
              <a:defRPr b="0" i="0" sz="3000" u="none" cap="none" strike="noStrike">
                <a:solidFill>
                  <a:srgbClr val="000000"/>
                </a:solidFill>
                <a:latin typeface="Helvetica Neue Light"/>
                <a:ea typeface="Helvetica Neue Light"/>
                <a:cs typeface="Helvetica Neue Light"/>
                <a:sym typeface="Helvetica Neue Light"/>
              </a:defRPr>
            </a:lvl4pPr>
            <a:lvl5pPr lvl="4" marR="0" rtl="0" algn="l">
              <a:lnSpc>
                <a:spcPct val="100000"/>
              </a:lnSpc>
              <a:spcBef>
                <a:spcPts val="0"/>
              </a:spcBef>
              <a:spcAft>
                <a:spcPts val="0"/>
              </a:spcAft>
              <a:buClr>
                <a:srgbClr val="000000"/>
              </a:buClr>
              <a:buSzPts val="600"/>
              <a:buFont typeface="Helvetica Neue Light"/>
              <a:buNone/>
              <a:defRPr b="0" i="0" sz="3000" u="none" cap="none" strike="noStrike">
                <a:solidFill>
                  <a:srgbClr val="000000"/>
                </a:solidFill>
                <a:latin typeface="Helvetica Neue Light"/>
                <a:ea typeface="Helvetica Neue Light"/>
                <a:cs typeface="Helvetica Neue Light"/>
                <a:sym typeface="Helvetica Neue Light"/>
              </a:defRPr>
            </a:lvl5pPr>
            <a:lvl6pPr lvl="5" marR="0" rtl="0" algn="l">
              <a:lnSpc>
                <a:spcPct val="100000"/>
              </a:lnSpc>
              <a:spcBef>
                <a:spcPts val="0"/>
              </a:spcBef>
              <a:spcAft>
                <a:spcPts val="0"/>
              </a:spcAft>
              <a:buClr>
                <a:srgbClr val="000000"/>
              </a:buClr>
              <a:buSzPts val="600"/>
              <a:buFont typeface="Helvetica Neue Light"/>
              <a:buNone/>
              <a:defRPr b="0" i="0" sz="3000" u="none" cap="none" strike="noStrike">
                <a:solidFill>
                  <a:srgbClr val="000000"/>
                </a:solidFill>
                <a:latin typeface="Helvetica Neue Light"/>
                <a:ea typeface="Helvetica Neue Light"/>
                <a:cs typeface="Helvetica Neue Light"/>
                <a:sym typeface="Helvetica Neue Light"/>
              </a:defRPr>
            </a:lvl6pPr>
            <a:lvl7pPr lvl="6" marR="0" rtl="0" algn="l">
              <a:lnSpc>
                <a:spcPct val="100000"/>
              </a:lnSpc>
              <a:spcBef>
                <a:spcPts val="0"/>
              </a:spcBef>
              <a:spcAft>
                <a:spcPts val="0"/>
              </a:spcAft>
              <a:buClr>
                <a:srgbClr val="000000"/>
              </a:buClr>
              <a:buSzPts val="600"/>
              <a:buFont typeface="Helvetica Neue Light"/>
              <a:buNone/>
              <a:defRPr b="0" i="0" sz="3000" u="none" cap="none" strike="noStrike">
                <a:solidFill>
                  <a:srgbClr val="000000"/>
                </a:solidFill>
                <a:latin typeface="Helvetica Neue Light"/>
                <a:ea typeface="Helvetica Neue Light"/>
                <a:cs typeface="Helvetica Neue Light"/>
                <a:sym typeface="Helvetica Neue Light"/>
              </a:defRPr>
            </a:lvl7pPr>
            <a:lvl8pPr lvl="7" marR="0" rtl="0" algn="l">
              <a:lnSpc>
                <a:spcPct val="100000"/>
              </a:lnSpc>
              <a:spcBef>
                <a:spcPts val="0"/>
              </a:spcBef>
              <a:spcAft>
                <a:spcPts val="0"/>
              </a:spcAft>
              <a:buClr>
                <a:srgbClr val="000000"/>
              </a:buClr>
              <a:buSzPts val="600"/>
              <a:buFont typeface="Helvetica Neue Light"/>
              <a:buNone/>
              <a:defRPr b="0" i="0" sz="3000" u="none" cap="none" strike="noStrike">
                <a:solidFill>
                  <a:srgbClr val="000000"/>
                </a:solidFill>
                <a:latin typeface="Helvetica Neue Light"/>
                <a:ea typeface="Helvetica Neue Light"/>
                <a:cs typeface="Helvetica Neue Light"/>
                <a:sym typeface="Helvetica Neue Light"/>
              </a:defRPr>
            </a:lvl8pPr>
            <a:lvl9pPr lvl="8" marR="0" rtl="0" algn="l">
              <a:lnSpc>
                <a:spcPct val="100000"/>
              </a:lnSpc>
              <a:spcBef>
                <a:spcPts val="0"/>
              </a:spcBef>
              <a:spcAft>
                <a:spcPts val="0"/>
              </a:spcAft>
              <a:buClr>
                <a:srgbClr val="000000"/>
              </a:buClr>
              <a:buSzPts val="600"/>
              <a:buFont typeface="Helvetica Neue Light"/>
              <a:buNone/>
              <a:defRPr b="0" i="0" sz="3000" u="none" cap="none" strike="noStrike">
                <a:solidFill>
                  <a:srgbClr val="000000"/>
                </a:solidFill>
                <a:latin typeface="Helvetica Neue Light"/>
                <a:ea typeface="Helvetica Neue Light"/>
                <a:cs typeface="Helvetica Neue Light"/>
                <a:sym typeface="Helvetica Neue Light"/>
              </a:defRPr>
            </a:lvl9pPr>
          </a:lstStyle>
          <a:p/>
        </p:txBody>
      </p:sp>
      <p:sp>
        <p:nvSpPr>
          <p:cNvPr id="53" name="Google Shape;53;p13"/>
          <p:cNvSpPr txBox="1"/>
          <p:nvPr>
            <p:ph idx="1" type="body"/>
          </p:nvPr>
        </p:nvSpPr>
        <p:spPr>
          <a:xfrm>
            <a:off x="1321593" y="3882628"/>
            <a:ext cx="6500700" cy="446700"/>
          </a:xfrm>
          <a:prstGeom prst="rect">
            <a:avLst/>
          </a:prstGeom>
          <a:noFill/>
          <a:ln>
            <a:noFill/>
          </a:ln>
        </p:spPr>
        <p:txBody>
          <a:bodyPr anchorCtr="0" anchor="t" bIns="34300" lIns="34300" spcFirstLastPara="1" rIns="34300" wrap="square" tIns="34300">
            <a:normAutofit/>
          </a:bodyPr>
          <a:lstStyle>
            <a:lvl1pPr indent="-228600" lvl="0" marL="457200" marR="0" rtl="0" algn="ctr">
              <a:lnSpc>
                <a:spcPct val="100000"/>
              </a:lnSpc>
              <a:spcBef>
                <a:spcPts val="0"/>
              </a:spcBef>
              <a:spcAft>
                <a:spcPts val="0"/>
              </a:spcAft>
              <a:buClr>
                <a:srgbClr val="000000"/>
              </a:buClr>
              <a:buSzPts val="800"/>
              <a:buFont typeface="Helvetica Neue Light"/>
              <a:buNone/>
              <a:defRPr b="0" i="0" sz="1600" u="none" cap="none" strike="noStrike">
                <a:solidFill>
                  <a:srgbClr val="000000"/>
                </a:solidFill>
                <a:latin typeface="Helvetica Neue Light"/>
                <a:ea typeface="Helvetica Neue Light"/>
                <a:cs typeface="Helvetica Neue Light"/>
                <a:sym typeface="Helvetica Neue Light"/>
              </a:defRPr>
            </a:lvl1pPr>
            <a:lvl2pPr indent="-228600" lvl="1" marL="914400" marR="0" rtl="0" algn="ctr">
              <a:lnSpc>
                <a:spcPct val="100000"/>
              </a:lnSpc>
              <a:spcBef>
                <a:spcPts val="0"/>
              </a:spcBef>
              <a:spcAft>
                <a:spcPts val="0"/>
              </a:spcAft>
              <a:buClr>
                <a:srgbClr val="000000"/>
              </a:buClr>
              <a:buSzPts val="800"/>
              <a:buFont typeface="Helvetica Neue Light"/>
              <a:buNone/>
              <a:defRPr b="0" i="0" sz="1600" u="none" cap="none" strike="noStrike">
                <a:solidFill>
                  <a:srgbClr val="000000"/>
                </a:solidFill>
                <a:latin typeface="Helvetica Neue Light"/>
                <a:ea typeface="Helvetica Neue Light"/>
                <a:cs typeface="Helvetica Neue Light"/>
                <a:sym typeface="Helvetica Neue Light"/>
              </a:defRPr>
            </a:lvl2pPr>
            <a:lvl3pPr indent="-228600" lvl="2" marL="1371600" marR="0" rtl="0" algn="ctr">
              <a:lnSpc>
                <a:spcPct val="100000"/>
              </a:lnSpc>
              <a:spcBef>
                <a:spcPts val="0"/>
              </a:spcBef>
              <a:spcAft>
                <a:spcPts val="0"/>
              </a:spcAft>
              <a:buClr>
                <a:srgbClr val="000000"/>
              </a:buClr>
              <a:buSzPts val="800"/>
              <a:buFont typeface="Helvetica Neue Light"/>
              <a:buNone/>
              <a:defRPr b="0" i="0" sz="1600" u="none" cap="none" strike="noStrike">
                <a:solidFill>
                  <a:srgbClr val="000000"/>
                </a:solidFill>
                <a:latin typeface="Helvetica Neue Light"/>
                <a:ea typeface="Helvetica Neue Light"/>
                <a:cs typeface="Helvetica Neue Light"/>
                <a:sym typeface="Helvetica Neue Light"/>
              </a:defRPr>
            </a:lvl3pPr>
            <a:lvl4pPr indent="-228600" lvl="3" marL="1828800" marR="0" rtl="0" algn="ctr">
              <a:lnSpc>
                <a:spcPct val="100000"/>
              </a:lnSpc>
              <a:spcBef>
                <a:spcPts val="0"/>
              </a:spcBef>
              <a:spcAft>
                <a:spcPts val="0"/>
              </a:spcAft>
              <a:buClr>
                <a:srgbClr val="000000"/>
              </a:buClr>
              <a:buSzPts val="800"/>
              <a:buFont typeface="Helvetica Neue Light"/>
              <a:buNone/>
              <a:defRPr b="0" i="0" sz="1600" u="none" cap="none" strike="noStrike">
                <a:solidFill>
                  <a:srgbClr val="000000"/>
                </a:solidFill>
                <a:latin typeface="Helvetica Neue Light"/>
                <a:ea typeface="Helvetica Neue Light"/>
                <a:cs typeface="Helvetica Neue Light"/>
                <a:sym typeface="Helvetica Neue Light"/>
              </a:defRPr>
            </a:lvl4pPr>
            <a:lvl5pPr indent="-228600" lvl="4" marL="2286000" marR="0" rtl="0" algn="ctr">
              <a:lnSpc>
                <a:spcPct val="100000"/>
              </a:lnSpc>
              <a:spcBef>
                <a:spcPts val="0"/>
              </a:spcBef>
              <a:spcAft>
                <a:spcPts val="0"/>
              </a:spcAft>
              <a:buClr>
                <a:srgbClr val="000000"/>
              </a:buClr>
              <a:buSzPts val="800"/>
              <a:buFont typeface="Helvetica Neue Light"/>
              <a:buNone/>
              <a:defRPr b="0" i="0" sz="1600" u="none" cap="none" strike="noStrike">
                <a:solidFill>
                  <a:srgbClr val="000000"/>
                </a:solidFill>
                <a:latin typeface="Helvetica Neue Light"/>
                <a:ea typeface="Helvetica Neue Light"/>
                <a:cs typeface="Helvetica Neue Light"/>
                <a:sym typeface="Helvetica Neue Light"/>
              </a:defRPr>
            </a:lvl5pPr>
            <a:lvl6pPr indent="-323850" lvl="5" marL="2743200" marR="0" rtl="0" algn="l">
              <a:lnSpc>
                <a:spcPct val="100000"/>
              </a:lnSpc>
              <a:spcBef>
                <a:spcPts val="2200"/>
              </a:spcBef>
              <a:spcAft>
                <a:spcPts val="0"/>
              </a:spcAft>
              <a:buClr>
                <a:srgbClr val="53585F"/>
              </a:buClr>
              <a:buSzPts val="1500"/>
              <a:buFont typeface="Helvetica Neue Light"/>
              <a:buChar char="•"/>
              <a:defRPr b="0" i="0" sz="2000" u="none" cap="none" strike="noStrike">
                <a:solidFill>
                  <a:srgbClr val="000000"/>
                </a:solidFill>
                <a:latin typeface="Helvetica Neue Light"/>
                <a:ea typeface="Helvetica Neue Light"/>
                <a:cs typeface="Helvetica Neue Light"/>
                <a:sym typeface="Helvetica Neue Light"/>
              </a:defRPr>
            </a:lvl6pPr>
            <a:lvl7pPr indent="-323850" lvl="6" marL="3200400" marR="0" rtl="0" algn="l">
              <a:lnSpc>
                <a:spcPct val="100000"/>
              </a:lnSpc>
              <a:spcBef>
                <a:spcPts val="2200"/>
              </a:spcBef>
              <a:spcAft>
                <a:spcPts val="0"/>
              </a:spcAft>
              <a:buClr>
                <a:srgbClr val="53585F"/>
              </a:buClr>
              <a:buSzPts val="1500"/>
              <a:buFont typeface="Helvetica Neue Light"/>
              <a:buChar char="•"/>
              <a:defRPr b="0" i="0" sz="2000" u="none" cap="none" strike="noStrike">
                <a:solidFill>
                  <a:srgbClr val="000000"/>
                </a:solidFill>
                <a:latin typeface="Helvetica Neue Light"/>
                <a:ea typeface="Helvetica Neue Light"/>
                <a:cs typeface="Helvetica Neue Light"/>
                <a:sym typeface="Helvetica Neue Light"/>
              </a:defRPr>
            </a:lvl7pPr>
            <a:lvl8pPr indent="-323850" lvl="7" marL="3657600" marR="0" rtl="0" algn="l">
              <a:lnSpc>
                <a:spcPct val="100000"/>
              </a:lnSpc>
              <a:spcBef>
                <a:spcPts val="2200"/>
              </a:spcBef>
              <a:spcAft>
                <a:spcPts val="0"/>
              </a:spcAft>
              <a:buClr>
                <a:srgbClr val="53585F"/>
              </a:buClr>
              <a:buSzPts val="1500"/>
              <a:buFont typeface="Helvetica Neue Light"/>
              <a:buChar char="•"/>
              <a:defRPr b="0" i="0" sz="2000" u="none" cap="none" strike="noStrike">
                <a:solidFill>
                  <a:srgbClr val="000000"/>
                </a:solidFill>
                <a:latin typeface="Helvetica Neue Light"/>
                <a:ea typeface="Helvetica Neue Light"/>
                <a:cs typeface="Helvetica Neue Light"/>
                <a:sym typeface="Helvetica Neue Light"/>
              </a:defRPr>
            </a:lvl8pPr>
            <a:lvl9pPr indent="-323850" lvl="8" marL="4114800" marR="0" rtl="0" algn="l">
              <a:lnSpc>
                <a:spcPct val="100000"/>
              </a:lnSpc>
              <a:spcBef>
                <a:spcPts val="2200"/>
              </a:spcBef>
              <a:spcAft>
                <a:spcPts val="0"/>
              </a:spcAft>
              <a:buClr>
                <a:srgbClr val="53585F"/>
              </a:buClr>
              <a:buSzPts val="1500"/>
              <a:buFont typeface="Helvetica Neue Light"/>
              <a:buChar char="•"/>
              <a:defRPr b="0" i="0" sz="2000" u="none" cap="none" strike="noStrike">
                <a:solidFill>
                  <a:srgbClr val="000000"/>
                </a:solidFill>
                <a:latin typeface="Helvetica Neue Light"/>
                <a:ea typeface="Helvetica Neue Light"/>
                <a:cs typeface="Helvetica Neue Light"/>
                <a:sym typeface="Helvetica Neue Light"/>
              </a:defRPr>
            </a:lvl9pPr>
          </a:lstStyle>
          <a:p/>
        </p:txBody>
      </p:sp>
      <p:sp>
        <p:nvSpPr>
          <p:cNvPr id="54" name="Google Shape;54;p13"/>
          <p:cNvSpPr txBox="1"/>
          <p:nvPr>
            <p:ph idx="12" type="sldNum"/>
          </p:nvPr>
        </p:nvSpPr>
        <p:spPr>
          <a:xfrm>
            <a:off x="4495290" y="4321969"/>
            <a:ext cx="150000" cy="152400"/>
          </a:xfrm>
          <a:prstGeom prst="rect">
            <a:avLst/>
          </a:prstGeom>
          <a:noFill/>
          <a:ln>
            <a:noFill/>
          </a:ln>
        </p:spPr>
        <p:txBody>
          <a:bodyPr anchorCtr="0" anchor="t" bIns="14300" lIns="14300" spcFirstLastPara="1" rIns="14300" wrap="square" tIns="14300">
            <a:normAutofit lnSpcReduction="10000"/>
          </a:bodyPr>
          <a:lstStyle>
            <a:lvl1pPr indent="0" lvl="0" marL="0" marR="0" rtl="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1pPr>
            <a:lvl2pPr indent="0" lvl="1" marL="0" marR="0" rtl="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2pPr>
            <a:lvl3pPr indent="0" lvl="2" marL="0" marR="0" rtl="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3pPr>
            <a:lvl4pPr indent="0" lvl="3" marL="0" marR="0" rtl="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4pPr>
            <a:lvl5pPr indent="0" lvl="4" marL="0" marR="0" rtl="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5pPr>
            <a:lvl6pPr indent="0" lvl="5" marL="0" marR="0" rtl="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6pPr>
            <a:lvl7pPr indent="0" lvl="6" marL="0" marR="0" rtl="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7pPr>
            <a:lvl8pPr indent="0" lvl="7" marL="0" marR="0" rtl="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8pPr>
            <a:lvl9pPr indent="0" lvl="8" marL="0" marR="0" rtl="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9pPr>
          </a:lstStyle>
          <a:p>
            <a:pPr indent="0" lvl="0" marL="0" rtl="0" algn="ct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 - 70/30 Image - Dark">
  <p:cSld name="TITLE_AND_BODY_1_1_1_1">
    <p:bg>
      <p:bgPr>
        <a:solidFill>
          <a:srgbClr val="000000"/>
        </a:solidFill>
      </p:bgPr>
    </p:bg>
    <p:spTree>
      <p:nvGrpSpPr>
        <p:cNvPr id="961" name="Shape 961"/>
        <p:cNvGrpSpPr/>
        <p:nvPr/>
      </p:nvGrpSpPr>
      <p:grpSpPr>
        <a:xfrm>
          <a:off x="0" y="0"/>
          <a:ext cx="0" cy="0"/>
          <a:chOff x="0" y="0"/>
          <a:chExt cx="0" cy="0"/>
        </a:xfrm>
      </p:grpSpPr>
      <p:sp>
        <p:nvSpPr>
          <p:cNvPr id="962" name="Google Shape;962;p126"/>
          <p:cNvSpPr/>
          <p:nvPr>
            <p:ph idx="2" type="pic"/>
          </p:nvPr>
        </p:nvSpPr>
        <p:spPr>
          <a:xfrm>
            <a:off x="6136825" y="0"/>
            <a:ext cx="3007200" cy="5143500"/>
          </a:xfrm>
          <a:prstGeom prst="rect">
            <a:avLst/>
          </a:prstGeom>
          <a:noFill/>
          <a:ln>
            <a:noFill/>
          </a:ln>
        </p:spPr>
      </p:sp>
      <p:sp>
        <p:nvSpPr>
          <p:cNvPr id="963" name="Google Shape;963;p126"/>
          <p:cNvSpPr txBox="1"/>
          <p:nvPr>
            <p:ph type="ctrTitle"/>
          </p:nvPr>
        </p:nvSpPr>
        <p:spPr>
          <a:xfrm>
            <a:off x="952300" y="923200"/>
            <a:ext cx="3244800" cy="916800"/>
          </a:xfrm>
          <a:prstGeom prst="rect">
            <a:avLst/>
          </a:prstGeom>
        </p:spPr>
        <p:txBody>
          <a:bodyPr anchorCtr="0" anchor="t" bIns="45725" lIns="0" spcFirstLastPara="1" rIns="45725" wrap="square" tIns="45725">
            <a:noAutofit/>
          </a:bodyPr>
          <a:lstStyle>
            <a:lvl1pPr lvl="0">
              <a:lnSpc>
                <a:spcPct val="95000"/>
              </a:lnSpc>
              <a:spcBef>
                <a:spcPts val="0"/>
              </a:spcBef>
              <a:spcAft>
                <a:spcPts val="0"/>
              </a:spcAft>
              <a:buClr>
                <a:schemeClr val="lt1"/>
              </a:buClr>
              <a:buSzPts val="2400"/>
              <a:buNone/>
              <a:defRPr sz="2400">
                <a:solidFill>
                  <a:schemeClr val="lt1"/>
                </a:solidFill>
              </a:defRPr>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pic>
        <p:nvPicPr>
          <p:cNvPr id="964" name="Google Shape;964;p126"/>
          <p:cNvPicPr preferRelativeResize="0"/>
          <p:nvPr/>
        </p:nvPicPr>
        <p:blipFill rotWithShape="1">
          <a:blip r:embed="rId2">
            <a:alphaModFix/>
          </a:blip>
          <a:srcRect b="0" l="0" r="0" t="0"/>
          <a:stretch/>
        </p:blipFill>
        <p:spPr>
          <a:xfrm>
            <a:off x="221525" y="210300"/>
            <a:ext cx="138325" cy="122950"/>
          </a:xfrm>
          <a:prstGeom prst="rect">
            <a:avLst/>
          </a:prstGeom>
          <a:noFill/>
          <a:ln>
            <a:noFill/>
          </a:ln>
        </p:spPr>
      </p:pic>
      <p:sp>
        <p:nvSpPr>
          <p:cNvPr id="965" name="Google Shape;965;p126"/>
          <p:cNvSpPr txBox="1"/>
          <p:nvPr>
            <p:ph idx="1" type="subTitle"/>
          </p:nvPr>
        </p:nvSpPr>
        <p:spPr>
          <a:xfrm>
            <a:off x="952300" y="210275"/>
            <a:ext cx="2903700" cy="123000"/>
          </a:xfrm>
          <a:prstGeom prst="rect">
            <a:avLst/>
          </a:prstGeom>
        </p:spPr>
        <p:txBody>
          <a:bodyPr anchorCtr="0" anchor="ctr" bIns="0" lIns="0" spcFirstLastPara="1" rIns="0" wrap="square" tIns="0">
            <a:noAutofit/>
          </a:bodyPr>
          <a:lstStyle>
            <a:lvl1pPr lvl="0">
              <a:lnSpc>
                <a:spcPct val="100000"/>
              </a:lnSpc>
              <a:spcBef>
                <a:spcPts val="0"/>
              </a:spcBef>
              <a:spcAft>
                <a:spcPts val="0"/>
              </a:spcAft>
              <a:buClr>
                <a:schemeClr val="lt1"/>
              </a:buClr>
              <a:buSzPts val="800"/>
              <a:buFont typeface="Montserrat SemiBold"/>
              <a:buNone/>
              <a:defRPr sz="800">
                <a:solidFill>
                  <a:schemeClr val="lt1"/>
                </a:solidFill>
                <a:latin typeface="Montserrat SemiBold"/>
                <a:ea typeface="Montserrat SemiBold"/>
                <a:cs typeface="Montserrat SemiBold"/>
                <a:sym typeface="Montserrat SemiBold"/>
              </a:defRPr>
            </a:lvl1pPr>
            <a:lvl2pPr lvl="1" algn="ctr">
              <a:lnSpc>
                <a:spcPct val="100000"/>
              </a:lnSpc>
              <a:spcBef>
                <a:spcPts val="0"/>
              </a:spcBef>
              <a:spcAft>
                <a:spcPts val="0"/>
              </a:spcAft>
              <a:buClr>
                <a:schemeClr val="lt1"/>
              </a:buClr>
              <a:buSzPts val="2800"/>
              <a:buNone/>
              <a:defRPr sz="2800">
                <a:solidFill>
                  <a:schemeClr val="lt1"/>
                </a:solidFill>
              </a:defRPr>
            </a:lvl2pPr>
            <a:lvl3pPr lvl="2" algn="ctr">
              <a:lnSpc>
                <a:spcPct val="100000"/>
              </a:lnSpc>
              <a:spcBef>
                <a:spcPts val="0"/>
              </a:spcBef>
              <a:spcAft>
                <a:spcPts val="0"/>
              </a:spcAft>
              <a:buClr>
                <a:schemeClr val="lt1"/>
              </a:buClr>
              <a:buSzPts val="2800"/>
              <a:buNone/>
              <a:defRPr sz="2800">
                <a:solidFill>
                  <a:schemeClr val="lt1"/>
                </a:solidFill>
              </a:defRPr>
            </a:lvl3pPr>
            <a:lvl4pPr lvl="3" algn="ctr">
              <a:lnSpc>
                <a:spcPct val="100000"/>
              </a:lnSpc>
              <a:spcBef>
                <a:spcPts val="0"/>
              </a:spcBef>
              <a:spcAft>
                <a:spcPts val="0"/>
              </a:spcAft>
              <a:buClr>
                <a:schemeClr val="lt1"/>
              </a:buClr>
              <a:buSzPts val="2800"/>
              <a:buNone/>
              <a:defRPr sz="2800">
                <a:solidFill>
                  <a:schemeClr val="lt1"/>
                </a:solidFill>
              </a:defRPr>
            </a:lvl4pPr>
            <a:lvl5pPr lvl="4" algn="ctr">
              <a:lnSpc>
                <a:spcPct val="100000"/>
              </a:lnSpc>
              <a:spcBef>
                <a:spcPts val="0"/>
              </a:spcBef>
              <a:spcAft>
                <a:spcPts val="0"/>
              </a:spcAft>
              <a:buClr>
                <a:schemeClr val="lt1"/>
              </a:buClr>
              <a:buSzPts val="2800"/>
              <a:buNone/>
              <a:defRPr sz="2800">
                <a:solidFill>
                  <a:schemeClr val="lt1"/>
                </a:solidFill>
              </a:defRPr>
            </a:lvl5pPr>
            <a:lvl6pPr lvl="5" algn="ctr">
              <a:lnSpc>
                <a:spcPct val="100000"/>
              </a:lnSpc>
              <a:spcBef>
                <a:spcPts val="0"/>
              </a:spcBef>
              <a:spcAft>
                <a:spcPts val="0"/>
              </a:spcAft>
              <a:buClr>
                <a:schemeClr val="lt1"/>
              </a:buClr>
              <a:buSzPts val="2800"/>
              <a:buNone/>
              <a:defRPr sz="2800">
                <a:solidFill>
                  <a:schemeClr val="lt1"/>
                </a:solidFill>
              </a:defRPr>
            </a:lvl6pPr>
            <a:lvl7pPr lvl="6" algn="ctr">
              <a:lnSpc>
                <a:spcPct val="100000"/>
              </a:lnSpc>
              <a:spcBef>
                <a:spcPts val="0"/>
              </a:spcBef>
              <a:spcAft>
                <a:spcPts val="0"/>
              </a:spcAft>
              <a:buClr>
                <a:schemeClr val="lt1"/>
              </a:buClr>
              <a:buSzPts val="2800"/>
              <a:buNone/>
              <a:defRPr sz="2800">
                <a:solidFill>
                  <a:schemeClr val="lt1"/>
                </a:solidFill>
              </a:defRPr>
            </a:lvl7pPr>
            <a:lvl8pPr lvl="7" algn="ctr">
              <a:lnSpc>
                <a:spcPct val="100000"/>
              </a:lnSpc>
              <a:spcBef>
                <a:spcPts val="0"/>
              </a:spcBef>
              <a:spcAft>
                <a:spcPts val="0"/>
              </a:spcAft>
              <a:buClr>
                <a:schemeClr val="lt1"/>
              </a:buClr>
              <a:buSzPts val="2800"/>
              <a:buNone/>
              <a:defRPr sz="2800">
                <a:solidFill>
                  <a:schemeClr val="lt1"/>
                </a:solidFill>
              </a:defRPr>
            </a:lvl8pPr>
            <a:lvl9pPr lvl="8" algn="ctr">
              <a:lnSpc>
                <a:spcPct val="100000"/>
              </a:lnSpc>
              <a:spcBef>
                <a:spcPts val="0"/>
              </a:spcBef>
              <a:spcAft>
                <a:spcPts val="0"/>
              </a:spcAft>
              <a:buClr>
                <a:schemeClr val="lt1"/>
              </a:buClr>
              <a:buSzPts val="2800"/>
              <a:buNone/>
              <a:defRPr sz="2800">
                <a:solidFill>
                  <a:schemeClr val="lt1"/>
                </a:solidFill>
              </a:defRPr>
            </a:lvl9pPr>
          </a:lstStyle>
          <a:p/>
        </p:txBody>
      </p:sp>
      <p:sp>
        <p:nvSpPr>
          <p:cNvPr id="966" name="Google Shape;966;p126"/>
          <p:cNvSpPr txBox="1"/>
          <p:nvPr/>
        </p:nvSpPr>
        <p:spPr>
          <a:xfrm rot="-5400000">
            <a:off x="-975112" y="3297988"/>
            <a:ext cx="2528700" cy="771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500">
                <a:solidFill>
                  <a:srgbClr val="666666"/>
                </a:solidFill>
                <a:latin typeface="Montserrat Medium"/>
                <a:ea typeface="Montserrat Medium"/>
                <a:cs typeface="Montserrat Medium"/>
                <a:sym typeface="Montserrat Medium"/>
              </a:rPr>
              <a:t>© 2023 Skydio, Inc. Proprietary &amp; Confidential</a:t>
            </a:r>
            <a:endParaRPr sz="500">
              <a:solidFill>
                <a:srgbClr val="666666"/>
              </a:solidFill>
              <a:latin typeface="Montserrat Medium"/>
              <a:ea typeface="Montserrat Medium"/>
              <a:cs typeface="Montserrat Medium"/>
              <a:sym typeface="Montserrat Medium"/>
            </a:endParaRPr>
          </a:p>
        </p:txBody>
      </p:sp>
      <p:sp>
        <p:nvSpPr>
          <p:cNvPr id="967" name="Google Shape;967;p126"/>
          <p:cNvSpPr txBox="1"/>
          <p:nvPr/>
        </p:nvSpPr>
        <p:spPr>
          <a:xfrm>
            <a:off x="202413" y="4779625"/>
            <a:ext cx="176700" cy="2388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fld id="{00000000-1234-1234-1234-123412341234}" type="slidenum">
              <a:rPr lang="en" sz="700">
                <a:solidFill>
                  <a:schemeClr val="lt1"/>
                </a:solidFill>
                <a:latin typeface="Montserrat Medium"/>
                <a:ea typeface="Montserrat Medium"/>
                <a:cs typeface="Montserrat Medium"/>
                <a:sym typeface="Montserrat Medium"/>
              </a:rPr>
              <a:t>‹#›</a:t>
            </a:fld>
            <a:endParaRPr sz="700">
              <a:solidFill>
                <a:schemeClr val="lt1"/>
              </a:solidFill>
              <a:latin typeface="Montserrat Medium"/>
              <a:ea typeface="Montserrat Medium"/>
              <a:cs typeface="Montserrat Medium"/>
              <a:sym typeface="Montserrat Medium"/>
            </a:endParaRPr>
          </a:p>
        </p:txBody>
      </p:sp>
      <p:sp>
        <p:nvSpPr>
          <p:cNvPr id="968" name="Google Shape;968;p126"/>
          <p:cNvSpPr txBox="1"/>
          <p:nvPr>
            <p:ph idx="3" type="body"/>
          </p:nvPr>
        </p:nvSpPr>
        <p:spPr>
          <a:xfrm>
            <a:off x="885925" y="2778988"/>
            <a:ext cx="3007200" cy="1925700"/>
          </a:xfrm>
          <a:prstGeom prst="rect">
            <a:avLst/>
          </a:prstGeom>
        </p:spPr>
        <p:txBody>
          <a:bodyPr anchorCtr="0" anchor="t" bIns="91425" lIns="91425" spcFirstLastPara="1" rIns="91425" wrap="square" tIns="91425">
            <a:noAutofit/>
          </a:bodyPr>
          <a:lstStyle>
            <a:lvl1pPr indent="-285750" lvl="0" marL="457200">
              <a:spcBef>
                <a:spcPts val="0"/>
              </a:spcBef>
              <a:spcAft>
                <a:spcPts val="0"/>
              </a:spcAft>
              <a:buSzPts val="900"/>
              <a:buChar char="●"/>
              <a:defRPr sz="900"/>
            </a:lvl1pPr>
            <a:lvl2pPr indent="-285750" lvl="1" marL="914400">
              <a:spcBef>
                <a:spcPts val="0"/>
              </a:spcBef>
              <a:spcAft>
                <a:spcPts val="0"/>
              </a:spcAft>
              <a:buSzPts val="900"/>
              <a:buChar char="○"/>
              <a:defRPr sz="900"/>
            </a:lvl2pPr>
            <a:lvl3pPr indent="-285750" lvl="2" marL="1371600">
              <a:spcBef>
                <a:spcPts val="0"/>
              </a:spcBef>
              <a:spcAft>
                <a:spcPts val="0"/>
              </a:spcAft>
              <a:buSzPts val="900"/>
              <a:buChar char="■"/>
              <a:defRPr sz="900"/>
            </a:lvl3pPr>
            <a:lvl4pPr indent="-285750" lvl="3" marL="1828800">
              <a:spcBef>
                <a:spcPts val="0"/>
              </a:spcBef>
              <a:spcAft>
                <a:spcPts val="0"/>
              </a:spcAft>
              <a:buSzPts val="900"/>
              <a:buChar char="●"/>
              <a:defRPr sz="900"/>
            </a:lvl4pPr>
            <a:lvl5pPr indent="-285750" lvl="4" marL="2286000">
              <a:spcBef>
                <a:spcPts val="0"/>
              </a:spcBef>
              <a:spcAft>
                <a:spcPts val="0"/>
              </a:spcAft>
              <a:buSzPts val="900"/>
              <a:buChar char="○"/>
              <a:defRPr sz="900"/>
            </a:lvl5pPr>
            <a:lvl6pPr indent="-285750" lvl="5" marL="2743200">
              <a:spcBef>
                <a:spcPts val="0"/>
              </a:spcBef>
              <a:spcAft>
                <a:spcPts val="0"/>
              </a:spcAft>
              <a:buSzPts val="900"/>
              <a:buChar char="■"/>
              <a:defRPr sz="900"/>
            </a:lvl6pPr>
            <a:lvl7pPr indent="-285750" lvl="6" marL="3200400">
              <a:spcBef>
                <a:spcPts val="0"/>
              </a:spcBef>
              <a:spcAft>
                <a:spcPts val="0"/>
              </a:spcAft>
              <a:buSzPts val="900"/>
              <a:buChar char="●"/>
              <a:defRPr sz="900"/>
            </a:lvl7pPr>
            <a:lvl8pPr indent="-285750" lvl="7" marL="3657600">
              <a:spcBef>
                <a:spcPts val="0"/>
              </a:spcBef>
              <a:spcAft>
                <a:spcPts val="0"/>
              </a:spcAft>
              <a:buSzPts val="900"/>
              <a:buChar char="○"/>
              <a:defRPr sz="900"/>
            </a:lvl8pPr>
            <a:lvl9pPr indent="-285750" lvl="8" marL="4114800">
              <a:spcBef>
                <a:spcPts val="0"/>
              </a:spcBef>
              <a:spcAft>
                <a:spcPts val="0"/>
              </a:spcAft>
              <a:buSzPts val="900"/>
              <a:buChar char="■"/>
              <a:defRPr sz="900"/>
            </a:lvl9pPr>
          </a:lstStyle>
          <a:p/>
        </p:txBody>
      </p:sp>
      <p:sp>
        <p:nvSpPr>
          <p:cNvPr id="969" name="Google Shape;969;p126"/>
          <p:cNvSpPr txBox="1"/>
          <p:nvPr>
            <p:ph idx="4" type="subTitle"/>
          </p:nvPr>
        </p:nvSpPr>
        <p:spPr>
          <a:xfrm>
            <a:off x="921713" y="2265025"/>
            <a:ext cx="3244800" cy="432000"/>
          </a:xfrm>
          <a:prstGeom prst="rect">
            <a:avLst/>
          </a:prstGeom>
        </p:spPr>
        <p:txBody>
          <a:bodyPr anchorCtr="0" anchor="t" bIns="45725" lIns="45725" spcFirstLastPara="1" rIns="45725" wrap="square" tIns="45725">
            <a:noAutofit/>
          </a:bodyPr>
          <a:lstStyle>
            <a:lvl1pPr lvl="0">
              <a:spcBef>
                <a:spcPts val="0"/>
              </a:spcBef>
              <a:spcAft>
                <a:spcPts val="0"/>
              </a:spcAft>
              <a:buClr>
                <a:srgbClr val="088BF5"/>
              </a:buClr>
              <a:buSzPts val="1200"/>
              <a:buNone/>
              <a:defRPr sz="1200">
                <a:solidFill>
                  <a:srgbClr val="088BF5"/>
                </a:solidFill>
              </a:defRPr>
            </a:lvl1pPr>
            <a:lvl2pPr lvl="1">
              <a:spcBef>
                <a:spcPts val="0"/>
              </a:spcBef>
              <a:spcAft>
                <a:spcPts val="0"/>
              </a:spcAft>
              <a:buSzPts val="1200"/>
              <a:buNone/>
              <a:defRPr sz="1200"/>
            </a:lvl2pPr>
            <a:lvl3pPr lvl="2">
              <a:spcBef>
                <a:spcPts val="0"/>
              </a:spcBef>
              <a:spcAft>
                <a:spcPts val="0"/>
              </a:spcAft>
              <a:buSzPts val="1200"/>
              <a:buNone/>
              <a:defRPr sz="1200"/>
            </a:lvl3pPr>
            <a:lvl4pPr lvl="3">
              <a:spcBef>
                <a:spcPts val="0"/>
              </a:spcBef>
              <a:spcAft>
                <a:spcPts val="0"/>
              </a:spcAft>
              <a:buSzPts val="1200"/>
              <a:buNone/>
              <a:defRPr sz="1200"/>
            </a:lvl4pPr>
            <a:lvl5pPr lvl="4">
              <a:spcBef>
                <a:spcPts val="0"/>
              </a:spcBef>
              <a:spcAft>
                <a:spcPts val="0"/>
              </a:spcAft>
              <a:buSzPts val="1200"/>
              <a:buNone/>
              <a:defRPr sz="1200"/>
            </a:lvl5pPr>
            <a:lvl6pPr lvl="5">
              <a:spcBef>
                <a:spcPts val="0"/>
              </a:spcBef>
              <a:spcAft>
                <a:spcPts val="0"/>
              </a:spcAft>
              <a:buSzPts val="1200"/>
              <a:buNone/>
              <a:defRPr sz="1200"/>
            </a:lvl6pPr>
            <a:lvl7pPr lvl="6">
              <a:spcBef>
                <a:spcPts val="0"/>
              </a:spcBef>
              <a:spcAft>
                <a:spcPts val="0"/>
              </a:spcAft>
              <a:buSzPts val="1200"/>
              <a:buNone/>
              <a:defRPr sz="1200"/>
            </a:lvl7pPr>
            <a:lvl8pPr lvl="7">
              <a:spcBef>
                <a:spcPts val="0"/>
              </a:spcBef>
              <a:spcAft>
                <a:spcPts val="0"/>
              </a:spcAft>
              <a:buSzPts val="1200"/>
              <a:buNone/>
              <a:defRPr sz="1200"/>
            </a:lvl8pPr>
            <a:lvl9pPr lvl="8">
              <a:spcBef>
                <a:spcPts val="0"/>
              </a:spcBef>
              <a:spcAft>
                <a:spcPts val="0"/>
              </a:spcAft>
              <a:buSzPts val="1200"/>
              <a:buNone/>
              <a:defRPr sz="1200"/>
            </a:lvl9pPr>
          </a:lstStyle>
          <a:p/>
        </p:txBody>
      </p:sp>
    </p:spTree>
  </p:cSld>
  <p:clrMapOvr>
    <a:masterClrMapping/>
  </p:clrMapOvr>
</p:sldLayout>
</file>

<file path=ppt/slideLayouts/slideLayout1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 - 70/30 Image - Light">
  <p:cSld name="TITLE_AND_BODY_1_1_1_1_1">
    <p:bg>
      <p:bgPr>
        <a:solidFill>
          <a:schemeClr val="lt1"/>
        </a:solidFill>
      </p:bgPr>
    </p:bg>
    <p:spTree>
      <p:nvGrpSpPr>
        <p:cNvPr id="970" name="Shape 970"/>
        <p:cNvGrpSpPr/>
        <p:nvPr/>
      </p:nvGrpSpPr>
      <p:grpSpPr>
        <a:xfrm>
          <a:off x="0" y="0"/>
          <a:ext cx="0" cy="0"/>
          <a:chOff x="0" y="0"/>
          <a:chExt cx="0" cy="0"/>
        </a:xfrm>
      </p:grpSpPr>
      <p:sp>
        <p:nvSpPr>
          <p:cNvPr id="971" name="Google Shape;971;p127"/>
          <p:cNvSpPr txBox="1"/>
          <p:nvPr>
            <p:ph type="ctrTitle"/>
          </p:nvPr>
        </p:nvSpPr>
        <p:spPr>
          <a:xfrm>
            <a:off x="952300" y="923200"/>
            <a:ext cx="3244800" cy="916800"/>
          </a:xfrm>
          <a:prstGeom prst="rect">
            <a:avLst/>
          </a:prstGeom>
        </p:spPr>
        <p:txBody>
          <a:bodyPr anchorCtr="0" anchor="t" bIns="45725" lIns="0" spcFirstLastPara="1" rIns="45725" wrap="square" tIns="45725">
            <a:noAutofit/>
          </a:bodyPr>
          <a:lstStyle>
            <a:lvl1pPr lvl="0">
              <a:lnSpc>
                <a:spcPct val="95000"/>
              </a:lnSpc>
              <a:spcBef>
                <a:spcPts val="0"/>
              </a:spcBef>
              <a:spcAft>
                <a:spcPts val="0"/>
              </a:spcAft>
              <a:buSzPts val="2400"/>
              <a:buNone/>
              <a:defRPr sz="24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972" name="Google Shape;972;p127"/>
          <p:cNvSpPr txBox="1"/>
          <p:nvPr>
            <p:ph idx="1" type="body"/>
          </p:nvPr>
        </p:nvSpPr>
        <p:spPr>
          <a:xfrm>
            <a:off x="885925" y="2778988"/>
            <a:ext cx="3007200" cy="1925700"/>
          </a:xfrm>
          <a:prstGeom prst="rect">
            <a:avLst/>
          </a:prstGeom>
        </p:spPr>
        <p:txBody>
          <a:bodyPr anchorCtr="0" anchor="t" bIns="91425" lIns="91425" spcFirstLastPara="1" rIns="91425" wrap="square" tIns="91425">
            <a:noAutofit/>
          </a:bodyPr>
          <a:lstStyle>
            <a:lvl1pPr indent="-285750" lvl="0" marL="457200">
              <a:spcBef>
                <a:spcPts val="0"/>
              </a:spcBef>
              <a:spcAft>
                <a:spcPts val="0"/>
              </a:spcAft>
              <a:buClr>
                <a:srgbClr val="434343"/>
              </a:buClr>
              <a:buSzPts val="900"/>
              <a:buChar char="●"/>
              <a:defRPr sz="900">
                <a:solidFill>
                  <a:srgbClr val="434343"/>
                </a:solidFill>
              </a:defRPr>
            </a:lvl1pPr>
            <a:lvl2pPr indent="-285750" lvl="1" marL="914400">
              <a:spcBef>
                <a:spcPts val="0"/>
              </a:spcBef>
              <a:spcAft>
                <a:spcPts val="0"/>
              </a:spcAft>
              <a:buClr>
                <a:srgbClr val="434343"/>
              </a:buClr>
              <a:buSzPts val="900"/>
              <a:buChar char="○"/>
              <a:defRPr sz="900">
                <a:solidFill>
                  <a:srgbClr val="434343"/>
                </a:solidFill>
              </a:defRPr>
            </a:lvl2pPr>
            <a:lvl3pPr indent="-285750" lvl="2" marL="1371600">
              <a:spcBef>
                <a:spcPts val="0"/>
              </a:spcBef>
              <a:spcAft>
                <a:spcPts val="0"/>
              </a:spcAft>
              <a:buClr>
                <a:srgbClr val="434343"/>
              </a:buClr>
              <a:buSzPts val="900"/>
              <a:buChar char="■"/>
              <a:defRPr sz="900">
                <a:solidFill>
                  <a:srgbClr val="434343"/>
                </a:solidFill>
              </a:defRPr>
            </a:lvl3pPr>
            <a:lvl4pPr indent="-285750" lvl="3" marL="1828800">
              <a:spcBef>
                <a:spcPts val="0"/>
              </a:spcBef>
              <a:spcAft>
                <a:spcPts val="0"/>
              </a:spcAft>
              <a:buClr>
                <a:srgbClr val="434343"/>
              </a:buClr>
              <a:buSzPts val="900"/>
              <a:buChar char="●"/>
              <a:defRPr sz="900">
                <a:solidFill>
                  <a:srgbClr val="434343"/>
                </a:solidFill>
              </a:defRPr>
            </a:lvl4pPr>
            <a:lvl5pPr indent="-285750" lvl="4" marL="2286000">
              <a:spcBef>
                <a:spcPts val="0"/>
              </a:spcBef>
              <a:spcAft>
                <a:spcPts val="0"/>
              </a:spcAft>
              <a:buClr>
                <a:srgbClr val="434343"/>
              </a:buClr>
              <a:buSzPts val="900"/>
              <a:buChar char="○"/>
              <a:defRPr sz="900">
                <a:solidFill>
                  <a:srgbClr val="434343"/>
                </a:solidFill>
              </a:defRPr>
            </a:lvl5pPr>
            <a:lvl6pPr indent="-285750" lvl="5" marL="2743200">
              <a:spcBef>
                <a:spcPts val="0"/>
              </a:spcBef>
              <a:spcAft>
                <a:spcPts val="0"/>
              </a:spcAft>
              <a:buClr>
                <a:srgbClr val="434343"/>
              </a:buClr>
              <a:buSzPts val="900"/>
              <a:buChar char="■"/>
              <a:defRPr sz="900">
                <a:solidFill>
                  <a:srgbClr val="434343"/>
                </a:solidFill>
              </a:defRPr>
            </a:lvl6pPr>
            <a:lvl7pPr indent="-285750" lvl="6" marL="3200400">
              <a:spcBef>
                <a:spcPts val="0"/>
              </a:spcBef>
              <a:spcAft>
                <a:spcPts val="0"/>
              </a:spcAft>
              <a:buClr>
                <a:srgbClr val="434343"/>
              </a:buClr>
              <a:buSzPts val="900"/>
              <a:buChar char="●"/>
              <a:defRPr sz="900">
                <a:solidFill>
                  <a:srgbClr val="434343"/>
                </a:solidFill>
              </a:defRPr>
            </a:lvl7pPr>
            <a:lvl8pPr indent="-285750" lvl="7" marL="3657600">
              <a:spcBef>
                <a:spcPts val="0"/>
              </a:spcBef>
              <a:spcAft>
                <a:spcPts val="0"/>
              </a:spcAft>
              <a:buClr>
                <a:srgbClr val="434343"/>
              </a:buClr>
              <a:buSzPts val="900"/>
              <a:buChar char="○"/>
              <a:defRPr sz="900">
                <a:solidFill>
                  <a:srgbClr val="434343"/>
                </a:solidFill>
              </a:defRPr>
            </a:lvl8pPr>
            <a:lvl9pPr indent="-285750" lvl="8" marL="4114800">
              <a:spcBef>
                <a:spcPts val="0"/>
              </a:spcBef>
              <a:spcAft>
                <a:spcPts val="0"/>
              </a:spcAft>
              <a:buClr>
                <a:srgbClr val="434343"/>
              </a:buClr>
              <a:buSzPts val="900"/>
              <a:buChar char="■"/>
              <a:defRPr sz="900">
                <a:solidFill>
                  <a:srgbClr val="434343"/>
                </a:solidFill>
              </a:defRPr>
            </a:lvl9pPr>
          </a:lstStyle>
          <a:p/>
        </p:txBody>
      </p:sp>
      <p:sp>
        <p:nvSpPr>
          <p:cNvPr id="973" name="Google Shape;973;p127"/>
          <p:cNvSpPr txBox="1"/>
          <p:nvPr>
            <p:ph idx="2" type="subTitle"/>
          </p:nvPr>
        </p:nvSpPr>
        <p:spPr>
          <a:xfrm>
            <a:off x="921713" y="2265025"/>
            <a:ext cx="3244800" cy="432000"/>
          </a:xfrm>
          <a:prstGeom prst="rect">
            <a:avLst/>
          </a:prstGeom>
        </p:spPr>
        <p:txBody>
          <a:bodyPr anchorCtr="0" anchor="t" bIns="45725" lIns="45725" spcFirstLastPara="1" rIns="45725" wrap="square" tIns="45725">
            <a:noAutofit/>
          </a:bodyPr>
          <a:lstStyle>
            <a:lvl1pPr lvl="0">
              <a:spcBef>
                <a:spcPts val="0"/>
              </a:spcBef>
              <a:spcAft>
                <a:spcPts val="0"/>
              </a:spcAft>
              <a:buClr>
                <a:srgbClr val="088BF5"/>
              </a:buClr>
              <a:buSzPts val="1200"/>
              <a:buNone/>
              <a:defRPr sz="1200">
                <a:solidFill>
                  <a:srgbClr val="088BF5"/>
                </a:solidFill>
              </a:defRPr>
            </a:lvl1pPr>
            <a:lvl2pPr lvl="1">
              <a:spcBef>
                <a:spcPts val="0"/>
              </a:spcBef>
              <a:spcAft>
                <a:spcPts val="0"/>
              </a:spcAft>
              <a:buSzPts val="1200"/>
              <a:buNone/>
              <a:defRPr sz="1200"/>
            </a:lvl2pPr>
            <a:lvl3pPr lvl="2">
              <a:spcBef>
                <a:spcPts val="0"/>
              </a:spcBef>
              <a:spcAft>
                <a:spcPts val="0"/>
              </a:spcAft>
              <a:buSzPts val="1200"/>
              <a:buNone/>
              <a:defRPr sz="1200"/>
            </a:lvl3pPr>
            <a:lvl4pPr lvl="3">
              <a:spcBef>
                <a:spcPts val="0"/>
              </a:spcBef>
              <a:spcAft>
                <a:spcPts val="0"/>
              </a:spcAft>
              <a:buSzPts val="1200"/>
              <a:buNone/>
              <a:defRPr sz="1200"/>
            </a:lvl4pPr>
            <a:lvl5pPr lvl="4">
              <a:spcBef>
                <a:spcPts val="0"/>
              </a:spcBef>
              <a:spcAft>
                <a:spcPts val="0"/>
              </a:spcAft>
              <a:buSzPts val="1200"/>
              <a:buNone/>
              <a:defRPr sz="1200"/>
            </a:lvl5pPr>
            <a:lvl6pPr lvl="5">
              <a:spcBef>
                <a:spcPts val="0"/>
              </a:spcBef>
              <a:spcAft>
                <a:spcPts val="0"/>
              </a:spcAft>
              <a:buSzPts val="1200"/>
              <a:buNone/>
              <a:defRPr sz="1200"/>
            </a:lvl6pPr>
            <a:lvl7pPr lvl="6">
              <a:spcBef>
                <a:spcPts val="0"/>
              </a:spcBef>
              <a:spcAft>
                <a:spcPts val="0"/>
              </a:spcAft>
              <a:buSzPts val="1200"/>
              <a:buNone/>
              <a:defRPr sz="1200"/>
            </a:lvl7pPr>
            <a:lvl8pPr lvl="7">
              <a:spcBef>
                <a:spcPts val="0"/>
              </a:spcBef>
              <a:spcAft>
                <a:spcPts val="0"/>
              </a:spcAft>
              <a:buSzPts val="1200"/>
              <a:buNone/>
              <a:defRPr sz="1200"/>
            </a:lvl8pPr>
            <a:lvl9pPr lvl="8">
              <a:spcBef>
                <a:spcPts val="0"/>
              </a:spcBef>
              <a:spcAft>
                <a:spcPts val="0"/>
              </a:spcAft>
              <a:buSzPts val="1200"/>
              <a:buNone/>
              <a:defRPr sz="1200"/>
            </a:lvl9pPr>
          </a:lstStyle>
          <a:p/>
        </p:txBody>
      </p:sp>
      <p:pic>
        <p:nvPicPr>
          <p:cNvPr id="974" name="Google Shape;974;p127"/>
          <p:cNvPicPr preferRelativeResize="0"/>
          <p:nvPr/>
        </p:nvPicPr>
        <p:blipFill rotWithShape="1">
          <a:blip r:embed="rId2">
            <a:alphaModFix/>
          </a:blip>
          <a:srcRect b="0" l="0" r="0" t="0"/>
          <a:stretch/>
        </p:blipFill>
        <p:spPr>
          <a:xfrm>
            <a:off x="221525" y="210300"/>
            <a:ext cx="138325" cy="122950"/>
          </a:xfrm>
          <a:prstGeom prst="rect">
            <a:avLst/>
          </a:prstGeom>
          <a:noFill/>
          <a:ln>
            <a:noFill/>
          </a:ln>
        </p:spPr>
      </p:pic>
      <p:sp>
        <p:nvSpPr>
          <p:cNvPr id="975" name="Google Shape;975;p127"/>
          <p:cNvSpPr txBox="1"/>
          <p:nvPr>
            <p:ph idx="3" type="subTitle"/>
          </p:nvPr>
        </p:nvSpPr>
        <p:spPr>
          <a:xfrm>
            <a:off x="952300" y="210275"/>
            <a:ext cx="2903700" cy="123000"/>
          </a:xfrm>
          <a:prstGeom prst="rect">
            <a:avLst/>
          </a:prstGeom>
        </p:spPr>
        <p:txBody>
          <a:bodyPr anchorCtr="0" anchor="ctr" bIns="0" lIns="0" spcFirstLastPara="1" rIns="0" wrap="square" tIns="0">
            <a:noAutofit/>
          </a:bodyPr>
          <a:lstStyle>
            <a:lvl1pPr lvl="0">
              <a:lnSpc>
                <a:spcPct val="100000"/>
              </a:lnSpc>
              <a:spcBef>
                <a:spcPts val="0"/>
              </a:spcBef>
              <a:spcAft>
                <a:spcPts val="0"/>
              </a:spcAft>
              <a:buClr>
                <a:schemeClr val="dk1"/>
              </a:buClr>
              <a:buSzPts val="800"/>
              <a:buFont typeface="Montserrat SemiBold"/>
              <a:buNone/>
              <a:defRPr sz="800">
                <a:solidFill>
                  <a:schemeClr val="dk1"/>
                </a:solidFill>
                <a:latin typeface="Montserrat SemiBold"/>
                <a:ea typeface="Montserrat SemiBold"/>
                <a:cs typeface="Montserrat SemiBold"/>
                <a:sym typeface="Montserrat SemiBold"/>
              </a:defRPr>
            </a:lvl1pPr>
            <a:lvl2pPr lvl="1" algn="ctr">
              <a:lnSpc>
                <a:spcPct val="100000"/>
              </a:lnSpc>
              <a:spcBef>
                <a:spcPts val="0"/>
              </a:spcBef>
              <a:spcAft>
                <a:spcPts val="0"/>
              </a:spcAft>
              <a:buClr>
                <a:schemeClr val="lt1"/>
              </a:buClr>
              <a:buSzPts val="2800"/>
              <a:buNone/>
              <a:defRPr sz="2800">
                <a:solidFill>
                  <a:schemeClr val="lt1"/>
                </a:solidFill>
              </a:defRPr>
            </a:lvl2pPr>
            <a:lvl3pPr lvl="2" algn="ctr">
              <a:lnSpc>
                <a:spcPct val="100000"/>
              </a:lnSpc>
              <a:spcBef>
                <a:spcPts val="0"/>
              </a:spcBef>
              <a:spcAft>
                <a:spcPts val="0"/>
              </a:spcAft>
              <a:buClr>
                <a:schemeClr val="lt1"/>
              </a:buClr>
              <a:buSzPts val="2800"/>
              <a:buNone/>
              <a:defRPr sz="2800">
                <a:solidFill>
                  <a:schemeClr val="lt1"/>
                </a:solidFill>
              </a:defRPr>
            </a:lvl3pPr>
            <a:lvl4pPr lvl="3" algn="ctr">
              <a:lnSpc>
                <a:spcPct val="100000"/>
              </a:lnSpc>
              <a:spcBef>
                <a:spcPts val="0"/>
              </a:spcBef>
              <a:spcAft>
                <a:spcPts val="0"/>
              </a:spcAft>
              <a:buClr>
                <a:schemeClr val="lt1"/>
              </a:buClr>
              <a:buSzPts val="2800"/>
              <a:buNone/>
              <a:defRPr sz="2800">
                <a:solidFill>
                  <a:schemeClr val="lt1"/>
                </a:solidFill>
              </a:defRPr>
            </a:lvl4pPr>
            <a:lvl5pPr lvl="4" algn="ctr">
              <a:lnSpc>
                <a:spcPct val="100000"/>
              </a:lnSpc>
              <a:spcBef>
                <a:spcPts val="0"/>
              </a:spcBef>
              <a:spcAft>
                <a:spcPts val="0"/>
              </a:spcAft>
              <a:buClr>
                <a:schemeClr val="lt1"/>
              </a:buClr>
              <a:buSzPts val="2800"/>
              <a:buNone/>
              <a:defRPr sz="2800">
                <a:solidFill>
                  <a:schemeClr val="lt1"/>
                </a:solidFill>
              </a:defRPr>
            </a:lvl5pPr>
            <a:lvl6pPr lvl="5" algn="ctr">
              <a:lnSpc>
                <a:spcPct val="100000"/>
              </a:lnSpc>
              <a:spcBef>
                <a:spcPts val="0"/>
              </a:spcBef>
              <a:spcAft>
                <a:spcPts val="0"/>
              </a:spcAft>
              <a:buClr>
                <a:schemeClr val="lt1"/>
              </a:buClr>
              <a:buSzPts val="2800"/>
              <a:buNone/>
              <a:defRPr sz="2800">
                <a:solidFill>
                  <a:schemeClr val="lt1"/>
                </a:solidFill>
              </a:defRPr>
            </a:lvl6pPr>
            <a:lvl7pPr lvl="6" algn="ctr">
              <a:lnSpc>
                <a:spcPct val="100000"/>
              </a:lnSpc>
              <a:spcBef>
                <a:spcPts val="0"/>
              </a:spcBef>
              <a:spcAft>
                <a:spcPts val="0"/>
              </a:spcAft>
              <a:buClr>
                <a:schemeClr val="lt1"/>
              </a:buClr>
              <a:buSzPts val="2800"/>
              <a:buNone/>
              <a:defRPr sz="2800">
                <a:solidFill>
                  <a:schemeClr val="lt1"/>
                </a:solidFill>
              </a:defRPr>
            </a:lvl7pPr>
            <a:lvl8pPr lvl="7" algn="ctr">
              <a:lnSpc>
                <a:spcPct val="100000"/>
              </a:lnSpc>
              <a:spcBef>
                <a:spcPts val="0"/>
              </a:spcBef>
              <a:spcAft>
                <a:spcPts val="0"/>
              </a:spcAft>
              <a:buClr>
                <a:schemeClr val="lt1"/>
              </a:buClr>
              <a:buSzPts val="2800"/>
              <a:buNone/>
              <a:defRPr sz="2800">
                <a:solidFill>
                  <a:schemeClr val="lt1"/>
                </a:solidFill>
              </a:defRPr>
            </a:lvl8pPr>
            <a:lvl9pPr lvl="8" algn="ctr">
              <a:lnSpc>
                <a:spcPct val="100000"/>
              </a:lnSpc>
              <a:spcBef>
                <a:spcPts val="0"/>
              </a:spcBef>
              <a:spcAft>
                <a:spcPts val="0"/>
              </a:spcAft>
              <a:buClr>
                <a:schemeClr val="lt1"/>
              </a:buClr>
              <a:buSzPts val="2800"/>
              <a:buNone/>
              <a:defRPr sz="2800">
                <a:solidFill>
                  <a:schemeClr val="lt1"/>
                </a:solidFill>
              </a:defRPr>
            </a:lvl9pPr>
          </a:lstStyle>
          <a:p/>
        </p:txBody>
      </p:sp>
      <p:sp>
        <p:nvSpPr>
          <p:cNvPr id="976" name="Google Shape;976;p127"/>
          <p:cNvSpPr txBox="1"/>
          <p:nvPr/>
        </p:nvSpPr>
        <p:spPr>
          <a:xfrm rot="-5400000">
            <a:off x="-975112" y="3297988"/>
            <a:ext cx="2528700" cy="771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500">
                <a:solidFill>
                  <a:srgbClr val="999999"/>
                </a:solidFill>
                <a:latin typeface="Montserrat Medium"/>
                <a:ea typeface="Montserrat Medium"/>
                <a:cs typeface="Montserrat Medium"/>
                <a:sym typeface="Montserrat Medium"/>
              </a:rPr>
              <a:t>© 2023 Skydio, Inc. Proprietary &amp; Confidential</a:t>
            </a:r>
            <a:endParaRPr sz="500">
              <a:solidFill>
                <a:srgbClr val="999999"/>
              </a:solidFill>
              <a:latin typeface="Montserrat Medium"/>
              <a:ea typeface="Montserrat Medium"/>
              <a:cs typeface="Montserrat Medium"/>
              <a:sym typeface="Montserrat Medium"/>
            </a:endParaRPr>
          </a:p>
        </p:txBody>
      </p:sp>
      <p:sp>
        <p:nvSpPr>
          <p:cNvPr id="977" name="Google Shape;977;p127"/>
          <p:cNvSpPr txBox="1"/>
          <p:nvPr/>
        </p:nvSpPr>
        <p:spPr>
          <a:xfrm>
            <a:off x="202413" y="4779625"/>
            <a:ext cx="176700" cy="2388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fld id="{00000000-1234-1234-1234-123412341234}" type="slidenum">
              <a:rPr lang="en" sz="700">
                <a:solidFill>
                  <a:schemeClr val="dk1"/>
                </a:solidFill>
                <a:latin typeface="Montserrat Medium"/>
                <a:ea typeface="Montserrat Medium"/>
                <a:cs typeface="Montserrat Medium"/>
                <a:sym typeface="Montserrat Medium"/>
              </a:rPr>
              <a:t>‹#›</a:t>
            </a:fld>
            <a:endParaRPr sz="700">
              <a:solidFill>
                <a:schemeClr val="dk1"/>
              </a:solidFill>
              <a:latin typeface="Montserrat Medium"/>
              <a:ea typeface="Montserrat Medium"/>
              <a:cs typeface="Montserrat Medium"/>
              <a:sym typeface="Montserrat Medium"/>
            </a:endParaRPr>
          </a:p>
        </p:txBody>
      </p:sp>
    </p:spTree>
  </p:cSld>
  <p:clrMapOvr>
    <a:masterClrMapping/>
  </p:clrMapOvr>
</p:sldLayout>
</file>

<file path=ppt/slideLayouts/slideLayout1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e - Blank - Dark">
  <p:cSld name="CUSTOM">
    <p:bg>
      <p:bgPr>
        <a:solidFill>
          <a:schemeClr val="dk1"/>
        </a:solidFill>
      </p:bgPr>
    </p:bg>
    <p:spTree>
      <p:nvGrpSpPr>
        <p:cNvPr id="978" name="Shape 978"/>
        <p:cNvGrpSpPr/>
        <p:nvPr/>
      </p:nvGrpSpPr>
      <p:grpSpPr>
        <a:xfrm>
          <a:off x="0" y="0"/>
          <a:ext cx="0" cy="0"/>
          <a:chOff x="0" y="0"/>
          <a:chExt cx="0" cy="0"/>
        </a:xfrm>
      </p:grpSpPr>
      <p:pic>
        <p:nvPicPr>
          <p:cNvPr id="979" name="Google Shape;979;p128"/>
          <p:cNvPicPr preferRelativeResize="0"/>
          <p:nvPr/>
        </p:nvPicPr>
        <p:blipFill rotWithShape="1">
          <a:blip r:embed="rId2">
            <a:alphaModFix/>
          </a:blip>
          <a:srcRect b="0" l="0" r="0" t="0"/>
          <a:stretch/>
        </p:blipFill>
        <p:spPr>
          <a:xfrm>
            <a:off x="221525" y="210300"/>
            <a:ext cx="138325" cy="122950"/>
          </a:xfrm>
          <a:prstGeom prst="rect">
            <a:avLst/>
          </a:prstGeom>
          <a:noFill/>
          <a:ln>
            <a:noFill/>
          </a:ln>
        </p:spPr>
      </p:pic>
      <p:sp>
        <p:nvSpPr>
          <p:cNvPr id="980" name="Google Shape;980;p128"/>
          <p:cNvSpPr txBox="1"/>
          <p:nvPr/>
        </p:nvSpPr>
        <p:spPr>
          <a:xfrm rot="-5400000">
            <a:off x="-975112" y="3297988"/>
            <a:ext cx="2528700" cy="771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500">
                <a:solidFill>
                  <a:srgbClr val="666666"/>
                </a:solidFill>
                <a:latin typeface="Montserrat Medium"/>
                <a:ea typeface="Montserrat Medium"/>
                <a:cs typeface="Montserrat Medium"/>
                <a:sym typeface="Montserrat Medium"/>
              </a:rPr>
              <a:t>© 2023 Skydio, Inc. Proprietary &amp; Confidential</a:t>
            </a:r>
            <a:endParaRPr sz="500">
              <a:solidFill>
                <a:srgbClr val="666666"/>
              </a:solidFill>
              <a:latin typeface="Montserrat Medium"/>
              <a:ea typeface="Montserrat Medium"/>
              <a:cs typeface="Montserrat Medium"/>
              <a:sym typeface="Montserrat Medium"/>
            </a:endParaRPr>
          </a:p>
        </p:txBody>
      </p:sp>
      <p:sp>
        <p:nvSpPr>
          <p:cNvPr id="981" name="Google Shape;981;p128"/>
          <p:cNvSpPr txBox="1"/>
          <p:nvPr/>
        </p:nvSpPr>
        <p:spPr>
          <a:xfrm>
            <a:off x="202413" y="4779625"/>
            <a:ext cx="176700" cy="2388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fld id="{00000000-1234-1234-1234-123412341234}" type="slidenum">
              <a:rPr lang="en" sz="700">
                <a:solidFill>
                  <a:schemeClr val="lt1"/>
                </a:solidFill>
                <a:latin typeface="Montserrat Medium"/>
                <a:ea typeface="Montserrat Medium"/>
                <a:cs typeface="Montserrat Medium"/>
                <a:sym typeface="Montserrat Medium"/>
              </a:rPr>
              <a:t>‹#›</a:t>
            </a:fld>
            <a:endParaRPr sz="700">
              <a:solidFill>
                <a:schemeClr val="lt1"/>
              </a:solidFill>
              <a:latin typeface="Montserrat Medium"/>
              <a:ea typeface="Montserrat Medium"/>
              <a:cs typeface="Montserrat Medium"/>
              <a:sym typeface="Montserrat Medium"/>
            </a:endParaRPr>
          </a:p>
        </p:txBody>
      </p:sp>
      <p:sp>
        <p:nvSpPr>
          <p:cNvPr id="982" name="Google Shape;982;p128"/>
          <p:cNvSpPr txBox="1"/>
          <p:nvPr>
            <p:ph idx="1" type="subTitle"/>
          </p:nvPr>
        </p:nvSpPr>
        <p:spPr>
          <a:xfrm>
            <a:off x="952300" y="210275"/>
            <a:ext cx="2903700" cy="123000"/>
          </a:xfrm>
          <a:prstGeom prst="rect">
            <a:avLst/>
          </a:prstGeom>
        </p:spPr>
        <p:txBody>
          <a:bodyPr anchorCtr="0" anchor="ctr" bIns="0" lIns="0" spcFirstLastPara="1" rIns="0" wrap="square" tIns="0">
            <a:noAutofit/>
          </a:bodyPr>
          <a:lstStyle>
            <a:lvl1pPr lvl="0">
              <a:lnSpc>
                <a:spcPct val="100000"/>
              </a:lnSpc>
              <a:spcBef>
                <a:spcPts val="0"/>
              </a:spcBef>
              <a:spcAft>
                <a:spcPts val="0"/>
              </a:spcAft>
              <a:buClr>
                <a:schemeClr val="lt1"/>
              </a:buClr>
              <a:buSzPts val="800"/>
              <a:buFont typeface="Montserrat SemiBold"/>
              <a:buNone/>
              <a:defRPr sz="800">
                <a:solidFill>
                  <a:schemeClr val="lt1"/>
                </a:solidFill>
                <a:latin typeface="Montserrat SemiBold"/>
                <a:ea typeface="Montserrat SemiBold"/>
                <a:cs typeface="Montserrat SemiBold"/>
                <a:sym typeface="Montserrat SemiBold"/>
              </a:defRPr>
            </a:lvl1pPr>
            <a:lvl2pPr lvl="1" algn="ctr">
              <a:lnSpc>
                <a:spcPct val="100000"/>
              </a:lnSpc>
              <a:spcBef>
                <a:spcPts val="0"/>
              </a:spcBef>
              <a:spcAft>
                <a:spcPts val="0"/>
              </a:spcAft>
              <a:buClr>
                <a:schemeClr val="lt1"/>
              </a:buClr>
              <a:buSzPts val="2800"/>
              <a:buNone/>
              <a:defRPr sz="2800">
                <a:solidFill>
                  <a:schemeClr val="lt1"/>
                </a:solidFill>
              </a:defRPr>
            </a:lvl2pPr>
            <a:lvl3pPr lvl="2" algn="ctr">
              <a:lnSpc>
                <a:spcPct val="100000"/>
              </a:lnSpc>
              <a:spcBef>
                <a:spcPts val="0"/>
              </a:spcBef>
              <a:spcAft>
                <a:spcPts val="0"/>
              </a:spcAft>
              <a:buClr>
                <a:schemeClr val="lt1"/>
              </a:buClr>
              <a:buSzPts val="2800"/>
              <a:buNone/>
              <a:defRPr sz="2800">
                <a:solidFill>
                  <a:schemeClr val="lt1"/>
                </a:solidFill>
              </a:defRPr>
            </a:lvl3pPr>
            <a:lvl4pPr lvl="3" algn="ctr">
              <a:lnSpc>
                <a:spcPct val="100000"/>
              </a:lnSpc>
              <a:spcBef>
                <a:spcPts val="0"/>
              </a:spcBef>
              <a:spcAft>
                <a:spcPts val="0"/>
              </a:spcAft>
              <a:buClr>
                <a:schemeClr val="lt1"/>
              </a:buClr>
              <a:buSzPts val="2800"/>
              <a:buNone/>
              <a:defRPr sz="2800">
                <a:solidFill>
                  <a:schemeClr val="lt1"/>
                </a:solidFill>
              </a:defRPr>
            </a:lvl4pPr>
            <a:lvl5pPr lvl="4" algn="ctr">
              <a:lnSpc>
                <a:spcPct val="100000"/>
              </a:lnSpc>
              <a:spcBef>
                <a:spcPts val="0"/>
              </a:spcBef>
              <a:spcAft>
                <a:spcPts val="0"/>
              </a:spcAft>
              <a:buClr>
                <a:schemeClr val="lt1"/>
              </a:buClr>
              <a:buSzPts val="2800"/>
              <a:buNone/>
              <a:defRPr sz="2800">
                <a:solidFill>
                  <a:schemeClr val="lt1"/>
                </a:solidFill>
              </a:defRPr>
            </a:lvl5pPr>
            <a:lvl6pPr lvl="5" algn="ctr">
              <a:lnSpc>
                <a:spcPct val="100000"/>
              </a:lnSpc>
              <a:spcBef>
                <a:spcPts val="0"/>
              </a:spcBef>
              <a:spcAft>
                <a:spcPts val="0"/>
              </a:spcAft>
              <a:buClr>
                <a:schemeClr val="lt1"/>
              </a:buClr>
              <a:buSzPts val="2800"/>
              <a:buNone/>
              <a:defRPr sz="2800">
                <a:solidFill>
                  <a:schemeClr val="lt1"/>
                </a:solidFill>
              </a:defRPr>
            </a:lvl6pPr>
            <a:lvl7pPr lvl="6" algn="ctr">
              <a:lnSpc>
                <a:spcPct val="100000"/>
              </a:lnSpc>
              <a:spcBef>
                <a:spcPts val="0"/>
              </a:spcBef>
              <a:spcAft>
                <a:spcPts val="0"/>
              </a:spcAft>
              <a:buClr>
                <a:schemeClr val="lt1"/>
              </a:buClr>
              <a:buSzPts val="2800"/>
              <a:buNone/>
              <a:defRPr sz="2800">
                <a:solidFill>
                  <a:schemeClr val="lt1"/>
                </a:solidFill>
              </a:defRPr>
            </a:lvl7pPr>
            <a:lvl8pPr lvl="7" algn="ctr">
              <a:lnSpc>
                <a:spcPct val="100000"/>
              </a:lnSpc>
              <a:spcBef>
                <a:spcPts val="0"/>
              </a:spcBef>
              <a:spcAft>
                <a:spcPts val="0"/>
              </a:spcAft>
              <a:buClr>
                <a:schemeClr val="lt1"/>
              </a:buClr>
              <a:buSzPts val="2800"/>
              <a:buNone/>
              <a:defRPr sz="2800">
                <a:solidFill>
                  <a:schemeClr val="lt1"/>
                </a:solidFill>
              </a:defRPr>
            </a:lvl8pPr>
            <a:lvl9pPr lvl="8" algn="ctr">
              <a:lnSpc>
                <a:spcPct val="100000"/>
              </a:lnSpc>
              <a:spcBef>
                <a:spcPts val="0"/>
              </a:spcBef>
              <a:spcAft>
                <a:spcPts val="0"/>
              </a:spcAft>
              <a:buClr>
                <a:schemeClr val="lt1"/>
              </a:buClr>
              <a:buSzPts val="2800"/>
              <a:buNone/>
              <a:defRPr sz="2800">
                <a:solidFill>
                  <a:schemeClr val="lt1"/>
                </a:solidFill>
              </a:defRPr>
            </a:lvl9pPr>
          </a:lstStyle>
          <a:p/>
        </p:txBody>
      </p:sp>
    </p:spTree>
  </p:cSld>
  <p:clrMapOvr>
    <a:masterClrMapping/>
  </p:clrMapOvr>
</p:sldLayout>
</file>

<file path=ppt/slideLayouts/slideLayout1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e - Blank - Light">
  <p:cSld name="CUSTOM_2">
    <p:bg>
      <p:bgPr>
        <a:solidFill>
          <a:schemeClr val="lt1"/>
        </a:solidFill>
      </p:bgPr>
    </p:bg>
    <p:spTree>
      <p:nvGrpSpPr>
        <p:cNvPr id="983" name="Shape 983"/>
        <p:cNvGrpSpPr/>
        <p:nvPr/>
      </p:nvGrpSpPr>
      <p:grpSpPr>
        <a:xfrm>
          <a:off x="0" y="0"/>
          <a:ext cx="0" cy="0"/>
          <a:chOff x="0" y="0"/>
          <a:chExt cx="0" cy="0"/>
        </a:xfrm>
      </p:grpSpPr>
      <p:pic>
        <p:nvPicPr>
          <p:cNvPr id="984" name="Google Shape;984;p129"/>
          <p:cNvPicPr preferRelativeResize="0"/>
          <p:nvPr/>
        </p:nvPicPr>
        <p:blipFill rotWithShape="1">
          <a:blip r:embed="rId2">
            <a:alphaModFix/>
          </a:blip>
          <a:srcRect b="0" l="0" r="0" t="0"/>
          <a:stretch/>
        </p:blipFill>
        <p:spPr>
          <a:xfrm>
            <a:off x="221525" y="210300"/>
            <a:ext cx="138325" cy="122950"/>
          </a:xfrm>
          <a:prstGeom prst="rect">
            <a:avLst/>
          </a:prstGeom>
          <a:noFill/>
          <a:ln>
            <a:noFill/>
          </a:ln>
        </p:spPr>
      </p:pic>
      <p:sp>
        <p:nvSpPr>
          <p:cNvPr id="985" name="Google Shape;985;p129"/>
          <p:cNvSpPr txBox="1"/>
          <p:nvPr>
            <p:ph idx="1" type="subTitle"/>
          </p:nvPr>
        </p:nvSpPr>
        <p:spPr>
          <a:xfrm>
            <a:off x="952300" y="210275"/>
            <a:ext cx="2903700" cy="123000"/>
          </a:xfrm>
          <a:prstGeom prst="rect">
            <a:avLst/>
          </a:prstGeom>
        </p:spPr>
        <p:txBody>
          <a:bodyPr anchorCtr="0" anchor="ctr" bIns="0" lIns="0" spcFirstLastPara="1" rIns="0" wrap="square" tIns="0">
            <a:noAutofit/>
          </a:bodyPr>
          <a:lstStyle>
            <a:lvl1pPr lvl="0">
              <a:lnSpc>
                <a:spcPct val="100000"/>
              </a:lnSpc>
              <a:spcBef>
                <a:spcPts val="0"/>
              </a:spcBef>
              <a:spcAft>
                <a:spcPts val="0"/>
              </a:spcAft>
              <a:buClr>
                <a:schemeClr val="dk1"/>
              </a:buClr>
              <a:buSzPts val="800"/>
              <a:buFont typeface="Montserrat SemiBold"/>
              <a:buNone/>
              <a:defRPr sz="800">
                <a:solidFill>
                  <a:schemeClr val="dk1"/>
                </a:solidFill>
                <a:latin typeface="Montserrat SemiBold"/>
                <a:ea typeface="Montserrat SemiBold"/>
                <a:cs typeface="Montserrat SemiBold"/>
                <a:sym typeface="Montserrat SemiBold"/>
              </a:defRPr>
            </a:lvl1pPr>
            <a:lvl2pPr lvl="1" algn="ctr">
              <a:lnSpc>
                <a:spcPct val="100000"/>
              </a:lnSpc>
              <a:spcBef>
                <a:spcPts val="0"/>
              </a:spcBef>
              <a:spcAft>
                <a:spcPts val="0"/>
              </a:spcAft>
              <a:buClr>
                <a:schemeClr val="lt1"/>
              </a:buClr>
              <a:buSzPts val="2800"/>
              <a:buNone/>
              <a:defRPr sz="2800">
                <a:solidFill>
                  <a:schemeClr val="lt1"/>
                </a:solidFill>
              </a:defRPr>
            </a:lvl2pPr>
            <a:lvl3pPr lvl="2" algn="ctr">
              <a:lnSpc>
                <a:spcPct val="100000"/>
              </a:lnSpc>
              <a:spcBef>
                <a:spcPts val="0"/>
              </a:spcBef>
              <a:spcAft>
                <a:spcPts val="0"/>
              </a:spcAft>
              <a:buClr>
                <a:schemeClr val="lt1"/>
              </a:buClr>
              <a:buSzPts val="2800"/>
              <a:buNone/>
              <a:defRPr sz="2800">
                <a:solidFill>
                  <a:schemeClr val="lt1"/>
                </a:solidFill>
              </a:defRPr>
            </a:lvl3pPr>
            <a:lvl4pPr lvl="3" algn="ctr">
              <a:lnSpc>
                <a:spcPct val="100000"/>
              </a:lnSpc>
              <a:spcBef>
                <a:spcPts val="0"/>
              </a:spcBef>
              <a:spcAft>
                <a:spcPts val="0"/>
              </a:spcAft>
              <a:buClr>
                <a:schemeClr val="lt1"/>
              </a:buClr>
              <a:buSzPts val="2800"/>
              <a:buNone/>
              <a:defRPr sz="2800">
                <a:solidFill>
                  <a:schemeClr val="lt1"/>
                </a:solidFill>
              </a:defRPr>
            </a:lvl4pPr>
            <a:lvl5pPr lvl="4" algn="ctr">
              <a:lnSpc>
                <a:spcPct val="100000"/>
              </a:lnSpc>
              <a:spcBef>
                <a:spcPts val="0"/>
              </a:spcBef>
              <a:spcAft>
                <a:spcPts val="0"/>
              </a:spcAft>
              <a:buClr>
                <a:schemeClr val="lt1"/>
              </a:buClr>
              <a:buSzPts val="2800"/>
              <a:buNone/>
              <a:defRPr sz="2800">
                <a:solidFill>
                  <a:schemeClr val="lt1"/>
                </a:solidFill>
              </a:defRPr>
            </a:lvl5pPr>
            <a:lvl6pPr lvl="5" algn="ctr">
              <a:lnSpc>
                <a:spcPct val="100000"/>
              </a:lnSpc>
              <a:spcBef>
                <a:spcPts val="0"/>
              </a:spcBef>
              <a:spcAft>
                <a:spcPts val="0"/>
              </a:spcAft>
              <a:buClr>
                <a:schemeClr val="lt1"/>
              </a:buClr>
              <a:buSzPts val="2800"/>
              <a:buNone/>
              <a:defRPr sz="2800">
                <a:solidFill>
                  <a:schemeClr val="lt1"/>
                </a:solidFill>
              </a:defRPr>
            </a:lvl6pPr>
            <a:lvl7pPr lvl="6" algn="ctr">
              <a:lnSpc>
                <a:spcPct val="100000"/>
              </a:lnSpc>
              <a:spcBef>
                <a:spcPts val="0"/>
              </a:spcBef>
              <a:spcAft>
                <a:spcPts val="0"/>
              </a:spcAft>
              <a:buClr>
                <a:schemeClr val="lt1"/>
              </a:buClr>
              <a:buSzPts val="2800"/>
              <a:buNone/>
              <a:defRPr sz="2800">
                <a:solidFill>
                  <a:schemeClr val="lt1"/>
                </a:solidFill>
              </a:defRPr>
            </a:lvl7pPr>
            <a:lvl8pPr lvl="7" algn="ctr">
              <a:lnSpc>
                <a:spcPct val="100000"/>
              </a:lnSpc>
              <a:spcBef>
                <a:spcPts val="0"/>
              </a:spcBef>
              <a:spcAft>
                <a:spcPts val="0"/>
              </a:spcAft>
              <a:buClr>
                <a:schemeClr val="lt1"/>
              </a:buClr>
              <a:buSzPts val="2800"/>
              <a:buNone/>
              <a:defRPr sz="2800">
                <a:solidFill>
                  <a:schemeClr val="lt1"/>
                </a:solidFill>
              </a:defRPr>
            </a:lvl8pPr>
            <a:lvl9pPr lvl="8" algn="ctr">
              <a:lnSpc>
                <a:spcPct val="100000"/>
              </a:lnSpc>
              <a:spcBef>
                <a:spcPts val="0"/>
              </a:spcBef>
              <a:spcAft>
                <a:spcPts val="0"/>
              </a:spcAft>
              <a:buClr>
                <a:schemeClr val="lt1"/>
              </a:buClr>
              <a:buSzPts val="2800"/>
              <a:buNone/>
              <a:defRPr sz="2800">
                <a:solidFill>
                  <a:schemeClr val="lt1"/>
                </a:solidFill>
              </a:defRPr>
            </a:lvl9pPr>
          </a:lstStyle>
          <a:p/>
        </p:txBody>
      </p:sp>
      <p:sp>
        <p:nvSpPr>
          <p:cNvPr id="986" name="Google Shape;986;p129"/>
          <p:cNvSpPr txBox="1"/>
          <p:nvPr/>
        </p:nvSpPr>
        <p:spPr>
          <a:xfrm rot="-5400000">
            <a:off x="-975112" y="3297988"/>
            <a:ext cx="2528700" cy="771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500">
                <a:solidFill>
                  <a:srgbClr val="999999"/>
                </a:solidFill>
                <a:latin typeface="Montserrat Medium"/>
                <a:ea typeface="Montserrat Medium"/>
                <a:cs typeface="Montserrat Medium"/>
                <a:sym typeface="Montserrat Medium"/>
              </a:rPr>
              <a:t>© 2023 Skydio, Inc. Proprietary &amp; Confidential</a:t>
            </a:r>
            <a:endParaRPr sz="500">
              <a:solidFill>
                <a:srgbClr val="999999"/>
              </a:solidFill>
              <a:latin typeface="Montserrat Medium"/>
              <a:ea typeface="Montserrat Medium"/>
              <a:cs typeface="Montserrat Medium"/>
              <a:sym typeface="Montserrat Medium"/>
            </a:endParaRPr>
          </a:p>
        </p:txBody>
      </p:sp>
      <p:sp>
        <p:nvSpPr>
          <p:cNvPr id="987" name="Google Shape;987;p129"/>
          <p:cNvSpPr txBox="1"/>
          <p:nvPr/>
        </p:nvSpPr>
        <p:spPr>
          <a:xfrm>
            <a:off x="202413" y="4779625"/>
            <a:ext cx="176700" cy="2388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fld id="{00000000-1234-1234-1234-123412341234}" type="slidenum">
              <a:rPr lang="en" sz="700">
                <a:solidFill>
                  <a:schemeClr val="dk1"/>
                </a:solidFill>
                <a:latin typeface="Montserrat Medium"/>
                <a:ea typeface="Montserrat Medium"/>
                <a:cs typeface="Montserrat Medium"/>
                <a:sym typeface="Montserrat Medium"/>
              </a:rPr>
              <a:t>‹#›</a:t>
            </a:fld>
            <a:endParaRPr sz="700">
              <a:solidFill>
                <a:schemeClr val="dk1"/>
              </a:solidFill>
              <a:latin typeface="Montserrat Medium"/>
              <a:ea typeface="Montserrat Medium"/>
              <a:cs typeface="Montserrat Medium"/>
              <a:sym typeface="Montserrat Medium"/>
            </a:endParaRPr>
          </a:p>
        </p:txBody>
      </p:sp>
    </p:spTree>
  </p:cSld>
  <p:clrMapOvr>
    <a:masterClrMapping/>
  </p:clrMapOvr>
</p:sldLayout>
</file>

<file path=ppt/slideLayouts/slideLayout1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g - Divider - Dark">
  <p:cSld name="CUSTOM_1">
    <p:bg>
      <p:bgPr>
        <a:solidFill>
          <a:schemeClr val="dk1"/>
        </a:solidFill>
      </p:bgPr>
    </p:bg>
    <p:spTree>
      <p:nvGrpSpPr>
        <p:cNvPr id="988" name="Shape 988"/>
        <p:cNvGrpSpPr/>
        <p:nvPr/>
      </p:nvGrpSpPr>
      <p:grpSpPr>
        <a:xfrm>
          <a:off x="0" y="0"/>
          <a:ext cx="0" cy="0"/>
          <a:chOff x="0" y="0"/>
          <a:chExt cx="0" cy="0"/>
        </a:xfrm>
      </p:grpSpPr>
      <p:pic>
        <p:nvPicPr>
          <p:cNvPr id="989" name="Google Shape;989;p130"/>
          <p:cNvPicPr preferRelativeResize="0"/>
          <p:nvPr/>
        </p:nvPicPr>
        <p:blipFill rotWithShape="1">
          <a:blip r:embed="rId2">
            <a:alphaModFix/>
          </a:blip>
          <a:srcRect b="0" l="0" r="0" t="0"/>
          <a:stretch/>
        </p:blipFill>
        <p:spPr>
          <a:xfrm>
            <a:off x="221525" y="210300"/>
            <a:ext cx="138325" cy="122950"/>
          </a:xfrm>
          <a:prstGeom prst="rect">
            <a:avLst/>
          </a:prstGeom>
          <a:noFill/>
          <a:ln>
            <a:noFill/>
          </a:ln>
        </p:spPr>
      </p:pic>
      <p:sp>
        <p:nvSpPr>
          <p:cNvPr id="990" name="Google Shape;990;p130"/>
          <p:cNvSpPr txBox="1"/>
          <p:nvPr/>
        </p:nvSpPr>
        <p:spPr>
          <a:xfrm rot="-5400000">
            <a:off x="-975112" y="3297988"/>
            <a:ext cx="2528700" cy="771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500">
                <a:solidFill>
                  <a:srgbClr val="666666"/>
                </a:solidFill>
                <a:latin typeface="Montserrat Medium"/>
                <a:ea typeface="Montserrat Medium"/>
                <a:cs typeface="Montserrat Medium"/>
                <a:sym typeface="Montserrat Medium"/>
              </a:rPr>
              <a:t>© 2023 Skydio, Inc. Proprietary &amp; Confidential</a:t>
            </a:r>
            <a:endParaRPr sz="500">
              <a:solidFill>
                <a:srgbClr val="666666"/>
              </a:solidFill>
              <a:latin typeface="Montserrat Medium"/>
              <a:ea typeface="Montserrat Medium"/>
              <a:cs typeface="Montserrat Medium"/>
              <a:sym typeface="Montserrat Medium"/>
            </a:endParaRPr>
          </a:p>
        </p:txBody>
      </p:sp>
      <p:sp>
        <p:nvSpPr>
          <p:cNvPr id="991" name="Google Shape;991;p130"/>
          <p:cNvSpPr txBox="1"/>
          <p:nvPr/>
        </p:nvSpPr>
        <p:spPr>
          <a:xfrm>
            <a:off x="202413" y="4779625"/>
            <a:ext cx="176700" cy="2388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fld id="{00000000-1234-1234-1234-123412341234}" type="slidenum">
              <a:rPr lang="en" sz="700">
                <a:solidFill>
                  <a:schemeClr val="lt1"/>
                </a:solidFill>
                <a:latin typeface="Montserrat Medium"/>
                <a:ea typeface="Montserrat Medium"/>
                <a:cs typeface="Montserrat Medium"/>
                <a:sym typeface="Montserrat Medium"/>
              </a:rPr>
              <a:t>‹#›</a:t>
            </a:fld>
            <a:endParaRPr sz="700">
              <a:solidFill>
                <a:schemeClr val="lt1"/>
              </a:solidFill>
              <a:latin typeface="Montserrat Medium"/>
              <a:ea typeface="Montserrat Medium"/>
              <a:cs typeface="Montserrat Medium"/>
              <a:sym typeface="Montserrat Medium"/>
            </a:endParaRPr>
          </a:p>
        </p:txBody>
      </p:sp>
      <p:sp>
        <p:nvSpPr>
          <p:cNvPr id="992" name="Google Shape;992;p130"/>
          <p:cNvSpPr txBox="1"/>
          <p:nvPr>
            <p:ph idx="1" type="subTitle"/>
          </p:nvPr>
        </p:nvSpPr>
        <p:spPr>
          <a:xfrm>
            <a:off x="952300" y="210275"/>
            <a:ext cx="2903700" cy="123000"/>
          </a:xfrm>
          <a:prstGeom prst="rect">
            <a:avLst/>
          </a:prstGeom>
        </p:spPr>
        <p:txBody>
          <a:bodyPr anchorCtr="0" anchor="ctr" bIns="0" lIns="0" spcFirstLastPara="1" rIns="0" wrap="square" tIns="0">
            <a:noAutofit/>
          </a:bodyPr>
          <a:lstStyle>
            <a:lvl1pPr lvl="0">
              <a:lnSpc>
                <a:spcPct val="100000"/>
              </a:lnSpc>
              <a:spcBef>
                <a:spcPts val="0"/>
              </a:spcBef>
              <a:spcAft>
                <a:spcPts val="0"/>
              </a:spcAft>
              <a:buClr>
                <a:schemeClr val="lt1"/>
              </a:buClr>
              <a:buSzPts val="800"/>
              <a:buFont typeface="Montserrat SemiBold"/>
              <a:buNone/>
              <a:defRPr sz="800">
                <a:solidFill>
                  <a:schemeClr val="lt1"/>
                </a:solidFill>
                <a:latin typeface="Montserrat SemiBold"/>
                <a:ea typeface="Montserrat SemiBold"/>
                <a:cs typeface="Montserrat SemiBold"/>
                <a:sym typeface="Montserrat SemiBold"/>
              </a:defRPr>
            </a:lvl1pPr>
            <a:lvl2pPr lvl="1" algn="ctr">
              <a:lnSpc>
                <a:spcPct val="100000"/>
              </a:lnSpc>
              <a:spcBef>
                <a:spcPts val="0"/>
              </a:spcBef>
              <a:spcAft>
                <a:spcPts val="0"/>
              </a:spcAft>
              <a:buClr>
                <a:schemeClr val="lt1"/>
              </a:buClr>
              <a:buSzPts val="2800"/>
              <a:buNone/>
              <a:defRPr sz="2800">
                <a:solidFill>
                  <a:schemeClr val="lt1"/>
                </a:solidFill>
              </a:defRPr>
            </a:lvl2pPr>
            <a:lvl3pPr lvl="2" algn="ctr">
              <a:lnSpc>
                <a:spcPct val="100000"/>
              </a:lnSpc>
              <a:spcBef>
                <a:spcPts val="0"/>
              </a:spcBef>
              <a:spcAft>
                <a:spcPts val="0"/>
              </a:spcAft>
              <a:buClr>
                <a:schemeClr val="lt1"/>
              </a:buClr>
              <a:buSzPts val="2800"/>
              <a:buNone/>
              <a:defRPr sz="2800">
                <a:solidFill>
                  <a:schemeClr val="lt1"/>
                </a:solidFill>
              </a:defRPr>
            </a:lvl3pPr>
            <a:lvl4pPr lvl="3" algn="ctr">
              <a:lnSpc>
                <a:spcPct val="100000"/>
              </a:lnSpc>
              <a:spcBef>
                <a:spcPts val="0"/>
              </a:spcBef>
              <a:spcAft>
                <a:spcPts val="0"/>
              </a:spcAft>
              <a:buClr>
                <a:schemeClr val="lt1"/>
              </a:buClr>
              <a:buSzPts val="2800"/>
              <a:buNone/>
              <a:defRPr sz="2800">
                <a:solidFill>
                  <a:schemeClr val="lt1"/>
                </a:solidFill>
              </a:defRPr>
            </a:lvl4pPr>
            <a:lvl5pPr lvl="4" algn="ctr">
              <a:lnSpc>
                <a:spcPct val="100000"/>
              </a:lnSpc>
              <a:spcBef>
                <a:spcPts val="0"/>
              </a:spcBef>
              <a:spcAft>
                <a:spcPts val="0"/>
              </a:spcAft>
              <a:buClr>
                <a:schemeClr val="lt1"/>
              </a:buClr>
              <a:buSzPts val="2800"/>
              <a:buNone/>
              <a:defRPr sz="2800">
                <a:solidFill>
                  <a:schemeClr val="lt1"/>
                </a:solidFill>
              </a:defRPr>
            </a:lvl5pPr>
            <a:lvl6pPr lvl="5" algn="ctr">
              <a:lnSpc>
                <a:spcPct val="100000"/>
              </a:lnSpc>
              <a:spcBef>
                <a:spcPts val="0"/>
              </a:spcBef>
              <a:spcAft>
                <a:spcPts val="0"/>
              </a:spcAft>
              <a:buClr>
                <a:schemeClr val="lt1"/>
              </a:buClr>
              <a:buSzPts val="2800"/>
              <a:buNone/>
              <a:defRPr sz="2800">
                <a:solidFill>
                  <a:schemeClr val="lt1"/>
                </a:solidFill>
              </a:defRPr>
            </a:lvl6pPr>
            <a:lvl7pPr lvl="6" algn="ctr">
              <a:lnSpc>
                <a:spcPct val="100000"/>
              </a:lnSpc>
              <a:spcBef>
                <a:spcPts val="0"/>
              </a:spcBef>
              <a:spcAft>
                <a:spcPts val="0"/>
              </a:spcAft>
              <a:buClr>
                <a:schemeClr val="lt1"/>
              </a:buClr>
              <a:buSzPts val="2800"/>
              <a:buNone/>
              <a:defRPr sz="2800">
                <a:solidFill>
                  <a:schemeClr val="lt1"/>
                </a:solidFill>
              </a:defRPr>
            </a:lvl7pPr>
            <a:lvl8pPr lvl="7" algn="ctr">
              <a:lnSpc>
                <a:spcPct val="100000"/>
              </a:lnSpc>
              <a:spcBef>
                <a:spcPts val="0"/>
              </a:spcBef>
              <a:spcAft>
                <a:spcPts val="0"/>
              </a:spcAft>
              <a:buClr>
                <a:schemeClr val="lt1"/>
              </a:buClr>
              <a:buSzPts val="2800"/>
              <a:buNone/>
              <a:defRPr sz="2800">
                <a:solidFill>
                  <a:schemeClr val="lt1"/>
                </a:solidFill>
              </a:defRPr>
            </a:lvl8pPr>
            <a:lvl9pPr lvl="8" algn="ctr">
              <a:lnSpc>
                <a:spcPct val="100000"/>
              </a:lnSpc>
              <a:spcBef>
                <a:spcPts val="0"/>
              </a:spcBef>
              <a:spcAft>
                <a:spcPts val="0"/>
              </a:spcAft>
              <a:buClr>
                <a:schemeClr val="lt1"/>
              </a:buClr>
              <a:buSzPts val="2800"/>
              <a:buNone/>
              <a:defRPr sz="2800">
                <a:solidFill>
                  <a:schemeClr val="lt1"/>
                </a:solidFill>
              </a:defRPr>
            </a:lvl9pPr>
          </a:lstStyle>
          <a:p/>
        </p:txBody>
      </p:sp>
      <p:sp>
        <p:nvSpPr>
          <p:cNvPr id="993" name="Google Shape;993;p130"/>
          <p:cNvSpPr txBox="1"/>
          <p:nvPr>
            <p:ph type="title"/>
          </p:nvPr>
        </p:nvSpPr>
        <p:spPr>
          <a:xfrm>
            <a:off x="952198" y="1521550"/>
            <a:ext cx="5048100" cy="2113800"/>
          </a:xfrm>
          <a:prstGeom prst="rect">
            <a:avLst/>
          </a:prstGeom>
        </p:spPr>
        <p:txBody>
          <a:bodyPr anchorCtr="0" anchor="t" bIns="91425" lIns="0" spcFirstLastPara="1" rIns="91425" wrap="square" tIns="91425">
            <a:noAutofit/>
          </a:bodyPr>
          <a:lstStyle>
            <a:lvl1pPr lvl="0">
              <a:lnSpc>
                <a:spcPct val="95000"/>
              </a:lnSpc>
              <a:spcBef>
                <a:spcPts val="0"/>
              </a:spcBef>
              <a:spcAft>
                <a:spcPts val="0"/>
              </a:spcAft>
              <a:buClr>
                <a:schemeClr val="lt1"/>
              </a:buClr>
              <a:buSzPts val="3600"/>
              <a:buFont typeface="Montserrat SemiBold"/>
              <a:buNone/>
              <a:defRPr b="0" sz="3600">
                <a:solidFill>
                  <a:schemeClr val="lt1"/>
                </a:solidFill>
                <a:latin typeface="Montserrat SemiBold"/>
                <a:ea typeface="Montserrat SemiBold"/>
                <a:cs typeface="Montserrat SemiBold"/>
                <a:sym typeface="Montserrat SemiBold"/>
              </a:defRPr>
            </a:lvl1pPr>
            <a:lvl2pPr lvl="1">
              <a:lnSpc>
                <a:spcPct val="95000"/>
              </a:lnSpc>
              <a:spcBef>
                <a:spcPts val="0"/>
              </a:spcBef>
              <a:spcAft>
                <a:spcPts val="0"/>
              </a:spcAft>
              <a:buSzPts val="2800"/>
              <a:buNone/>
              <a:defRPr>
                <a:latin typeface="Montserrat Medium"/>
                <a:ea typeface="Montserrat Medium"/>
                <a:cs typeface="Montserrat Medium"/>
                <a:sym typeface="Montserrat Medium"/>
              </a:defRPr>
            </a:lvl2pPr>
            <a:lvl3pPr lvl="2">
              <a:lnSpc>
                <a:spcPct val="95000"/>
              </a:lnSpc>
              <a:spcBef>
                <a:spcPts val="0"/>
              </a:spcBef>
              <a:spcAft>
                <a:spcPts val="0"/>
              </a:spcAft>
              <a:buSzPts val="2800"/>
              <a:buNone/>
              <a:defRPr>
                <a:latin typeface="Montserrat Medium"/>
                <a:ea typeface="Montserrat Medium"/>
                <a:cs typeface="Montserrat Medium"/>
                <a:sym typeface="Montserrat Medium"/>
              </a:defRPr>
            </a:lvl3pPr>
            <a:lvl4pPr lvl="3">
              <a:lnSpc>
                <a:spcPct val="95000"/>
              </a:lnSpc>
              <a:spcBef>
                <a:spcPts val="0"/>
              </a:spcBef>
              <a:spcAft>
                <a:spcPts val="0"/>
              </a:spcAft>
              <a:buSzPts val="2800"/>
              <a:buNone/>
              <a:defRPr>
                <a:latin typeface="Montserrat Medium"/>
                <a:ea typeface="Montserrat Medium"/>
                <a:cs typeface="Montserrat Medium"/>
                <a:sym typeface="Montserrat Medium"/>
              </a:defRPr>
            </a:lvl4pPr>
            <a:lvl5pPr lvl="4">
              <a:lnSpc>
                <a:spcPct val="95000"/>
              </a:lnSpc>
              <a:spcBef>
                <a:spcPts val="0"/>
              </a:spcBef>
              <a:spcAft>
                <a:spcPts val="0"/>
              </a:spcAft>
              <a:buSzPts val="2800"/>
              <a:buNone/>
              <a:defRPr>
                <a:latin typeface="Montserrat Medium"/>
                <a:ea typeface="Montserrat Medium"/>
                <a:cs typeface="Montserrat Medium"/>
                <a:sym typeface="Montserrat Medium"/>
              </a:defRPr>
            </a:lvl5pPr>
            <a:lvl6pPr lvl="5">
              <a:lnSpc>
                <a:spcPct val="95000"/>
              </a:lnSpc>
              <a:spcBef>
                <a:spcPts val="0"/>
              </a:spcBef>
              <a:spcAft>
                <a:spcPts val="0"/>
              </a:spcAft>
              <a:buSzPts val="2800"/>
              <a:buNone/>
              <a:defRPr>
                <a:latin typeface="Montserrat Medium"/>
                <a:ea typeface="Montserrat Medium"/>
                <a:cs typeface="Montserrat Medium"/>
                <a:sym typeface="Montserrat Medium"/>
              </a:defRPr>
            </a:lvl6pPr>
            <a:lvl7pPr lvl="6">
              <a:lnSpc>
                <a:spcPct val="95000"/>
              </a:lnSpc>
              <a:spcBef>
                <a:spcPts val="0"/>
              </a:spcBef>
              <a:spcAft>
                <a:spcPts val="0"/>
              </a:spcAft>
              <a:buSzPts val="2800"/>
              <a:buNone/>
              <a:defRPr>
                <a:latin typeface="Montserrat Medium"/>
                <a:ea typeface="Montserrat Medium"/>
                <a:cs typeface="Montserrat Medium"/>
                <a:sym typeface="Montserrat Medium"/>
              </a:defRPr>
            </a:lvl7pPr>
            <a:lvl8pPr lvl="7">
              <a:lnSpc>
                <a:spcPct val="95000"/>
              </a:lnSpc>
              <a:spcBef>
                <a:spcPts val="0"/>
              </a:spcBef>
              <a:spcAft>
                <a:spcPts val="0"/>
              </a:spcAft>
              <a:buSzPts val="2800"/>
              <a:buNone/>
              <a:defRPr>
                <a:latin typeface="Montserrat Medium"/>
                <a:ea typeface="Montserrat Medium"/>
                <a:cs typeface="Montserrat Medium"/>
                <a:sym typeface="Montserrat Medium"/>
              </a:defRPr>
            </a:lvl8pPr>
            <a:lvl9pPr lvl="8">
              <a:lnSpc>
                <a:spcPct val="95000"/>
              </a:lnSpc>
              <a:spcBef>
                <a:spcPts val="0"/>
              </a:spcBef>
              <a:spcAft>
                <a:spcPts val="0"/>
              </a:spcAft>
              <a:buSzPts val="2800"/>
              <a:buNone/>
              <a:defRPr>
                <a:latin typeface="Montserrat Medium"/>
                <a:ea typeface="Montserrat Medium"/>
                <a:cs typeface="Montserrat Medium"/>
                <a:sym typeface="Montserrat Medium"/>
              </a:defRPr>
            </a:lvl9pPr>
          </a:lstStyle>
          <a:p/>
        </p:txBody>
      </p:sp>
    </p:spTree>
  </p:cSld>
  <p:clrMapOvr>
    <a:masterClrMapping/>
  </p:clrMapOvr>
</p:sldLayout>
</file>

<file path=ppt/slideLayouts/slideLayout1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g - Divider - Light">
  <p:cSld name="CUSTOM_1_3">
    <p:bg>
      <p:bgPr>
        <a:solidFill>
          <a:schemeClr val="lt1"/>
        </a:solidFill>
      </p:bgPr>
    </p:bg>
    <p:spTree>
      <p:nvGrpSpPr>
        <p:cNvPr id="994" name="Shape 994"/>
        <p:cNvGrpSpPr/>
        <p:nvPr/>
      </p:nvGrpSpPr>
      <p:grpSpPr>
        <a:xfrm>
          <a:off x="0" y="0"/>
          <a:ext cx="0" cy="0"/>
          <a:chOff x="0" y="0"/>
          <a:chExt cx="0" cy="0"/>
        </a:xfrm>
      </p:grpSpPr>
      <p:sp>
        <p:nvSpPr>
          <p:cNvPr id="995" name="Google Shape;995;p131"/>
          <p:cNvSpPr txBox="1"/>
          <p:nvPr>
            <p:ph type="title"/>
          </p:nvPr>
        </p:nvSpPr>
        <p:spPr>
          <a:xfrm>
            <a:off x="952198" y="1521550"/>
            <a:ext cx="5048100" cy="2113800"/>
          </a:xfrm>
          <a:prstGeom prst="rect">
            <a:avLst/>
          </a:prstGeom>
        </p:spPr>
        <p:txBody>
          <a:bodyPr anchorCtr="0" anchor="t" bIns="91425" lIns="0" spcFirstLastPara="1" rIns="91425" wrap="square" tIns="91425">
            <a:noAutofit/>
          </a:bodyPr>
          <a:lstStyle>
            <a:lvl1pPr lvl="0">
              <a:lnSpc>
                <a:spcPct val="95000"/>
              </a:lnSpc>
              <a:spcBef>
                <a:spcPts val="0"/>
              </a:spcBef>
              <a:spcAft>
                <a:spcPts val="0"/>
              </a:spcAft>
              <a:buSzPts val="3600"/>
              <a:buFont typeface="Montserrat SemiBold"/>
              <a:buNone/>
              <a:defRPr b="0" sz="3600">
                <a:latin typeface="Montserrat SemiBold"/>
                <a:ea typeface="Montserrat SemiBold"/>
                <a:cs typeface="Montserrat SemiBold"/>
                <a:sym typeface="Montserrat SemiBold"/>
              </a:defRPr>
            </a:lvl1pPr>
            <a:lvl2pPr lvl="1">
              <a:lnSpc>
                <a:spcPct val="95000"/>
              </a:lnSpc>
              <a:spcBef>
                <a:spcPts val="0"/>
              </a:spcBef>
              <a:spcAft>
                <a:spcPts val="0"/>
              </a:spcAft>
              <a:buSzPts val="2800"/>
              <a:buNone/>
              <a:defRPr>
                <a:latin typeface="Montserrat Medium"/>
                <a:ea typeface="Montserrat Medium"/>
                <a:cs typeface="Montserrat Medium"/>
                <a:sym typeface="Montserrat Medium"/>
              </a:defRPr>
            </a:lvl2pPr>
            <a:lvl3pPr lvl="2">
              <a:lnSpc>
                <a:spcPct val="95000"/>
              </a:lnSpc>
              <a:spcBef>
                <a:spcPts val="0"/>
              </a:spcBef>
              <a:spcAft>
                <a:spcPts val="0"/>
              </a:spcAft>
              <a:buSzPts val="2800"/>
              <a:buNone/>
              <a:defRPr>
                <a:latin typeface="Montserrat Medium"/>
                <a:ea typeface="Montserrat Medium"/>
                <a:cs typeface="Montserrat Medium"/>
                <a:sym typeface="Montserrat Medium"/>
              </a:defRPr>
            </a:lvl3pPr>
            <a:lvl4pPr lvl="3">
              <a:lnSpc>
                <a:spcPct val="95000"/>
              </a:lnSpc>
              <a:spcBef>
                <a:spcPts val="0"/>
              </a:spcBef>
              <a:spcAft>
                <a:spcPts val="0"/>
              </a:spcAft>
              <a:buSzPts val="2800"/>
              <a:buNone/>
              <a:defRPr>
                <a:latin typeface="Montserrat Medium"/>
                <a:ea typeface="Montserrat Medium"/>
                <a:cs typeface="Montserrat Medium"/>
                <a:sym typeface="Montserrat Medium"/>
              </a:defRPr>
            </a:lvl4pPr>
            <a:lvl5pPr lvl="4">
              <a:lnSpc>
                <a:spcPct val="95000"/>
              </a:lnSpc>
              <a:spcBef>
                <a:spcPts val="0"/>
              </a:spcBef>
              <a:spcAft>
                <a:spcPts val="0"/>
              </a:spcAft>
              <a:buSzPts val="2800"/>
              <a:buNone/>
              <a:defRPr>
                <a:latin typeface="Montserrat Medium"/>
                <a:ea typeface="Montserrat Medium"/>
                <a:cs typeface="Montserrat Medium"/>
                <a:sym typeface="Montserrat Medium"/>
              </a:defRPr>
            </a:lvl5pPr>
            <a:lvl6pPr lvl="5">
              <a:lnSpc>
                <a:spcPct val="95000"/>
              </a:lnSpc>
              <a:spcBef>
                <a:spcPts val="0"/>
              </a:spcBef>
              <a:spcAft>
                <a:spcPts val="0"/>
              </a:spcAft>
              <a:buSzPts val="2800"/>
              <a:buNone/>
              <a:defRPr>
                <a:latin typeface="Montserrat Medium"/>
                <a:ea typeface="Montserrat Medium"/>
                <a:cs typeface="Montserrat Medium"/>
                <a:sym typeface="Montserrat Medium"/>
              </a:defRPr>
            </a:lvl6pPr>
            <a:lvl7pPr lvl="6">
              <a:lnSpc>
                <a:spcPct val="95000"/>
              </a:lnSpc>
              <a:spcBef>
                <a:spcPts val="0"/>
              </a:spcBef>
              <a:spcAft>
                <a:spcPts val="0"/>
              </a:spcAft>
              <a:buSzPts val="2800"/>
              <a:buNone/>
              <a:defRPr>
                <a:latin typeface="Montserrat Medium"/>
                <a:ea typeface="Montserrat Medium"/>
                <a:cs typeface="Montserrat Medium"/>
                <a:sym typeface="Montserrat Medium"/>
              </a:defRPr>
            </a:lvl7pPr>
            <a:lvl8pPr lvl="7">
              <a:lnSpc>
                <a:spcPct val="95000"/>
              </a:lnSpc>
              <a:spcBef>
                <a:spcPts val="0"/>
              </a:spcBef>
              <a:spcAft>
                <a:spcPts val="0"/>
              </a:spcAft>
              <a:buSzPts val="2800"/>
              <a:buNone/>
              <a:defRPr>
                <a:latin typeface="Montserrat Medium"/>
                <a:ea typeface="Montserrat Medium"/>
                <a:cs typeface="Montserrat Medium"/>
                <a:sym typeface="Montserrat Medium"/>
              </a:defRPr>
            </a:lvl8pPr>
            <a:lvl9pPr lvl="8">
              <a:lnSpc>
                <a:spcPct val="95000"/>
              </a:lnSpc>
              <a:spcBef>
                <a:spcPts val="0"/>
              </a:spcBef>
              <a:spcAft>
                <a:spcPts val="0"/>
              </a:spcAft>
              <a:buSzPts val="2800"/>
              <a:buNone/>
              <a:defRPr>
                <a:latin typeface="Montserrat Medium"/>
                <a:ea typeface="Montserrat Medium"/>
                <a:cs typeface="Montserrat Medium"/>
                <a:sym typeface="Montserrat Medium"/>
              </a:defRPr>
            </a:lvl9pPr>
          </a:lstStyle>
          <a:p/>
        </p:txBody>
      </p:sp>
      <p:pic>
        <p:nvPicPr>
          <p:cNvPr id="996" name="Google Shape;996;p131"/>
          <p:cNvPicPr preferRelativeResize="0"/>
          <p:nvPr/>
        </p:nvPicPr>
        <p:blipFill rotWithShape="1">
          <a:blip r:embed="rId2">
            <a:alphaModFix/>
          </a:blip>
          <a:srcRect b="0" l="0" r="0" t="0"/>
          <a:stretch/>
        </p:blipFill>
        <p:spPr>
          <a:xfrm>
            <a:off x="221525" y="210300"/>
            <a:ext cx="138325" cy="122950"/>
          </a:xfrm>
          <a:prstGeom prst="rect">
            <a:avLst/>
          </a:prstGeom>
          <a:noFill/>
          <a:ln>
            <a:noFill/>
          </a:ln>
        </p:spPr>
      </p:pic>
      <p:sp>
        <p:nvSpPr>
          <p:cNvPr id="997" name="Google Shape;997;p131"/>
          <p:cNvSpPr txBox="1"/>
          <p:nvPr>
            <p:ph idx="1" type="subTitle"/>
          </p:nvPr>
        </p:nvSpPr>
        <p:spPr>
          <a:xfrm>
            <a:off x="952300" y="210275"/>
            <a:ext cx="2903700" cy="123000"/>
          </a:xfrm>
          <a:prstGeom prst="rect">
            <a:avLst/>
          </a:prstGeom>
        </p:spPr>
        <p:txBody>
          <a:bodyPr anchorCtr="0" anchor="ctr" bIns="0" lIns="0" spcFirstLastPara="1" rIns="0" wrap="square" tIns="0">
            <a:noAutofit/>
          </a:bodyPr>
          <a:lstStyle>
            <a:lvl1pPr lvl="0">
              <a:lnSpc>
                <a:spcPct val="100000"/>
              </a:lnSpc>
              <a:spcBef>
                <a:spcPts val="0"/>
              </a:spcBef>
              <a:spcAft>
                <a:spcPts val="0"/>
              </a:spcAft>
              <a:buClr>
                <a:schemeClr val="dk1"/>
              </a:buClr>
              <a:buSzPts val="800"/>
              <a:buFont typeface="Montserrat SemiBold"/>
              <a:buNone/>
              <a:defRPr sz="800">
                <a:solidFill>
                  <a:schemeClr val="dk1"/>
                </a:solidFill>
                <a:latin typeface="Montserrat SemiBold"/>
                <a:ea typeface="Montserrat SemiBold"/>
                <a:cs typeface="Montserrat SemiBold"/>
                <a:sym typeface="Montserrat SemiBold"/>
              </a:defRPr>
            </a:lvl1pPr>
            <a:lvl2pPr lvl="1" algn="ctr">
              <a:lnSpc>
                <a:spcPct val="100000"/>
              </a:lnSpc>
              <a:spcBef>
                <a:spcPts val="0"/>
              </a:spcBef>
              <a:spcAft>
                <a:spcPts val="0"/>
              </a:spcAft>
              <a:buClr>
                <a:schemeClr val="lt1"/>
              </a:buClr>
              <a:buSzPts val="2800"/>
              <a:buNone/>
              <a:defRPr sz="2800">
                <a:solidFill>
                  <a:schemeClr val="lt1"/>
                </a:solidFill>
              </a:defRPr>
            </a:lvl2pPr>
            <a:lvl3pPr lvl="2" algn="ctr">
              <a:lnSpc>
                <a:spcPct val="100000"/>
              </a:lnSpc>
              <a:spcBef>
                <a:spcPts val="0"/>
              </a:spcBef>
              <a:spcAft>
                <a:spcPts val="0"/>
              </a:spcAft>
              <a:buClr>
                <a:schemeClr val="lt1"/>
              </a:buClr>
              <a:buSzPts val="2800"/>
              <a:buNone/>
              <a:defRPr sz="2800">
                <a:solidFill>
                  <a:schemeClr val="lt1"/>
                </a:solidFill>
              </a:defRPr>
            </a:lvl3pPr>
            <a:lvl4pPr lvl="3" algn="ctr">
              <a:lnSpc>
                <a:spcPct val="100000"/>
              </a:lnSpc>
              <a:spcBef>
                <a:spcPts val="0"/>
              </a:spcBef>
              <a:spcAft>
                <a:spcPts val="0"/>
              </a:spcAft>
              <a:buClr>
                <a:schemeClr val="lt1"/>
              </a:buClr>
              <a:buSzPts val="2800"/>
              <a:buNone/>
              <a:defRPr sz="2800">
                <a:solidFill>
                  <a:schemeClr val="lt1"/>
                </a:solidFill>
              </a:defRPr>
            </a:lvl4pPr>
            <a:lvl5pPr lvl="4" algn="ctr">
              <a:lnSpc>
                <a:spcPct val="100000"/>
              </a:lnSpc>
              <a:spcBef>
                <a:spcPts val="0"/>
              </a:spcBef>
              <a:spcAft>
                <a:spcPts val="0"/>
              </a:spcAft>
              <a:buClr>
                <a:schemeClr val="lt1"/>
              </a:buClr>
              <a:buSzPts val="2800"/>
              <a:buNone/>
              <a:defRPr sz="2800">
                <a:solidFill>
                  <a:schemeClr val="lt1"/>
                </a:solidFill>
              </a:defRPr>
            </a:lvl5pPr>
            <a:lvl6pPr lvl="5" algn="ctr">
              <a:lnSpc>
                <a:spcPct val="100000"/>
              </a:lnSpc>
              <a:spcBef>
                <a:spcPts val="0"/>
              </a:spcBef>
              <a:spcAft>
                <a:spcPts val="0"/>
              </a:spcAft>
              <a:buClr>
                <a:schemeClr val="lt1"/>
              </a:buClr>
              <a:buSzPts val="2800"/>
              <a:buNone/>
              <a:defRPr sz="2800">
                <a:solidFill>
                  <a:schemeClr val="lt1"/>
                </a:solidFill>
              </a:defRPr>
            </a:lvl6pPr>
            <a:lvl7pPr lvl="6" algn="ctr">
              <a:lnSpc>
                <a:spcPct val="100000"/>
              </a:lnSpc>
              <a:spcBef>
                <a:spcPts val="0"/>
              </a:spcBef>
              <a:spcAft>
                <a:spcPts val="0"/>
              </a:spcAft>
              <a:buClr>
                <a:schemeClr val="lt1"/>
              </a:buClr>
              <a:buSzPts val="2800"/>
              <a:buNone/>
              <a:defRPr sz="2800">
                <a:solidFill>
                  <a:schemeClr val="lt1"/>
                </a:solidFill>
              </a:defRPr>
            </a:lvl7pPr>
            <a:lvl8pPr lvl="7" algn="ctr">
              <a:lnSpc>
                <a:spcPct val="100000"/>
              </a:lnSpc>
              <a:spcBef>
                <a:spcPts val="0"/>
              </a:spcBef>
              <a:spcAft>
                <a:spcPts val="0"/>
              </a:spcAft>
              <a:buClr>
                <a:schemeClr val="lt1"/>
              </a:buClr>
              <a:buSzPts val="2800"/>
              <a:buNone/>
              <a:defRPr sz="2800">
                <a:solidFill>
                  <a:schemeClr val="lt1"/>
                </a:solidFill>
              </a:defRPr>
            </a:lvl8pPr>
            <a:lvl9pPr lvl="8" algn="ctr">
              <a:lnSpc>
                <a:spcPct val="100000"/>
              </a:lnSpc>
              <a:spcBef>
                <a:spcPts val="0"/>
              </a:spcBef>
              <a:spcAft>
                <a:spcPts val="0"/>
              </a:spcAft>
              <a:buClr>
                <a:schemeClr val="lt1"/>
              </a:buClr>
              <a:buSzPts val="2800"/>
              <a:buNone/>
              <a:defRPr sz="2800">
                <a:solidFill>
                  <a:schemeClr val="lt1"/>
                </a:solidFill>
              </a:defRPr>
            </a:lvl9pPr>
          </a:lstStyle>
          <a:p/>
        </p:txBody>
      </p:sp>
      <p:sp>
        <p:nvSpPr>
          <p:cNvPr id="998" name="Google Shape;998;p131"/>
          <p:cNvSpPr txBox="1"/>
          <p:nvPr/>
        </p:nvSpPr>
        <p:spPr>
          <a:xfrm rot="-5400000">
            <a:off x="-975112" y="3297988"/>
            <a:ext cx="2528700" cy="771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500">
                <a:solidFill>
                  <a:srgbClr val="999999"/>
                </a:solidFill>
                <a:latin typeface="Montserrat Medium"/>
                <a:ea typeface="Montserrat Medium"/>
                <a:cs typeface="Montserrat Medium"/>
                <a:sym typeface="Montserrat Medium"/>
              </a:rPr>
              <a:t>© 2023 Skydio, Inc. Proprietary &amp; Confidential</a:t>
            </a:r>
            <a:endParaRPr sz="500">
              <a:solidFill>
                <a:srgbClr val="999999"/>
              </a:solidFill>
              <a:latin typeface="Montserrat Medium"/>
              <a:ea typeface="Montserrat Medium"/>
              <a:cs typeface="Montserrat Medium"/>
              <a:sym typeface="Montserrat Medium"/>
            </a:endParaRPr>
          </a:p>
        </p:txBody>
      </p:sp>
      <p:sp>
        <p:nvSpPr>
          <p:cNvPr id="999" name="Google Shape;999;p131"/>
          <p:cNvSpPr txBox="1"/>
          <p:nvPr/>
        </p:nvSpPr>
        <p:spPr>
          <a:xfrm>
            <a:off x="202413" y="4779625"/>
            <a:ext cx="176700" cy="2388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fld id="{00000000-1234-1234-1234-123412341234}" type="slidenum">
              <a:rPr lang="en" sz="700">
                <a:solidFill>
                  <a:schemeClr val="dk1"/>
                </a:solidFill>
                <a:latin typeface="Montserrat Medium"/>
                <a:ea typeface="Montserrat Medium"/>
                <a:cs typeface="Montserrat Medium"/>
                <a:sym typeface="Montserrat Medium"/>
              </a:rPr>
              <a:t>‹#›</a:t>
            </a:fld>
            <a:endParaRPr sz="700">
              <a:solidFill>
                <a:schemeClr val="dk1"/>
              </a:solidFill>
              <a:latin typeface="Montserrat Medium"/>
              <a:ea typeface="Montserrat Medium"/>
              <a:cs typeface="Montserrat Medium"/>
              <a:sym typeface="Montserrat Medium"/>
            </a:endParaRPr>
          </a:p>
        </p:txBody>
      </p:sp>
    </p:spTree>
  </p:cSld>
  <p:clrMapOvr>
    <a:masterClrMapping/>
  </p:clrMapOvr>
</p:sldLayout>
</file>

<file path=ppt/slideLayouts/slideLayout1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g - Divider - Bright">
  <p:cSld name="CUSTOM_1_2">
    <p:bg>
      <p:bgPr>
        <a:solidFill>
          <a:srgbClr val="088BF5"/>
        </a:solidFill>
      </p:bgPr>
    </p:bg>
    <p:spTree>
      <p:nvGrpSpPr>
        <p:cNvPr id="1000" name="Shape 1000"/>
        <p:cNvGrpSpPr/>
        <p:nvPr/>
      </p:nvGrpSpPr>
      <p:grpSpPr>
        <a:xfrm>
          <a:off x="0" y="0"/>
          <a:ext cx="0" cy="0"/>
          <a:chOff x="0" y="0"/>
          <a:chExt cx="0" cy="0"/>
        </a:xfrm>
      </p:grpSpPr>
      <p:pic>
        <p:nvPicPr>
          <p:cNvPr id="1001" name="Google Shape;1001;p132"/>
          <p:cNvPicPr preferRelativeResize="0"/>
          <p:nvPr/>
        </p:nvPicPr>
        <p:blipFill rotWithShape="1">
          <a:blip r:embed="rId2">
            <a:alphaModFix/>
          </a:blip>
          <a:srcRect b="0" l="0" r="0" t="0"/>
          <a:stretch/>
        </p:blipFill>
        <p:spPr>
          <a:xfrm>
            <a:off x="221525" y="210300"/>
            <a:ext cx="138325" cy="122950"/>
          </a:xfrm>
          <a:prstGeom prst="rect">
            <a:avLst/>
          </a:prstGeom>
          <a:noFill/>
          <a:ln>
            <a:noFill/>
          </a:ln>
        </p:spPr>
      </p:pic>
      <p:sp>
        <p:nvSpPr>
          <p:cNvPr id="1002" name="Google Shape;1002;p132"/>
          <p:cNvSpPr txBox="1"/>
          <p:nvPr/>
        </p:nvSpPr>
        <p:spPr>
          <a:xfrm rot="-5400000">
            <a:off x="-975112" y="3297988"/>
            <a:ext cx="2528700" cy="771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500">
                <a:solidFill>
                  <a:srgbClr val="D9D9D9"/>
                </a:solidFill>
                <a:latin typeface="Montserrat Medium"/>
                <a:ea typeface="Montserrat Medium"/>
                <a:cs typeface="Montserrat Medium"/>
                <a:sym typeface="Montserrat Medium"/>
              </a:rPr>
              <a:t>© 2023 Skydio, Inc. Proprietary &amp; Confidential</a:t>
            </a:r>
            <a:endParaRPr sz="500">
              <a:solidFill>
                <a:srgbClr val="D9D9D9"/>
              </a:solidFill>
              <a:latin typeface="Montserrat Medium"/>
              <a:ea typeface="Montserrat Medium"/>
              <a:cs typeface="Montserrat Medium"/>
              <a:sym typeface="Montserrat Medium"/>
            </a:endParaRPr>
          </a:p>
        </p:txBody>
      </p:sp>
      <p:sp>
        <p:nvSpPr>
          <p:cNvPr id="1003" name="Google Shape;1003;p132"/>
          <p:cNvSpPr txBox="1"/>
          <p:nvPr/>
        </p:nvSpPr>
        <p:spPr>
          <a:xfrm>
            <a:off x="202413" y="4779625"/>
            <a:ext cx="176700" cy="2388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fld id="{00000000-1234-1234-1234-123412341234}" type="slidenum">
              <a:rPr lang="en" sz="700">
                <a:solidFill>
                  <a:schemeClr val="lt1"/>
                </a:solidFill>
                <a:latin typeface="Montserrat Medium"/>
                <a:ea typeface="Montserrat Medium"/>
                <a:cs typeface="Montserrat Medium"/>
                <a:sym typeface="Montserrat Medium"/>
              </a:rPr>
              <a:t>‹#›</a:t>
            </a:fld>
            <a:endParaRPr sz="700">
              <a:solidFill>
                <a:schemeClr val="lt1"/>
              </a:solidFill>
              <a:latin typeface="Montserrat Medium"/>
              <a:ea typeface="Montserrat Medium"/>
              <a:cs typeface="Montserrat Medium"/>
              <a:sym typeface="Montserrat Medium"/>
            </a:endParaRPr>
          </a:p>
        </p:txBody>
      </p:sp>
      <p:sp>
        <p:nvSpPr>
          <p:cNvPr id="1004" name="Google Shape;1004;p132"/>
          <p:cNvSpPr txBox="1"/>
          <p:nvPr>
            <p:ph idx="1" type="subTitle"/>
          </p:nvPr>
        </p:nvSpPr>
        <p:spPr>
          <a:xfrm>
            <a:off x="952300" y="210275"/>
            <a:ext cx="2903700" cy="123000"/>
          </a:xfrm>
          <a:prstGeom prst="rect">
            <a:avLst/>
          </a:prstGeom>
        </p:spPr>
        <p:txBody>
          <a:bodyPr anchorCtr="0" anchor="ctr" bIns="0" lIns="0" spcFirstLastPara="1" rIns="0" wrap="square" tIns="0">
            <a:noAutofit/>
          </a:bodyPr>
          <a:lstStyle>
            <a:lvl1pPr lvl="0">
              <a:lnSpc>
                <a:spcPct val="100000"/>
              </a:lnSpc>
              <a:spcBef>
                <a:spcPts val="0"/>
              </a:spcBef>
              <a:spcAft>
                <a:spcPts val="0"/>
              </a:spcAft>
              <a:buClr>
                <a:schemeClr val="lt1"/>
              </a:buClr>
              <a:buSzPts val="800"/>
              <a:buFont typeface="Montserrat SemiBold"/>
              <a:buNone/>
              <a:defRPr sz="800">
                <a:solidFill>
                  <a:schemeClr val="lt1"/>
                </a:solidFill>
                <a:latin typeface="Montserrat SemiBold"/>
                <a:ea typeface="Montserrat SemiBold"/>
                <a:cs typeface="Montserrat SemiBold"/>
                <a:sym typeface="Montserrat SemiBold"/>
              </a:defRPr>
            </a:lvl1pPr>
            <a:lvl2pPr lvl="1" algn="ctr">
              <a:lnSpc>
                <a:spcPct val="100000"/>
              </a:lnSpc>
              <a:spcBef>
                <a:spcPts val="0"/>
              </a:spcBef>
              <a:spcAft>
                <a:spcPts val="0"/>
              </a:spcAft>
              <a:buClr>
                <a:schemeClr val="lt1"/>
              </a:buClr>
              <a:buSzPts val="2800"/>
              <a:buNone/>
              <a:defRPr sz="2800">
                <a:solidFill>
                  <a:schemeClr val="lt1"/>
                </a:solidFill>
              </a:defRPr>
            </a:lvl2pPr>
            <a:lvl3pPr lvl="2" algn="ctr">
              <a:lnSpc>
                <a:spcPct val="100000"/>
              </a:lnSpc>
              <a:spcBef>
                <a:spcPts val="0"/>
              </a:spcBef>
              <a:spcAft>
                <a:spcPts val="0"/>
              </a:spcAft>
              <a:buClr>
                <a:schemeClr val="lt1"/>
              </a:buClr>
              <a:buSzPts val="2800"/>
              <a:buNone/>
              <a:defRPr sz="2800">
                <a:solidFill>
                  <a:schemeClr val="lt1"/>
                </a:solidFill>
              </a:defRPr>
            </a:lvl3pPr>
            <a:lvl4pPr lvl="3" algn="ctr">
              <a:lnSpc>
                <a:spcPct val="100000"/>
              </a:lnSpc>
              <a:spcBef>
                <a:spcPts val="0"/>
              </a:spcBef>
              <a:spcAft>
                <a:spcPts val="0"/>
              </a:spcAft>
              <a:buClr>
                <a:schemeClr val="lt1"/>
              </a:buClr>
              <a:buSzPts val="2800"/>
              <a:buNone/>
              <a:defRPr sz="2800">
                <a:solidFill>
                  <a:schemeClr val="lt1"/>
                </a:solidFill>
              </a:defRPr>
            </a:lvl4pPr>
            <a:lvl5pPr lvl="4" algn="ctr">
              <a:lnSpc>
                <a:spcPct val="100000"/>
              </a:lnSpc>
              <a:spcBef>
                <a:spcPts val="0"/>
              </a:spcBef>
              <a:spcAft>
                <a:spcPts val="0"/>
              </a:spcAft>
              <a:buClr>
                <a:schemeClr val="lt1"/>
              </a:buClr>
              <a:buSzPts val="2800"/>
              <a:buNone/>
              <a:defRPr sz="2800">
                <a:solidFill>
                  <a:schemeClr val="lt1"/>
                </a:solidFill>
              </a:defRPr>
            </a:lvl5pPr>
            <a:lvl6pPr lvl="5" algn="ctr">
              <a:lnSpc>
                <a:spcPct val="100000"/>
              </a:lnSpc>
              <a:spcBef>
                <a:spcPts val="0"/>
              </a:spcBef>
              <a:spcAft>
                <a:spcPts val="0"/>
              </a:spcAft>
              <a:buClr>
                <a:schemeClr val="lt1"/>
              </a:buClr>
              <a:buSzPts val="2800"/>
              <a:buNone/>
              <a:defRPr sz="2800">
                <a:solidFill>
                  <a:schemeClr val="lt1"/>
                </a:solidFill>
              </a:defRPr>
            </a:lvl6pPr>
            <a:lvl7pPr lvl="6" algn="ctr">
              <a:lnSpc>
                <a:spcPct val="100000"/>
              </a:lnSpc>
              <a:spcBef>
                <a:spcPts val="0"/>
              </a:spcBef>
              <a:spcAft>
                <a:spcPts val="0"/>
              </a:spcAft>
              <a:buClr>
                <a:schemeClr val="lt1"/>
              </a:buClr>
              <a:buSzPts val="2800"/>
              <a:buNone/>
              <a:defRPr sz="2800">
                <a:solidFill>
                  <a:schemeClr val="lt1"/>
                </a:solidFill>
              </a:defRPr>
            </a:lvl7pPr>
            <a:lvl8pPr lvl="7" algn="ctr">
              <a:lnSpc>
                <a:spcPct val="100000"/>
              </a:lnSpc>
              <a:spcBef>
                <a:spcPts val="0"/>
              </a:spcBef>
              <a:spcAft>
                <a:spcPts val="0"/>
              </a:spcAft>
              <a:buClr>
                <a:schemeClr val="lt1"/>
              </a:buClr>
              <a:buSzPts val="2800"/>
              <a:buNone/>
              <a:defRPr sz="2800">
                <a:solidFill>
                  <a:schemeClr val="lt1"/>
                </a:solidFill>
              </a:defRPr>
            </a:lvl8pPr>
            <a:lvl9pPr lvl="8" algn="ctr">
              <a:lnSpc>
                <a:spcPct val="100000"/>
              </a:lnSpc>
              <a:spcBef>
                <a:spcPts val="0"/>
              </a:spcBef>
              <a:spcAft>
                <a:spcPts val="0"/>
              </a:spcAft>
              <a:buClr>
                <a:schemeClr val="lt1"/>
              </a:buClr>
              <a:buSzPts val="2800"/>
              <a:buNone/>
              <a:defRPr sz="2800">
                <a:solidFill>
                  <a:schemeClr val="lt1"/>
                </a:solidFill>
              </a:defRPr>
            </a:lvl9pPr>
          </a:lstStyle>
          <a:p/>
        </p:txBody>
      </p:sp>
      <p:sp>
        <p:nvSpPr>
          <p:cNvPr id="1005" name="Google Shape;1005;p132"/>
          <p:cNvSpPr txBox="1"/>
          <p:nvPr>
            <p:ph type="title"/>
          </p:nvPr>
        </p:nvSpPr>
        <p:spPr>
          <a:xfrm>
            <a:off x="952198" y="1521550"/>
            <a:ext cx="5048100" cy="2113800"/>
          </a:xfrm>
          <a:prstGeom prst="rect">
            <a:avLst/>
          </a:prstGeom>
        </p:spPr>
        <p:txBody>
          <a:bodyPr anchorCtr="0" anchor="t" bIns="91425" lIns="0" spcFirstLastPara="1" rIns="91425" wrap="square" tIns="91425">
            <a:noAutofit/>
          </a:bodyPr>
          <a:lstStyle>
            <a:lvl1pPr lvl="0">
              <a:lnSpc>
                <a:spcPct val="95000"/>
              </a:lnSpc>
              <a:spcBef>
                <a:spcPts val="0"/>
              </a:spcBef>
              <a:spcAft>
                <a:spcPts val="0"/>
              </a:spcAft>
              <a:buClr>
                <a:schemeClr val="lt1"/>
              </a:buClr>
              <a:buSzPts val="3600"/>
              <a:buFont typeface="Montserrat SemiBold"/>
              <a:buNone/>
              <a:defRPr b="0" sz="3600">
                <a:solidFill>
                  <a:schemeClr val="lt1"/>
                </a:solidFill>
                <a:latin typeface="Montserrat SemiBold"/>
                <a:ea typeface="Montserrat SemiBold"/>
                <a:cs typeface="Montserrat SemiBold"/>
                <a:sym typeface="Montserrat SemiBold"/>
              </a:defRPr>
            </a:lvl1pPr>
            <a:lvl2pPr lvl="1">
              <a:lnSpc>
                <a:spcPct val="95000"/>
              </a:lnSpc>
              <a:spcBef>
                <a:spcPts val="0"/>
              </a:spcBef>
              <a:spcAft>
                <a:spcPts val="0"/>
              </a:spcAft>
              <a:buSzPts val="2800"/>
              <a:buNone/>
              <a:defRPr>
                <a:latin typeface="Montserrat Medium"/>
                <a:ea typeface="Montserrat Medium"/>
                <a:cs typeface="Montserrat Medium"/>
                <a:sym typeface="Montserrat Medium"/>
              </a:defRPr>
            </a:lvl2pPr>
            <a:lvl3pPr lvl="2">
              <a:lnSpc>
                <a:spcPct val="95000"/>
              </a:lnSpc>
              <a:spcBef>
                <a:spcPts val="0"/>
              </a:spcBef>
              <a:spcAft>
                <a:spcPts val="0"/>
              </a:spcAft>
              <a:buSzPts val="2800"/>
              <a:buNone/>
              <a:defRPr>
                <a:latin typeface="Montserrat Medium"/>
                <a:ea typeface="Montserrat Medium"/>
                <a:cs typeface="Montserrat Medium"/>
                <a:sym typeface="Montserrat Medium"/>
              </a:defRPr>
            </a:lvl3pPr>
            <a:lvl4pPr lvl="3">
              <a:lnSpc>
                <a:spcPct val="95000"/>
              </a:lnSpc>
              <a:spcBef>
                <a:spcPts val="0"/>
              </a:spcBef>
              <a:spcAft>
                <a:spcPts val="0"/>
              </a:spcAft>
              <a:buSzPts val="2800"/>
              <a:buNone/>
              <a:defRPr>
                <a:latin typeface="Montserrat Medium"/>
                <a:ea typeface="Montserrat Medium"/>
                <a:cs typeface="Montserrat Medium"/>
                <a:sym typeface="Montserrat Medium"/>
              </a:defRPr>
            </a:lvl4pPr>
            <a:lvl5pPr lvl="4">
              <a:lnSpc>
                <a:spcPct val="95000"/>
              </a:lnSpc>
              <a:spcBef>
                <a:spcPts val="0"/>
              </a:spcBef>
              <a:spcAft>
                <a:spcPts val="0"/>
              </a:spcAft>
              <a:buSzPts val="2800"/>
              <a:buNone/>
              <a:defRPr>
                <a:latin typeface="Montserrat Medium"/>
                <a:ea typeface="Montserrat Medium"/>
                <a:cs typeface="Montserrat Medium"/>
                <a:sym typeface="Montserrat Medium"/>
              </a:defRPr>
            </a:lvl5pPr>
            <a:lvl6pPr lvl="5">
              <a:lnSpc>
                <a:spcPct val="95000"/>
              </a:lnSpc>
              <a:spcBef>
                <a:spcPts val="0"/>
              </a:spcBef>
              <a:spcAft>
                <a:spcPts val="0"/>
              </a:spcAft>
              <a:buSzPts val="2800"/>
              <a:buNone/>
              <a:defRPr>
                <a:latin typeface="Montserrat Medium"/>
                <a:ea typeface="Montserrat Medium"/>
                <a:cs typeface="Montserrat Medium"/>
                <a:sym typeface="Montserrat Medium"/>
              </a:defRPr>
            </a:lvl6pPr>
            <a:lvl7pPr lvl="6">
              <a:lnSpc>
                <a:spcPct val="95000"/>
              </a:lnSpc>
              <a:spcBef>
                <a:spcPts val="0"/>
              </a:spcBef>
              <a:spcAft>
                <a:spcPts val="0"/>
              </a:spcAft>
              <a:buSzPts val="2800"/>
              <a:buNone/>
              <a:defRPr>
                <a:latin typeface="Montserrat Medium"/>
                <a:ea typeface="Montserrat Medium"/>
                <a:cs typeface="Montserrat Medium"/>
                <a:sym typeface="Montserrat Medium"/>
              </a:defRPr>
            </a:lvl7pPr>
            <a:lvl8pPr lvl="7">
              <a:lnSpc>
                <a:spcPct val="95000"/>
              </a:lnSpc>
              <a:spcBef>
                <a:spcPts val="0"/>
              </a:spcBef>
              <a:spcAft>
                <a:spcPts val="0"/>
              </a:spcAft>
              <a:buSzPts val="2800"/>
              <a:buNone/>
              <a:defRPr>
                <a:latin typeface="Montserrat Medium"/>
                <a:ea typeface="Montserrat Medium"/>
                <a:cs typeface="Montserrat Medium"/>
                <a:sym typeface="Montserrat Medium"/>
              </a:defRPr>
            </a:lvl8pPr>
            <a:lvl9pPr lvl="8">
              <a:lnSpc>
                <a:spcPct val="95000"/>
              </a:lnSpc>
              <a:spcBef>
                <a:spcPts val="0"/>
              </a:spcBef>
              <a:spcAft>
                <a:spcPts val="0"/>
              </a:spcAft>
              <a:buSzPts val="2800"/>
              <a:buNone/>
              <a:defRPr>
                <a:latin typeface="Montserrat Medium"/>
                <a:ea typeface="Montserrat Medium"/>
                <a:cs typeface="Montserrat Medium"/>
                <a:sym typeface="Montserrat Medium"/>
              </a:defRPr>
            </a:lvl9pPr>
          </a:lstStyle>
          <a:p/>
        </p:txBody>
      </p:sp>
    </p:spTree>
  </p:cSld>
  <p:clrMapOvr>
    <a:masterClrMapping/>
  </p:clrMapOvr>
</p:sldLayout>
</file>

<file path=ppt/slideLayouts/slideLayout1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 - Quote - Dark">
  <p:cSld name="CUSTOM_1_1">
    <p:bg>
      <p:bgPr>
        <a:solidFill>
          <a:schemeClr val="dk1"/>
        </a:solidFill>
      </p:bgPr>
    </p:bg>
    <p:spTree>
      <p:nvGrpSpPr>
        <p:cNvPr id="1006" name="Shape 1006"/>
        <p:cNvGrpSpPr/>
        <p:nvPr/>
      </p:nvGrpSpPr>
      <p:grpSpPr>
        <a:xfrm>
          <a:off x="0" y="0"/>
          <a:ext cx="0" cy="0"/>
          <a:chOff x="0" y="0"/>
          <a:chExt cx="0" cy="0"/>
        </a:xfrm>
      </p:grpSpPr>
      <p:pic>
        <p:nvPicPr>
          <p:cNvPr id="1007" name="Google Shape;1007;p133"/>
          <p:cNvPicPr preferRelativeResize="0"/>
          <p:nvPr/>
        </p:nvPicPr>
        <p:blipFill rotWithShape="1">
          <a:blip r:embed="rId2">
            <a:alphaModFix/>
          </a:blip>
          <a:srcRect b="0" l="0" r="0" t="0"/>
          <a:stretch/>
        </p:blipFill>
        <p:spPr>
          <a:xfrm>
            <a:off x="221525" y="210300"/>
            <a:ext cx="138325" cy="122950"/>
          </a:xfrm>
          <a:prstGeom prst="rect">
            <a:avLst/>
          </a:prstGeom>
          <a:noFill/>
          <a:ln>
            <a:noFill/>
          </a:ln>
        </p:spPr>
      </p:pic>
      <p:sp>
        <p:nvSpPr>
          <p:cNvPr id="1008" name="Google Shape;1008;p133"/>
          <p:cNvSpPr txBox="1"/>
          <p:nvPr/>
        </p:nvSpPr>
        <p:spPr>
          <a:xfrm rot="-5400000">
            <a:off x="-975112" y="3297988"/>
            <a:ext cx="2528700" cy="771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500">
                <a:solidFill>
                  <a:srgbClr val="666666"/>
                </a:solidFill>
                <a:latin typeface="Montserrat Medium"/>
                <a:ea typeface="Montserrat Medium"/>
                <a:cs typeface="Montserrat Medium"/>
                <a:sym typeface="Montserrat Medium"/>
              </a:rPr>
              <a:t>© 2023 Skydio, Inc. Proprietary &amp; Confidential</a:t>
            </a:r>
            <a:endParaRPr sz="500">
              <a:solidFill>
                <a:srgbClr val="666666"/>
              </a:solidFill>
              <a:latin typeface="Montserrat Medium"/>
              <a:ea typeface="Montserrat Medium"/>
              <a:cs typeface="Montserrat Medium"/>
              <a:sym typeface="Montserrat Medium"/>
            </a:endParaRPr>
          </a:p>
        </p:txBody>
      </p:sp>
      <p:sp>
        <p:nvSpPr>
          <p:cNvPr id="1009" name="Google Shape;1009;p133"/>
          <p:cNvSpPr txBox="1"/>
          <p:nvPr/>
        </p:nvSpPr>
        <p:spPr>
          <a:xfrm>
            <a:off x="202413" y="4779625"/>
            <a:ext cx="176700" cy="2388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fld id="{00000000-1234-1234-1234-123412341234}" type="slidenum">
              <a:rPr lang="en" sz="700">
                <a:solidFill>
                  <a:schemeClr val="lt1"/>
                </a:solidFill>
                <a:latin typeface="Montserrat Medium"/>
                <a:ea typeface="Montserrat Medium"/>
                <a:cs typeface="Montserrat Medium"/>
                <a:sym typeface="Montserrat Medium"/>
              </a:rPr>
              <a:t>‹#›</a:t>
            </a:fld>
            <a:endParaRPr sz="700">
              <a:solidFill>
                <a:schemeClr val="lt1"/>
              </a:solidFill>
              <a:latin typeface="Montserrat Medium"/>
              <a:ea typeface="Montserrat Medium"/>
              <a:cs typeface="Montserrat Medium"/>
              <a:sym typeface="Montserrat Medium"/>
            </a:endParaRPr>
          </a:p>
        </p:txBody>
      </p:sp>
      <p:sp>
        <p:nvSpPr>
          <p:cNvPr id="1010" name="Google Shape;1010;p133"/>
          <p:cNvSpPr txBox="1"/>
          <p:nvPr>
            <p:ph idx="1" type="subTitle"/>
          </p:nvPr>
        </p:nvSpPr>
        <p:spPr>
          <a:xfrm>
            <a:off x="952300" y="210275"/>
            <a:ext cx="2903700" cy="123000"/>
          </a:xfrm>
          <a:prstGeom prst="rect">
            <a:avLst/>
          </a:prstGeom>
        </p:spPr>
        <p:txBody>
          <a:bodyPr anchorCtr="0" anchor="ctr" bIns="0" lIns="0" spcFirstLastPara="1" rIns="0" wrap="square" tIns="0">
            <a:noAutofit/>
          </a:bodyPr>
          <a:lstStyle>
            <a:lvl1pPr lvl="0">
              <a:lnSpc>
                <a:spcPct val="100000"/>
              </a:lnSpc>
              <a:spcBef>
                <a:spcPts val="0"/>
              </a:spcBef>
              <a:spcAft>
                <a:spcPts val="0"/>
              </a:spcAft>
              <a:buClr>
                <a:schemeClr val="lt1"/>
              </a:buClr>
              <a:buSzPts val="800"/>
              <a:buFont typeface="Montserrat SemiBold"/>
              <a:buNone/>
              <a:defRPr sz="800">
                <a:solidFill>
                  <a:schemeClr val="lt1"/>
                </a:solidFill>
                <a:latin typeface="Montserrat SemiBold"/>
                <a:ea typeface="Montserrat SemiBold"/>
                <a:cs typeface="Montserrat SemiBold"/>
                <a:sym typeface="Montserrat SemiBold"/>
              </a:defRPr>
            </a:lvl1pPr>
            <a:lvl2pPr lvl="1" algn="ctr">
              <a:lnSpc>
                <a:spcPct val="100000"/>
              </a:lnSpc>
              <a:spcBef>
                <a:spcPts val="0"/>
              </a:spcBef>
              <a:spcAft>
                <a:spcPts val="0"/>
              </a:spcAft>
              <a:buClr>
                <a:schemeClr val="lt1"/>
              </a:buClr>
              <a:buSzPts val="2800"/>
              <a:buNone/>
              <a:defRPr sz="2800">
                <a:solidFill>
                  <a:schemeClr val="lt1"/>
                </a:solidFill>
              </a:defRPr>
            </a:lvl2pPr>
            <a:lvl3pPr lvl="2" algn="ctr">
              <a:lnSpc>
                <a:spcPct val="100000"/>
              </a:lnSpc>
              <a:spcBef>
                <a:spcPts val="0"/>
              </a:spcBef>
              <a:spcAft>
                <a:spcPts val="0"/>
              </a:spcAft>
              <a:buClr>
                <a:schemeClr val="lt1"/>
              </a:buClr>
              <a:buSzPts val="2800"/>
              <a:buNone/>
              <a:defRPr sz="2800">
                <a:solidFill>
                  <a:schemeClr val="lt1"/>
                </a:solidFill>
              </a:defRPr>
            </a:lvl3pPr>
            <a:lvl4pPr lvl="3" algn="ctr">
              <a:lnSpc>
                <a:spcPct val="100000"/>
              </a:lnSpc>
              <a:spcBef>
                <a:spcPts val="0"/>
              </a:spcBef>
              <a:spcAft>
                <a:spcPts val="0"/>
              </a:spcAft>
              <a:buClr>
                <a:schemeClr val="lt1"/>
              </a:buClr>
              <a:buSzPts val="2800"/>
              <a:buNone/>
              <a:defRPr sz="2800">
                <a:solidFill>
                  <a:schemeClr val="lt1"/>
                </a:solidFill>
              </a:defRPr>
            </a:lvl4pPr>
            <a:lvl5pPr lvl="4" algn="ctr">
              <a:lnSpc>
                <a:spcPct val="100000"/>
              </a:lnSpc>
              <a:spcBef>
                <a:spcPts val="0"/>
              </a:spcBef>
              <a:spcAft>
                <a:spcPts val="0"/>
              </a:spcAft>
              <a:buClr>
                <a:schemeClr val="lt1"/>
              </a:buClr>
              <a:buSzPts val="2800"/>
              <a:buNone/>
              <a:defRPr sz="2800">
                <a:solidFill>
                  <a:schemeClr val="lt1"/>
                </a:solidFill>
              </a:defRPr>
            </a:lvl5pPr>
            <a:lvl6pPr lvl="5" algn="ctr">
              <a:lnSpc>
                <a:spcPct val="100000"/>
              </a:lnSpc>
              <a:spcBef>
                <a:spcPts val="0"/>
              </a:spcBef>
              <a:spcAft>
                <a:spcPts val="0"/>
              </a:spcAft>
              <a:buClr>
                <a:schemeClr val="lt1"/>
              </a:buClr>
              <a:buSzPts val="2800"/>
              <a:buNone/>
              <a:defRPr sz="2800">
                <a:solidFill>
                  <a:schemeClr val="lt1"/>
                </a:solidFill>
              </a:defRPr>
            </a:lvl6pPr>
            <a:lvl7pPr lvl="6" algn="ctr">
              <a:lnSpc>
                <a:spcPct val="100000"/>
              </a:lnSpc>
              <a:spcBef>
                <a:spcPts val="0"/>
              </a:spcBef>
              <a:spcAft>
                <a:spcPts val="0"/>
              </a:spcAft>
              <a:buClr>
                <a:schemeClr val="lt1"/>
              </a:buClr>
              <a:buSzPts val="2800"/>
              <a:buNone/>
              <a:defRPr sz="2800">
                <a:solidFill>
                  <a:schemeClr val="lt1"/>
                </a:solidFill>
              </a:defRPr>
            </a:lvl7pPr>
            <a:lvl8pPr lvl="7" algn="ctr">
              <a:lnSpc>
                <a:spcPct val="100000"/>
              </a:lnSpc>
              <a:spcBef>
                <a:spcPts val="0"/>
              </a:spcBef>
              <a:spcAft>
                <a:spcPts val="0"/>
              </a:spcAft>
              <a:buClr>
                <a:schemeClr val="lt1"/>
              </a:buClr>
              <a:buSzPts val="2800"/>
              <a:buNone/>
              <a:defRPr sz="2800">
                <a:solidFill>
                  <a:schemeClr val="lt1"/>
                </a:solidFill>
              </a:defRPr>
            </a:lvl8pPr>
            <a:lvl9pPr lvl="8" algn="ctr">
              <a:lnSpc>
                <a:spcPct val="100000"/>
              </a:lnSpc>
              <a:spcBef>
                <a:spcPts val="0"/>
              </a:spcBef>
              <a:spcAft>
                <a:spcPts val="0"/>
              </a:spcAft>
              <a:buClr>
                <a:schemeClr val="lt1"/>
              </a:buClr>
              <a:buSzPts val="2800"/>
              <a:buNone/>
              <a:defRPr sz="2800">
                <a:solidFill>
                  <a:schemeClr val="lt1"/>
                </a:solidFill>
              </a:defRPr>
            </a:lvl9pPr>
          </a:lstStyle>
          <a:p/>
        </p:txBody>
      </p:sp>
      <p:grpSp>
        <p:nvGrpSpPr>
          <p:cNvPr id="1011" name="Google Shape;1011;p133"/>
          <p:cNvGrpSpPr/>
          <p:nvPr/>
        </p:nvGrpSpPr>
        <p:grpSpPr>
          <a:xfrm>
            <a:off x="952300" y="1002863"/>
            <a:ext cx="440266" cy="293956"/>
            <a:chOff x="1904600" y="2005725"/>
            <a:chExt cx="880533" cy="587912"/>
          </a:xfrm>
        </p:grpSpPr>
        <p:sp>
          <p:nvSpPr>
            <p:cNvPr id="1012" name="Google Shape;1012;p133"/>
            <p:cNvSpPr/>
            <p:nvPr/>
          </p:nvSpPr>
          <p:spPr>
            <a:xfrm>
              <a:off x="1904600" y="2005725"/>
              <a:ext cx="432465" cy="587912"/>
            </a:xfrm>
            <a:custGeom>
              <a:rect b="b" l="l" r="r" t="t"/>
              <a:pathLst>
                <a:path extrusionOk="0" h="130069" w="95678">
                  <a:moveTo>
                    <a:pt x="37330" y="0"/>
                  </a:moveTo>
                  <a:lnTo>
                    <a:pt x="0" y="129974"/>
                  </a:lnTo>
                  <a:lnTo>
                    <a:pt x="63465" y="130069"/>
                  </a:lnTo>
                  <a:lnTo>
                    <a:pt x="95678" y="18842"/>
                  </a:lnTo>
                  <a:close/>
                </a:path>
              </a:pathLst>
            </a:custGeom>
            <a:solidFill>
              <a:srgbClr val="2A2A2A"/>
            </a:solidFill>
            <a:ln>
              <a:noFill/>
            </a:ln>
          </p:spPr>
        </p:sp>
        <p:sp>
          <p:nvSpPr>
            <p:cNvPr id="1013" name="Google Shape;1013;p133"/>
            <p:cNvSpPr/>
            <p:nvPr/>
          </p:nvSpPr>
          <p:spPr>
            <a:xfrm>
              <a:off x="2352668" y="2005725"/>
              <a:ext cx="432465" cy="587912"/>
            </a:xfrm>
            <a:custGeom>
              <a:rect b="b" l="l" r="r" t="t"/>
              <a:pathLst>
                <a:path extrusionOk="0" h="130069" w="95678">
                  <a:moveTo>
                    <a:pt x="37330" y="0"/>
                  </a:moveTo>
                  <a:lnTo>
                    <a:pt x="0" y="129974"/>
                  </a:lnTo>
                  <a:lnTo>
                    <a:pt x="63465" y="130069"/>
                  </a:lnTo>
                  <a:lnTo>
                    <a:pt x="95678" y="18842"/>
                  </a:lnTo>
                  <a:close/>
                </a:path>
              </a:pathLst>
            </a:custGeom>
            <a:solidFill>
              <a:srgbClr val="2A2A2A"/>
            </a:solidFill>
            <a:ln>
              <a:noFill/>
            </a:ln>
          </p:spPr>
        </p:sp>
      </p:grpSp>
      <p:sp>
        <p:nvSpPr>
          <p:cNvPr id="1014" name="Google Shape;1014;p133"/>
          <p:cNvSpPr txBox="1"/>
          <p:nvPr>
            <p:ph type="title"/>
          </p:nvPr>
        </p:nvSpPr>
        <p:spPr>
          <a:xfrm>
            <a:off x="1335650" y="1446763"/>
            <a:ext cx="6922200" cy="2528700"/>
          </a:xfrm>
          <a:prstGeom prst="rect">
            <a:avLst/>
          </a:prstGeom>
        </p:spPr>
        <p:txBody>
          <a:bodyPr anchorCtr="0" anchor="t" bIns="91425" lIns="0" spcFirstLastPara="1" rIns="91425" wrap="square" tIns="91425">
            <a:noAutofit/>
          </a:bodyPr>
          <a:lstStyle>
            <a:lvl1pPr lvl="0">
              <a:lnSpc>
                <a:spcPct val="115000"/>
              </a:lnSpc>
              <a:spcBef>
                <a:spcPts val="0"/>
              </a:spcBef>
              <a:spcAft>
                <a:spcPts val="0"/>
              </a:spcAft>
              <a:buClr>
                <a:srgbClr val="088BF5"/>
              </a:buClr>
              <a:buSzPts val="2300"/>
              <a:buFont typeface="Montserrat SemiBold"/>
              <a:buNone/>
              <a:defRPr b="0" sz="2300">
                <a:solidFill>
                  <a:srgbClr val="088BF5"/>
                </a:solidFill>
                <a:latin typeface="Montserrat SemiBold"/>
                <a:ea typeface="Montserrat SemiBold"/>
                <a:cs typeface="Montserrat SemiBold"/>
                <a:sym typeface="Montserrat SemiBold"/>
              </a:defRPr>
            </a:lvl1pPr>
            <a:lvl2pPr lvl="1">
              <a:spcBef>
                <a:spcPts val="0"/>
              </a:spcBef>
              <a:spcAft>
                <a:spcPts val="0"/>
              </a:spcAft>
              <a:buSzPts val="2800"/>
              <a:buNone/>
              <a:defRPr>
                <a:latin typeface="Montserrat Medium"/>
                <a:ea typeface="Montserrat Medium"/>
                <a:cs typeface="Montserrat Medium"/>
                <a:sym typeface="Montserrat Medium"/>
              </a:defRPr>
            </a:lvl2pPr>
            <a:lvl3pPr lvl="2">
              <a:spcBef>
                <a:spcPts val="0"/>
              </a:spcBef>
              <a:spcAft>
                <a:spcPts val="0"/>
              </a:spcAft>
              <a:buSzPts val="2800"/>
              <a:buNone/>
              <a:defRPr>
                <a:latin typeface="Montserrat Medium"/>
                <a:ea typeface="Montserrat Medium"/>
                <a:cs typeface="Montserrat Medium"/>
                <a:sym typeface="Montserrat Medium"/>
              </a:defRPr>
            </a:lvl3pPr>
            <a:lvl4pPr lvl="3">
              <a:spcBef>
                <a:spcPts val="0"/>
              </a:spcBef>
              <a:spcAft>
                <a:spcPts val="0"/>
              </a:spcAft>
              <a:buSzPts val="2800"/>
              <a:buNone/>
              <a:defRPr>
                <a:latin typeface="Montserrat Medium"/>
                <a:ea typeface="Montserrat Medium"/>
                <a:cs typeface="Montserrat Medium"/>
                <a:sym typeface="Montserrat Medium"/>
              </a:defRPr>
            </a:lvl4pPr>
            <a:lvl5pPr lvl="4">
              <a:spcBef>
                <a:spcPts val="0"/>
              </a:spcBef>
              <a:spcAft>
                <a:spcPts val="0"/>
              </a:spcAft>
              <a:buSzPts val="2800"/>
              <a:buNone/>
              <a:defRPr>
                <a:latin typeface="Montserrat Medium"/>
                <a:ea typeface="Montserrat Medium"/>
                <a:cs typeface="Montserrat Medium"/>
                <a:sym typeface="Montserrat Medium"/>
              </a:defRPr>
            </a:lvl5pPr>
            <a:lvl6pPr lvl="5">
              <a:spcBef>
                <a:spcPts val="0"/>
              </a:spcBef>
              <a:spcAft>
                <a:spcPts val="0"/>
              </a:spcAft>
              <a:buSzPts val="2800"/>
              <a:buNone/>
              <a:defRPr>
                <a:latin typeface="Montserrat Medium"/>
                <a:ea typeface="Montserrat Medium"/>
                <a:cs typeface="Montserrat Medium"/>
                <a:sym typeface="Montserrat Medium"/>
              </a:defRPr>
            </a:lvl6pPr>
            <a:lvl7pPr lvl="6">
              <a:spcBef>
                <a:spcPts val="0"/>
              </a:spcBef>
              <a:spcAft>
                <a:spcPts val="0"/>
              </a:spcAft>
              <a:buSzPts val="2800"/>
              <a:buNone/>
              <a:defRPr>
                <a:latin typeface="Montserrat Medium"/>
                <a:ea typeface="Montserrat Medium"/>
                <a:cs typeface="Montserrat Medium"/>
                <a:sym typeface="Montserrat Medium"/>
              </a:defRPr>
            </a:lvl7pPr>
            <a:lvl8pPr lvl="7">
              <a:spcBef>
                <a:spcPts val="0"/>
              </a:spcBef>
              <a:spcAft>
                <a:spcPts val="0"/>
              </a:spcAft>
              <a:buSzPts val="2800"/>
              <a:buNone/>
              <a:defRPr>
                <a:latin typeface="Montserrat Medium"/>
                <a:ea typeface="Montserrat Medium"/>
                <a:cs typeface="Montserrat Medium"/>
                <a:sym typeface="Montserrat Medium"/>
              </a:defRPr>
            </a:lvl8pPr>
            <a:lvl9pPr lvl="8">
              <a:spcBef>
                <a:spcPts val="0"/>
              </a:spcBef>
              <a:spcAft>
                <a:spcPts val="0"/>
              </a:spcAft>
              <a:buSzPts val="2800"/>
              <a:buNone/>
              <a:defRPr>
                <a:latin typeface="Montserrat Medium"/>
                <a:ea typeface="Montserrat Medium"/>
                <a:cs typeface="Montserrat Medium"/>
                <a:sym typeface="Montserrat Medium"/>
              </a:defRPr>
            </a:lvl9pPr>
          </a:lstStyle>
          <a:p/>
        </p:txBody>
      </p:sp>
    </p:spTree>
  </p:cSld>
  <p:clrMapOvr>
    <a:masterClrMapping/>
  </p:clrMapOvr>
</p:sldLayout>
</file>

<file path=ppt/slideLayouts/slideLayout1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 - Quote - Light">
  <p:cSld name="CUSTOM_1_1_2">
    <p:bg>
      <p:bgPr>
        <a:solidFill>
          <a:schemeClr val="lt1"/>
        </a:solidFill>
      </p:bgPr>
    </p:bg>
    <p:spTree>
      <p:nvGrpSpPr>
        <p:cNvPr id="1015" name="Shape 1015"/>
        <p:cNvGrpSpPr/>
        <p:nvPr/>
      </p:nvGrpSpPr>
      <p:grpSpPr>
        <a:xfrm>
          <a:off x="0" y="0"/>
          <a:ext cx="0" cy="0"/>
          <a:chOff x="0" y="0"/>
          <a:chExt cx="0" cy="0"/>
        </a:xfrm>
      </p:grpSpPr>
      <p:grpSp>
        <p:nvGrpSpPr>
          <p:cNvPr id="1016" name="Google Shape;1016;p134"/>
          <p:cNvGrpSpPr/>
          <p:nvPr/>
        </p:nvGrpSpPr>
        <p:grpSpPr>
          <a:xfrm>
            <a:off x="952300" y="1002863"/>
            <a:ext cx="440266" cy="293956"/>
            <a:chOff x="1904600" y="2005725"/>
            <a:chExt cx="880533" cy="587912"/>
          </a:xfrm>
        </p:grpSpPr>
        <p:sp>
          <p:nvSpPr>
            <p:cNvPr id="1017" name="Google Shape;1017;p134"/>
            <p:cNvSpPr/>
            <p:nvPr/>
          </p:nvSpPr>
          <p:spPr>
            <a:xfrm>
              <a:off x="1904600" y="2005725"/>
              <a:ext cx="432465" cy="587912"/>
            </a:xfrm>
            <a:custGeom>
              <a:rect b="b" l="l" r="r" t="t"/>
              <a:pathLst>
                <a:path extrusionOk="0" h="130069" w="95678">
                  <a:moveTo>
                    <a:pt x="37330" y="0"/>
                  </a:moveTo>
                  <a:lnTo>
                    <a:pt x="0" y="129974"/>
                  </a:lnTo>
                  <a:lnTo>
                    <a:pt x="63465" y="130069"/>
                  </a:lnTo>
                  <a:lnTo>
                    <a:pt x="95678" y="18842"/>
                  </a:lnTo>
                  <a:close/>
                </a:path>
              </a:pathLst>
            </a:custGeom>
            <a:solidFill>
              <a:srgbClr val="D9D9D9"/>
            </a:solidFill>
            <a:ln>
              <a:noFill/>
            </a:ln>
          </p:spPr>
        </p:sp>
        <p:sp>
          <p:nvSpPr>
            <p:cNvPr id="1018" name="Google Shape;1018;p134"/>
            <p:cNvSpPr/>
            <p:nvPr/>
          </p:nvSpPr>
          <p:spPr>
            <a:xfrm>
              <a:off x="2352668" y="2005725"/>
              <a:ext cx="432465" cy="587912"/>
            </a:xfrm>
            <a:custGeom>
              <a:rect b="b" l="l" r="r" t="t"/>
              <a:pathLst>
                <a:path extrusionOk="0" h="130069" w="95678">
                  <a:moveTo>
                    <a:pt x="37330" y="0"/>
                  </a:moveTo>
                  <a:lnTo>
                    <a:pt x="0" y="129974"/>
                  </a:lnTo>
                  <a:lnTo>
                    <a:pt x="63465" y="130069"/>
                  </a:lnTo>
                  <a:lnTo>
                    <a:pt x="95678" y="18842"/>
                  </a:lnTo>
                  <a:close/>
                </a:path>
              </a:pathLst>
            </a:custGeom>
            <a:solidFill>
              <a:srgbClr val="D9D9D9"/>
            </a:solidFill>
            <a:ln>
              <a:noFill/>
            </a:ln>
          </p:spPr>
        </p:sp>
      </p:grpSp>
      <p:sp>
        <p:nvSpPr>
          <p:cNvPr id="1019" name="Google Shape;1019;p134"/>
          <p:cNvSpPr txBox="1"/>
          <p:nvPr>
            <p:ph type="title"/>
          </p:nvPr>
        </p:nvSpPr>
        <p:spPr>
          <a:xfrm>
            <a:off x="1335650" y="1446763"/>
            <a:ext cx="6922200" cy="2528700"/>
          </a:xfrm>
          <a:prstGeom prst="rect">
            <a:avLst/>
          </a:prstGeom>
        </p:spPr>
        <p:txBody>
          <a:bodyPr anchorCtr="0" anchor="t" bIns="91425" lIns="0" spcFirstLastPara="1" rIns="91425" wrap="square" tIns="91425">
            <a:noAutofit/>
          </a:bodyPr>
          <a:lstStyle>
            <a:lvl1pPr lvl="0">
              <a:lnSpc>
                <a:spcPct val="115000"/>
              </a:lnSpc>
              <a:spcBef>
                <a:spcPts val="0"/>
              </a:spcBef>
              <a:spcAft>
                <a:spcPts val="0"/>
              </a:spcAft>
              <a:buClr>
                <a:srgbClr val="088BF5"/>
              </a:buClr>
              <a:buSzPts val="2300"/>
              <a:buFont typeface="Montserrat SemiBold"/>
              <a:buNone/>
              <a:defRPr b="0" sz="2300">
                <a:solidFill>
                  <a:srgbClr val="088BF5"/>
                </a:solidFill>
                <a:latin typeface="Montserrat SemiBold"/>
                <a:ea typeface="Montserrat SemiBold"/>
                <a:cs typeface="Montserrat SemiBold"/>
                <a:sym typeface="Montserrat SemiBold"/>
              </a:defRPr>
            </a:lvl1pPr>
            <a:lvl2pPr lvl="1">
              <a:spcBef>
                <a:spcPts val="0"/>
              </a:spcBef>
              <a:spcAft>
                <a:spcPts val="0"/>
              </a:spcAft>
              <a:buSzPts val="2800"/>
              <a:buNone/>
              <a:defRPr>
                <a:latin typeface="Montserrat Medium"/>
                <a:ea typeface="Montserrat Medium"/>
                <a:cs typeface="Montserrat Medium"/>
                <a:sym typeface="Montserrat Medium"/>
              </a:defRPr>
            </a:lvl2pPr>
            <a:lvl3pPr lvl="2">
              <a:spcBef>
                <a:spcPts val="0"/>
              </a:spcBef>
              <a:spcAft>
                <a:spcPts val="0"/>
              </a:spcAft>
              <a:buSzPts val="2800"/>
              <a:buNone/>
              <a:defRPr>
                <a:latin typeface="Montserrat Medium"/>
                <a:ea typeface="Montserrat Medium"/>
                <a:cs typeface="Montserrat Medium"/>
                <a:sym typeface="Montserrat Medium"/>
              </a:defRPr>
            </a:lvl3pPr>
            <a:lvl4pPr lvl="3">
              <a:spcBef>
                <a:spcPts val="0"/>
              </a:spcBef>
              <a:spcAft>
                <a:spcPts val="0"/>
              </a:spcAft>
              <a:buSzPts val="2800"/>
              <a:buNone/>
              <a:defRPr>
                <a:latin typeface="Montserrat Medium"/>
                <a:ea typeface="Montserrat Medium"/>
                <a:cs typeface="Montserrat Medium"/>
                <a:sym typeface="Montserrat Medium"/>
              </a:defRPr>
            </a:lvl4pPr>
            <a:lvl5pPr lvl="4">
              <a:spcBef>
                <a:spcPts val="0"/>
              </a:spcBef>
              <a:spcAft>
                <a:spcPts val="0"/>
              </a:spcAft>
              <a:buSzPts val="2800"/>
              <a:buNone/>
              <a:defRPr>
                <a:latin typeface="Montserrat Medium"/>
                <a:ea typeface="Montserrat Medium"/>
                <a:cs typeface="Montserrat Medium"/>
                <a:sym typeface="Montserrat Medium"/>
              </a:defRPr>
            </a:lvl5pPr>
            <a:lvl6pPr lvl="5">
              <a:spcBef>
                <a:spcPts val="0"/>
              </a:spcBef>
              <a:spcAft>
                <a:spcPts val="0"/>
              </a:spcAft>
              <a:buSzPts val="2800"/>
              <a:buNone/>
              <a:defRPr>
                <a:latin typeface="Montserrat Medium"/>
                <a:ea typeface="Montserrat Medium"/>
                <a:cs typeface="Montserrat Medium"/>
                <a:sym typeface="Montserrat Medium"/>
              </a:defRPr>
            </a:lvl6pPr>
            <a:lvl7pPr lvl="6">
              <a:spcBef>
                <a:spcPts val="0"/>
              </a:spcBef>
              <a:spcAft>
                <a:spcPts val="0"/>
              </a:spcAft>
              <a:buSzPts val="2800"/>
              <a:buNone/>
              <a:defRPr>
                <a:latin typeface="Montserrat Medium"/>
                <a:ea typeface="Montserrat Medium"/>
                <a:cs typeface="Montserrat Medium"/>
                <a:sym typeface="Montserrat Medium"/>
              </a:defRPr>
            </a:lvl7pPr>
            <a:lvl8pPr lvl="7">
              <a:spcBef>
                <a:spcPts val="0"/>
              </a:spcBef>
              <a:spcAft>
                <a:spcPts val="0"/>
              </a:spcAft>
              <a:buSzPts val="2800"/>
              <a:buNone/>
              <a:defRPr>
                <a:latin typeface="Montserrat Medium"/>
                <a:ea typeface="Montserrat Medium"/>
                <a:cs typeface="Montserrat Medium"/>
                <a:sym typeface="Montserrat Medium"/>
              </a:defRPr>
            </a:lvl8pPr>
            <a:lvl9pPr lvl="8">
              <a:spcBef>
                <a:spcPts val="0"/>
              </a:spcBef>
              <a:spcAft>
                <a:spcPts val="0"/>
              </a:spcAft>
              <a:buSzPts val="2800"/>
              <a:buNone/>
              <a:defRPr>
                <a:latin typeface="Montserrat Medium"/>
                <a:ea typeface="Montserrat Medium"/>
                <a:cs typeface="Montserrat Medium"/>
                <a:sym typeface="Montserrat Medium"/>
              </a:defRPr>
            </a:lvl9pPr>
          </a:lstStyle>
          <a:p/>
        </p:txBody>
      </p:sp>
      <p:pic>
        <p:nvPicPr>
          <p:cNvPr id="1020" name="Google Shape;1020;p134"/>
          <p:cNvPicPr preferRelativeResize="0"/>
          <p:nvPr/>
        </p:nvPicPr>
        <p:blipFill rotWithShape="1">
          <a:blip r:embed="rId2">
            <a:alphaModFix/>
          </a:blip>
          <a:srcRect b="0" l="0" r="0" t="0"/>
          <a:stretch/>
        </p:blipFill>
        <p:spPr>
          <a:xfrm>
            <a:off x="221525" y="210300"/>
            <a:ext cx="138325" cy="122950"/>
          </a:xfrm>
          <a:prstGeom prst="rect">
            <a:avLst/>
          </a:prstGeom>
          <a:noFill/>
          <a:ln>
            <a:noFill/>
          </a:ln>
        </p:spPr>
      </p:pic>
      <p:sp>
        <p:nvSpPr>
          <p:cNvPr id="1021" name="Google Shape;1021;p134"/>
          <p:cNvSpPr txBox="1"/>
          <p:nvPr>
            <p:ph idx="1" type="subTitle"/>
          </p:nvPr>
        </p:nvSpPr>
        <p:spPr>
          <a:xfrm>
            <a:off x="952300" y="210275"/>
            <a:ext cx="2903700" cy="123000"/>
          </a:xfrm>
          <a:prstGeom prst="rect">
            <a:avLst/>
          </a:prstGeom>
        </p:spPr>
        <p:txBody>
          <a:bodyPr anchorCtr="0" anchor="ctr" bIns="0" lIns="0" spcFirstLastPara="1" rIns="0" wrap="square" tIns="0">
            <a:noAutofit/>
          </a:bodyPr>
          <a:lstStyle>
            <a:lvl1pPr lvl="0">
              <a:lnSpc>
                <a:spcPct val="100000"/>
              </a:lnSpc>
              <a:spcBef>
                <a:spcPts val="0"/>
              </a:spcBef>
              <a:spcAft>
                <a:spcPts val="0"/>
              </a:spcAft>
              <a:buClr>
                <a:schemeClr val="dk1"/>
              </a:buClr>
              <a:buSzPts val="800"/>
              <a:buFont typeface="Montserrat SemiBold"/>
              <a:buNone/>
              <a:defRPr sz="800">
                <a:solidFill>
                  <a:schemeClr val="dk1"/>
                </a:solidFill>
                <a:latin typeface="Montserrat SemiBold"/>
                <a:ea typeface="Montserrat SemiBold"/>
                <a:cs typeface="Montserrat SemiBold"/>
                <a:sym typeface="Montserrat SemiBold"/>
              </a:defRPr>
            </a:lvl1pPr>
            <a:lvl2pPr lvl="1" algn="ctr">
              <a:lnSpc>
                <a:spcPct val="100000"/>
              </a:lnSpc>
              <a:spcBef>
                <a:spcPts val="0"/>
              </a:spcBef>
              <a:spcAft>
                <a:spcPts val="0"/>
              </a:spcAft>
              <a:buClr>
                <a:schemeClr val="lt1"/>
              </a:buClr>
              <a:buSzPts val="2800"/>
              <a:buNone/>
              <a:defRPr sz="2800">
                <a:solidFill>
                  <a:schemeClr val="lt1"/>
                </a:solidFill>
              </a:defRPr>
            </a:lvl2pPr>
            <a:lvl3pPr lvl="2" algn="ctr">
              <a:lnSpc>
                <a:spcPct val="100000"/>
              </a:lnSpc>
              <a:spcBef>
                <a:spcPts val="0"/>
              </a:spcBef>
              <a:spcAft>
                <a:spcPts val="0"/>
              </a:spcAft>
              <a:buClr>
                <a:schemeClr val="lt1"/>
              </a:buClr>
              <a:buSzPts val="2800"/>
              <a:buNone/>
              <a:defRPr sz="2800">
                <a:solidFill>
                  <a:schemeClr val="lt1"/>
                </a:solidFill>
              </a:defRPr>
            </a:lvl3pPr>
            <a:lvl4pPr lvl="3" algn="ctr">
              <a:lnSpc>
                <a:spcPct val="100000"/>
              </a:lnSpc>
              <a:spcBef>
                <a:spcPts val="0"/>
              </a:spcBef>
              <a:spcAft>
                <a:spcPts val="0"/>
              </a:spcAft>
              <a:buClr>
                <a:schemeClr val="lt1"/>
              </a:buClr>
              <a:buSzPts val="2800"/>
              <a:buNone/>
              <a:defRPr sz="2800">
                <a:solidFill>
                  <a:schemeClr val="lt1"/>
                </a:solidFill>
              </a:defRPr>
            </a:lvl4pPr>
            <a:lvl5pPr lvl="4" algn="ctr">
              <a:lnSpc>
                <a:spcPct val="100000"/>
              </a:lnSpc>
              <a:spcBef>
                <a:spcPts val="0"/>
              </a:spcBef>
              <a:spcAft>
                <a:spcPts val="0"/>
              </a:spcAft>
              <a:buClr>
                <a:schemeClr val="lt1"/>
              </a:buClr>
              <a:buSzPts val="2800"/>
              <a:buNone/>
              <a:defRPr sz="2800">
                <a:solidFill>
                  <a:schemeClr val="lt1"/>
                </a:solidFill>
              </a:defRPr>
            </a:lvl5pPr>
            <a:lvl6pPr lvl="5" algn="ctr">
              <a:lnSpc>
                <a:spcPct val="100000"/>
              </a:lnSpc>
              <a:spcBef>
                <a:spcPts val="0"/>
              </a:spcBef>
              <a:spcAft>
                <a:spcPts val="0"/>
              </a:spcAft>
              <a:buClr>
                <a:schemeClr val="lt1"/>
              </a:buClr>
              <a:buSzPts val="2800"/>
              <a:buNone/>
              <a:defRPr sz="2800">
                <a:solidFill>
                  <a:schemeClr val="lt1"/>
                </a:solidFill>
              </a:defRPr>
            </a:lvl6pPr>
            <a:lvl7pPr lvl="6" algn="ctr">
              <a:lnSpc>
                <a:spcPct val="100000"/>
              </a:lnSpc>
              <a:spcBef>
                <a:spcPts val="0"/>
              </a:spcBef>
              <a:spcAft>
                <a:spcPts val="0"/>
              </a:spcAft>
              <a:buClr>
                <a:schemeClr val="lt1"/>
              </a:buClr>
              <a:buSzPts val="2800"/>
              <a:buNone/>
              <a:defRPr sz="2800">
                <a:solidFill>
                  <a:schemeClr val="lt1"/>
                </a:solidFill>
              </a:defRPr>
            </a:lvl7pPr>
            <a:lvl8pPr lvl="7" algn="ctr">
              <a:lnSpc>
                <a:spcPct val="100000"/>
              </a:lnSpc>
              <a:spcBef>
                <a:spcPts val="0"/>
              </a:spcBef>
              <a:spcAft>
                <a:spcPts val="0"/>
              </a:spcAft>
              <a:buClr>
                <a:schemeClr val="lt1"/>
              </a:buClr>
              <a:buSzPts val="2800"/>
              <a:buNone/>
              <a:defRPr sz="2800">
                <a:solidFill>
                  <a:schemeClr val="lt1"/>
                </a:solidFill>
              </a:defRPr>
            </a:lvl8pPr>
            <a:lvl9pPr lvl="8" algn="ctr">
              <a:lnSpc>
                <a:spcPct val="100000"/>
              </a:lnSpc>
              <a:spcBef>
                <a:spcPts val="0"/>
              </a:spcBef>
              <a:spcAft>
                <a:spcPts val="0"/>
              </a:spcAft>
              <a:buClr>
                <a:schemeClr val="lt1"/>
              </a:buClr>
              <a:buSzPts val="2800"/>
              <a:buNone/>
              <a:defRPr sz="2800">
                <a:solidFill>
                  <a:schemeClr val="lt1"/>
                </a:solidFill>
              </a:defRPr>
            </a:lvl9pPr>
          </a:lstStyle>
          <a:p/>
        </p:txBody>
      </p:sp>
      <p:sp>
        <p:nvSpPr>
          <p:cNvPr id="1022" name="Google Shape;1022;p134"/>
          <p:cNvSpPr txBox="1"/>
          <p:nvPr/>
        </p:nvSpPr>
        <p:spPr>
          <a:xfrm rot="-5400000">
            <a:off x="-975112" y="3297988"/>
            <a:ext cx="2528700" cy="771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500">
                <a:solidFill>
                  <a:srgbClr val="999999"/>
                </a:solidFill>
                <a:latin typeface="Montserrat Medium"/>
                <a:ea typeface="Montserrat Medium"/>
                <a:cs typeface="Montserrat Medium"/>
                <a:sym typeface="Montserrat Medium"/>
              </a:rPr>
              <a:t>© 2023 Skydio, Inc. Proprietary &amp; Confidential</a:t>
            </a:r>
            <a:endParaRPr sz="500">
              <a:solidFill>
                <a:srgbClr val="999999"/>
              </a:solidFill>
              <a:latin typeface="Montserrat Medium"/>
              <a:ea typeface="Montserrat Medium"/>
              <a:cs typeface="Montserrat Medium"/>
              <a:sym typeface="Montserrat Medium"/>
            </a:endParaRPr>
          </a:p>
        </p:txBody>
      </p:sp>
      <p:sp>
        <p:nvSpPr>
          <p:cNvPr id="1023" name="Google Shape;1023;p134"/>
          <p:cNvSpPr txBox="1"/>
          <p:nvPr/>
        </p:nvSpPr>
        <p:spPr>
          <a:xfrm>
            <a:off x="202413" y="4779625"/>
            <a:ext cx="176700" cy="2388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fld id="{00000000-1234-1234-1234-123412341234}" type="slidenum">
              <a:rPr lang="en" sz="700">
                <a:solidFill>
                  <a:schemeClr val="dk1"/>
                </a:solidFill>
                <a:latin typeface="Montserrat Medium"/>
                <a:ea typeface="Montserrat Medium"/>
                <a:cs typeface="Montserrat Medium"/>
                <a:sym typeface="Montserrat Medium"/>
              </a:rPr>
              <a:t>‹#›</a:t>
            </a:fld>
            <a:endParaRPr sz="700">
              <a:solidFill>
                <a:schemeClr val="dk1"/>
              </a:solidFill>
              <a:latin typeface="Montserrat Medium"/>
              <a:ea typeface="Montserrat Medium"/>
              <a:cs typeface="Montserrat Medium"/>
              <a:sym typeface="Montserrat Medium"/>
            </a:endParaRPr>
          </a:p>
        </p:txBody>
      </p:sp>
    </p:spTree>
  </p:cSld>
  <p:clrMapOvr>
    <a:masterClrMapping/>
  </p:clrMapOvr>
</p:sldLayout>
</file>

<file path=ppt/slideLayouts/slideLayout1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 - Quote - Bright">
  <p:cSld name="CUSTOM_1_1_1">
    <p:bg>
      <p:bgPr>
        <a:solidFill>
          <a:srgbClr val="088BF5"/>
        </a:solidFill>
      </p:bgPr>
    </p:bg>
    <p:spTree>
      <p:nvGrpSpPr>
        <p:cNvPr id="1024" name="Shape 1024"/>
        <p:cNvGrpSpPr/>
        <p:nvPr/>
      </p:nvGrpSpPr>
      <p:grpSpPr>
        <a:xfrm>
          <a:off x="0" y="0"/>
          <a:ext cx="0" cy="0"/>
          <a:chOff x="0" y="0"/>
          <a:chExt cx="0" cy="0"/>
        </a:xfrm>
      </p:grpSpPr>
      <p:pic>
        <p:nvPicPr>
          <p:cNvPr id="1025" name="Google Shape;1025;p135"/>
          <p:cNvPicPr preferRelativeResize="0"/>
          <p:nvPr/>
        </p:nvPicPr>
        <p:blipFill rotWithShape="1">
          <a:blip r:embed="rId2">
            <a:alphaModFix/>
          </a:blip>
          <a:srcRect b="0" l="0" r="0" t="0"/>
          <a:stretch/>
        </p:blipFill>
        <p:spPr>
          <a:xfrm>
            <a:off x="221525" y="210300"/>
            <a:ext cx="138325" cy="122950"/>
          </a:xfrm>
          <a:prstGeom prst="rect">
            <a:avLst/>
          </a:prstGeom>
          <a:noFill/>
          <a:ln>
            <a:noFill/>
          </a:ln>
        </p:spPr>
      </p:pic>
      <p:sp>
        <p:nvSpPr>
          <p:cNvPr id="1026" name="Google Shape;1026;p135"/>
          <p:cNvSpPr txBox="1"/>
          <p:nvPr/>
        </p:nvSpPr>
        <p:spPr>
          <a:xfrm rot="-5400000">
            <a:off x="-975112" y="3297988"/>
            <a:ext cx="2528700" cy="771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500">
                <a:solidFill>
                  <a:srgbClr val="D9D9D9"/>
                </a:solidFill>
                <a:latin typeface="Montserrat Medium"/>
                <a:ea typeface="Montserrat Medium"/>
                <a:cs typeface="Montserrat Medium"/>
                <a:sym typeface="Montserrat Medium"/>
              </a:rPr>
              <a:t>© 2023 Skydio, Inc. Proprietary &amp; Confidential</a:t>
            </a:r>
            <a:endParaRPr sz="500">
              <a:solidFill>
                <a:srgbClr val="D9D9D9"/>
              </a:solidFill>
              <a:latin typeface="Montserrat Medium"/>
              <a:ea typeface="Montserrat Medium"/>
              <a:cs typeface="Montserrat Medium"/>
              <a:sym typeface="Montserrat Medium"/>
            </a:endParaRPr>
          </a:p>
        </p:txBody>
      </p:sp>
      <p:sp>
        <p:nvSpPr>
          <p:cNvPr id="1027" name="Google Shape;1027;p135"/>
          <p:cNvSpPr txBox="1"/>
          <p:nvPr/>
        </p:nvSpPr>
        <p:spPr>
          <a:xfrm>
            <a:off x="202413" y="4779625"/>
            <a:ext cx="176700" cy="2388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fld id="{00000000-1234-1234-1234-123412341234}" type="slidenum">
              <a:rPr lang="en" sz="700">
                <a:solidFill>
                  <a:schemeClr val="lt1"/>
                </a:solidFill>
                <a:latin typeface="Montserrat Medium"/>
                <a:ea typeface="Montserrat Medium"/>
                <a:cs typeface="Montserrat Medium"/>
                <a:sym typeface="Montserrat Medium"/>
              </a:rPr>
              <a:t>‹#›</a:t>
            </a:fld>
            <a:endParaRPr sz="700">
              <a:solidFill>
                <a:schemeClr val="lt1"/>
              </a:solidFill>
              <a:latin typeface="Montserrat Medium"/>
              <a:ea typeface="Montserrat Medium"/>
              <a:cs typeface="Montserrat Medium"/>
              <a:sym typeface="Montserrat Medium"/>
            </a:endParaRPr>
          </a:p>
        </p:txBody>
      </p:sp>
      <p:sp>
        <p:nvSpPr>
          <p:cNvPr id="1028" name="Google Shape;1028;p135"/>
          <p:cNvSpPr txBox="1"/>
          <p:nvPr>
            <p:ph idx="1" type="subTitle"/>
          </p:nvPr>
        </p:nvSpPr>
        <p:spPr>
          <a:xfrm>
            <a:off x="952300" y="210275"/>
            <a:ext cx="2903700" cy="123000"/>
          </a:xfrm>
          <a:prstGeom prst="rect">
            <a:avLst/>
          </a:prstGeom>
        </p:spPr>
        <p:txBody>
          <a:bodyPr anchorCtr="0" anchor="ctr" bIns="0" lIns="0" spcFirstLastPara="1" rIns="0" wrap="square" tIns="0">
            <a:noAutofit/>
          </a:bodyPr>
          <a:lstStyle>
            <a:lvl1pPr lvl="0">
              <a:lnSpc>
                <a:spcPct val="100000"/>
              </a:lnSpc>
              <a:spcBef>
                <a:spcPts val="0"/>
              </a:spcBef>
              <a:spcAft>
                <a:spcPts val="0"/>
              </a:spcAft>
              <a:buClr>
                <a:schemeClr val="lt1"/>
              </a:buClr>
              <a:buSzPts val="800"/>
              <a:buFont typeface="Montserrat SemiBold"/>
              <a:buNone/>
              <a:defRPr sz="800">
                <a:solidFill>
                  <a:schemeClr val="lt1"/>
                </a:solidFill>
                <a:latin typeface="Montserrat SemiBold"/>
                <a:ea typeface="Montserrat SemiBold"/>
                <a:cs typeface="Montserrat SemiBold"/>
                <a:sym typeface="Montserrat SemiBold"/>
              </a:defRPr>
            </a:lvl1pPr>
            <a:lvl2pPr lvl="1" algn="ctr">
              <a:lnSpc>
                <a:spcPct val="100000"/>
              </a:lnSpc>
              <a:spcBef>
                <a:spcPts val="0"/>
              </a:spcBef>
              <a:spcAft>
                <a:spcPts val="0"/>
              </a:spcAft>
              <a:buClr>
                <a:schemeClr val="lt1"/>
              </a:buClr>
              <a:buSzPts val="2800"/>
              <a:buNone/>
              <a:defRPr sz="2800">
                <a:solidFill>
                  <a:schemeClr val="lt1"/>
                </a:solidFill>
              </a:defRPr>
            </a:lvl2pPr>
            <a:lvl3pPr lvl="2" algn="ctr">
              <a:lnSpc>
                <a:spcPct val="100000"/>
              </a:lnSpc>
              <a:spcBef>
                <a:spcPts val="0"/>
              </a:spcBef>
              <a:spcAft>
                <a:spcPts val="0"/>
              </a:spcAft>
              <a:buClr>
                <a:schemeClr val="lt1"/>
              </a:buClr>
              <a:buSzPts val="2800"/>
              <a:buNone/>
              <a:defRPr sz="2800">
                <a:solidFill>
                  <a:schemeClr val="lt1"/>
                </a:solidFill>
              </a:defRPr>
            </a:lvl3pPr>
            <a:lvl4pPr lvl="3" algn="ctr">
              <a:lnSpc>
                <a:spcPct val="100000"/>
              </a:lnSpc>
              <a:spcBef>
                <a:spcPts val="0"/>
              </a:spcBef>
              <a:spcAft>
                <a:spcPts val="0"/>
              </a:spcAft>
              <a:buClr>
                <a:schemeClr val="lt1"/>
              </a:buClr>
              <a:buSzPts val="2800"/>
              <a:buNone/>
              <a:defRPr sz="2800">
                <a:solidFill>
                  <a:schemeClr val="lt1"/>
                </a:solidFill>
              </a:defRPr>
            </a:lvl4pPr>
            <a:lvl5pPr lvl="4" algn="ctr">
              <a:lnSpc>
                <a:spcPct val="100000"/>
              </a:lnSpc>
              <a:spcBef>
                <a:spcPts val="0"/>
              </a:spcBef>
              <a:spcAft>
                <a:spcPts val="0"/>
              </a:spcAft>
              <a:buClr>
                <a:schemeClr val="lt1"/>
              </a:buClr>
              <a:buSzPts val="2800"/>
              <a:buNone/>
              <a:defRPr sz="2800">
                <a:solidFill>
                  <a:schemeClr val="lt1"/>
                </a:solidFill>
              </a:defRPr>
            </a:lvl5pPr>
            <a:lvl6pPr lvl="5" algn="ctr">
              <a:lnSpc>
                <a:spcPct val="100000"/>
              </a:lnSpc>
              <a:spcBef>
                <a:spcPts val="0"/>
              </a:spcBef>
              <a:spcAft>
                <a:spcPts val="0"/>
              </a:spcAft>
              <a:buClr>
                <a:schemeClr val="lt1"/>
              </a:buClr>
              <a:buSzPts val="2800"/>
              <a:buNone/>
              <a:defRPr sz="2800">
                <a:solidFill>
                  <a:schemeClr val="lt1"/>
                </a:solidFill>
              </a:defRPr>
            </a:lvl6pPr>
            <a:lvl7pPr lvl="6" algn="ctr">
              <a:lnSpc>
                <a:spcPct val="100000"/>
              </a:lnSpc>
              <a:spcBef>
                <a:spcPts val="0"/>
              </a:spcBef>
              <a:spcAft>
                <a:spcPts val="0"/>
              </a:spcAft>
              <a:buClr>
                <a:schemeClr val="lt1"/>
              </a:buClr>
              <a:buSzPts val="2800"/>
              <a:buNone/>
              <a:defRPr sz="2800">
                <a:solidFill>
                  <a:schemeClr val="lt1"/>
                </a:solidFill>
              </a:defRPr>
            </a:lvl7pPr>
            <a:lvl8pPr lvl="7" algn="ctr">
              <a:lnSpc>
                <a:spcPct val="100000"/>
              </a:lnSpc>
              <a:spcBef>
                <a:spcPts val="0"/>
              </a:spcBef>
              <a:spcAft>
                <a:spcPts val="0"/>
              </a:spcAft>
              <a:buClr>
                <a:schemeClr val="lt1"/>
              </a:buClr>
              <a:buSzPts val="2800"/>
              <a:buNone/>
              <a:defRPr sz="2800">
                <a:solidFill>
                  <a:schemeClr val="lt1"/>
                </a:solidFill>
              </a:defRPr>
            </a:lvl8pPr>
            <a:lvl9pPr lvl="8" algn="ctr">
              <a:lnSpc>
                <a:spcPct val="100000"/>
              </a:lnSpc>
              <a:spcBef>
                <a:spcPts val="0"/>
              </a:spcBef>
              <a:spcAft>
                <a:spcPts val="0"/>
              </a:spcAft>
              <a:buClr>
                <a:schemeClr val="lt1"/>
              </a:buClr>
              <a:buSzPts val="2800"/>
              <a:buNone/>
              <a:defRPr sz="2800">
                <a:solidFill>
                  <a:schemeClr val="lt1"/>
                </a:solidFill>
              </a:defRPr>
            </a:lvl9pPr>
          </a:lstStyle>
          <a:p/>
        </p:txBody>
      </p:sp>
      <p:grpSp>
        <p:nvGrpSpPr>
          <p:cNvPr id="1029" name="Google Shape;1029;p135"/>
          <p:cNvGrpSpPr/>
          <p:nvPr/>
        </p:nvGrpSpPr>
        <p:grpSpPr>
          <a:xfrm>
            <a:off x="952300" y="1002863"/>
            <a:ext cx="440266" cy="293956"/>
            <a:chOff x="1904600" y="2005725"/>
            <a:chExt cx="880533" cy="587912"/>
          </a:xfrm>
        </p:grpSpPr>
        <p:sp>
          <p:nvSpPr>
            <p:cNvPr id="1030" name="Google Shape;1030;p135"/>
            <p:cNvSpPr/>
            <p:nvPr/>
          </p:nvSpPr>
          <p:spPr>
            <a:xfrm>
              <a:off x="1904600" y="2005725"/>
              <a:ext cx="432465" cy="587912"/>
            </a:xfrm>
            <a:custGeom>
              <a:rect b="b" l="l" r="r" t="t"/>
              <a:pathLst>
                <a:path extrusionOk="0" h="130069" w="95678">
                  <a:moveTo>
                    <a:pt x="37330" y="0"/>
                  </a:moveTo>
                  <a:lnTo>
                    <a:pt x="0" y="129974"/>
                  </a:lnTo>
                  <a:lnTo>
                    <a:pt x="63465" y="130069"/>
                  </a:lnTo>
                  <a:lnTo>
                    <a:pt x="95678" y="18842"/>
                  </a:lnTo>
                  <a:close/>
                </a:path>
              </a:pathLst>
            </a:custGeom>
            <a:solidFill>
              <a:schemeClr val="accent3"/>
            </a:solidFill>
            <a:ln>
              <a:noFill/>
            </a:ln>
          </p:spPr>
        </p:sp>
        <p:sp>
          <p:nvSpPr>
            <p:cNvPr id="1031" name="Google Shape;1031;p135"/>
            <p:cNvSpPr/>
            <p:nvPr/>
          </p:nvSpPr>
          <p:spPr>
            <a:xfrm>
              <a:off x="2352668" y="2005725"/>
              <a:ext cx="432465" cy="587912"/>
            </a:xfrm>
            <a:custGeom>
              <a:rect b="b" l="l" r="r" t="t"/>
              <a:pathLst>
                <a:path extrusionOk="0" h="130069" w="95678">
                  <a:moveTo>
                    <a:pt x="37330" y="0"/>
                  </a:moveTo>
                  <a:lnTo>
                    <a:pt x="0" y="129974"/>
                  </a:lnTo>
                  <a:lnTo>
                    <a:pt x="63465" y="130069"/>
                  </a:lnTo>
                  <a:lnTo>
                    <a:pt x="95678" y="18842"/>
                  </a:lnTo>
                  <a:close/>
                </a:path>
              </a:pathLst>
            </a:custGeom>
            <a:solidFill>
              <a:schemeClr val="accent3"/>
            </a:solidFill>
            <a:ln>
              <a:noFill/>
            </a:ln>
          </p:spPr>
        </p:sp>
      </p:grpSp>
      <p:sp>
        <p:nvSpPr>
          <p:cNvPr id="1032" name="Google Shape;1032;p135"/>
          <p:cNvSpPr txBox="1"/>
          <p:nvPr>
            <p:ph type="title"/>
          </p:nvPr>
        </p:nvSpPr>
        <p:spPr>
          <a:xfrm>
            <a:off x="1335650" y="1446763"/>
            <a:ext cx="6922200" cy="2528700"/>
          </a:xfrm>
          <a:prstGeom prst="rect">
            <a:avLst/>
          </a:prstGeom>
        </p:spPr>
        <p:txBody>
          <a:bodyPr anchorCtr="0" anchor="t" bIns="91425" lIns="0" spcFirstLastPara="1" rIns="91425" wrap="square" tIns="91425">
            <a:noAutofit/>
          </a:bodyPr>
          <a:lstStyle>
            <a:lvl1pPr lvl="0">
              <a:lnSpc>
                <a:spcPct val="115000"/>
              </a:lnSpc>
              <a:spcBef>
                <a:spcPts val="0"/>
              </a:spcBef>
              <a:spcAft>
                <a:spcPts val="0"/>
              </a:spcAft>
              <a:buClr>
                <a:schemeClr val="lt1"/>
              </a:buClr>
              <a:buSzPts val="2300"/>
              <a:buFont typeface="Montserrat SemiBold"/>
              <a:buNone/>
              <a:defRPr b="0" sz="2300">
                <a:solidFill>
                  <a:schemeClr val="lt1"/>
                </a:solidFill>
                <a:latin typeface="Montserrat SemiBold"/>
                <a:ea typeface="Montserrat SemiBold"/>
                <a:cs typeface="Montserrat SemiBold"/>
                <a:sym typeface="Montserrat SemiBold"/>
              </a:defRPr>
            </a:lvl1pPr>
            <a:lvl2pPr lvl="1">
              <a:spcBef>
                <a:spcPts val="0"/>
              </a:spcBef>
              <a:spcAft>
                <a:spcPts val="0"/>
              </a:spcAft>
              <a:buSzPts val="2800"/>
              <a:buNone/>
              <a:defRPr>
                <a:latin typeface="Montserrat Medium"/>
                <a:ea typeface="Montserrat Medium"/>
                <a:cs typeface="Montserrat Medium"/>
                <a:sym typeface="Montserrat Medium"/>
              </a:defRPr>
            </a:lvl2pPr>
            <a:lvl3pPr lvl="2">
              <a:spcBef>
                <a:spcPts val="0"/>
              </a:spcBef>
              <a:spcAft>
                <a:spcPts val="0"/>
              </a:spcAft>
              <a:buSzPts val="2800"/>
              <a:buNone/>
              <a:defRPr>
                <a:latin typeface="Montserrat Medium"/>
                <a:ea typeface="Montserrat Medium"/>
                <a:cs typeface="Montserrat Medium"/>
                <a:sym typeface="Montserrat Medium"/>
              </a:defRPr>
            </a:lvl3pPr>
            <a:lvl4pPr lvl="3">
              <a:spcBef>
                <a:spcPts val="0"/>
              </a:spcBef>
              <a:spcAft>
                <a:spcPts val="0"/>
              </a:spcAft>
              <a:buSzPts val="2800"/>
              <a:buNone/>
              <a:defRPr>
                <a:latin typeface="Montserrat Medium"/>
                <a:ea typeface="Montserrat Medium"/>
                <a:cs typeface="Montserrat Medium"/>
                <a:sym typeface="Montserrat Medium"/>
              </a:defRPr>
            </a:lvl4pPr>
            <a:lvl5pPr lvl="4">
              <a:spcBef>
                <a:spcPts val="0"/>
              </a:spcBef>
              <a:spcAft>
                <a:spcPts val="0"/>
              </a:spcAft>
              <a:buSzPts val="2800"/>
              <a:buNone/>
              <a:defRPr>
                <a:latin typeface="Montserrat Medium"/>
                <a:ea typeface="Montserrat Medium"/>
                <a:cs typeface="Montserrat Medium"/>
                <a:sym typeface="Montserrat Medium"/>
              </a:defRPr>
            </a:lvl5pPr>
            <a:lvl6pPr lvl="5">
              <a:spcBef>
                <a:spcPts val="0"/>
              </a:spcBef>
              <a:spcAft>
                <a:spcPts val="0"/>
              </a:spcAft>
              <a:buSzPts val="2800"/>
              <a:buNone/>
              <a:defRPr>
                <a:latin typeface="Montserrat Medium"/>
                <a:ea typeface="Montserrat Medium"/>
                <a:cs typeface="Montserrat Medium"/>
                <a:sym typeface="Montserrat Medium"/>
              </a:defRPr>
            </a:lvl6pPr>
            <a:lvl7pPr lvl="6">
              <a:spcBef>
                <a:spcPts val="0"/>
              </a:spcBef>
              <a:spcAft>
                <a:spcPts val="0"/>
              </a:spcAft>
              <a:buSzPts val="2800"/>
              <a:buNone/>
              <a:defRPr>
                <a:latin typeface="Montserrat Medium"/>
                <a:ea typeface="Montserrat Medium"/>
                <a:cs typeface="Montserrat Medium"/>
                <a:sym typeface="Montserrat Medium"/>
              </a:defRPr>
            </a:lvl7pPr>
            <a:lvl8pPr lvl="7">
              <a:spcBef>
                <a:spcPts val="0"/>
              </a:spcBef>
              <a:spcAft>
                <a:spcPts val="0"/>
              </a:spcAft>
              <a:buSzPts val="2800"/>
              <a:buNone/>
              <a:defRPr>
                <a:latin typeface="Montserrat Medium"/>
                <a:ea typeface="Montserrat Medium"/>
                <a:cs typeface="Montserrat Medium"/>
                <a:sym typeface="Montserrat Medium"/>
              </a:defRPr>
            </a:lvl8pPr>
            <a:lvl9pPr lvl="8">
              <a:spcBef>
                <a:spcPts val="0"/>
              </a:spcBef>
              <a:spcAft>
                <a:spcPts val="0"/>
              </a:spcAft>
              <a:buSzPts val="2800"/>
              <a:buNone/>
              <a:defRPr>
                <a:latin typeface="Montserrat Medium"/>
                <a:ea typeface="Montserrat Medium"/>
                <a:cs typeface="Montserrat Medium"/>
                <a:sym typeface="Montserrat Medium"/>
              </a:defRPr>
            </a:lvl9pPr>
          </a:lstStyle>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type="title">
  <p:cSld name="TITLE">
    <p:spTree>
      <p:nvGrpSpPr>
        <p:cNvPr id="60" name="Shape 60"/>
        <p:cNvGrpSpPr/>
        <p:nvPr/>
      </p:nvGrpSpPr>
      <p:grpSpPr>
        <a:xfrm>
          <a:off x="0" y="0"/>
          <a:ext cx="0" cy="0"/>
          <a:chOff x="0" y="0"/>
          <a:chExt cx="0" cy="0"/>
        </a:xfrm>
      </p:grpSpPr>
      <p:sp>
        <p:nvSpPr>
          <p:cNvPr id="61" name="Google Shape;61;p15"/>
          <p:cNvSpPr txBox="1"/>
          <p:nvPr>
            <p:ph type="ctrTitle"/>
          </p:nvPr>
        </p:nvSpPr>
        <p:spPr>
          <a:xfrm>
            <a:off x="311708" y="744575"/>
            <a:ext cx="8520600" cy="2052600"/>
          </a:xfrm>
          <a:prstGeom prst="rect">
            <a:avLst/>
          </a:prstGeom>
        </p:spPr>
        <p:txBody>
          <a:bodyPr anchorCtr="0" anchor="b" bIns="91425" lIns="91425" spcFirstLastPara="1" rIns="91425" wrap="square" tIns="91425">
            <a:noAutofit/>
          </a:bodyPr>
          <a:lstStyle>
            <a:lvl1pPr lvl="0" rtl="0" algn="ctr">
              <a:spcBef>
                <a:spcPts val="0"/>
              </a:spcBef>
              <a:spcAft>
                <a:spcPts val="0"/>
              </a:spcAft>
              <a:buSzPts val="5200"/>
              <a:buNone/>
              <a:defRPr sz="5200"/>
            </a:lvl1pPr>
            <a:lvl2pPr lvl="1" rtl="0" algn="ctr">
              <a:spcBef>
                <a:spcPts val="0"/>
              </a:spcBef>
              <a:spcAft>
                <a:spcPts val="0"/>
              </a:spcAft>
              <a:buSzPts val="5200"/>
              <a:buNone/>
              <a:defRPr sz="5200"/>
            </a:lvl2pPr>
            <a:lvl3pPr lvl="2" rtl="0" algn="ctr">
              <a:spcBef>
                <a:spcPts val="0"/>
              </a:spcBef>
              <a:spcAft>
                <a:spcPts val="0"/>
              </a:spcAft>
              <a:buSzPts val="5200"/>
              <a:buNone/>
              <a:defRPr sz="5200"/>
            </a:lvl3pPr>
            <a:lvl4pPr lvl="3" rtl="0" algn="ctr">
              <a:spcBef>
                <a:spcPts val="0"/>
              </a:spcBef>
              <a:spcAft>
                <a:spcPts val="0"/>
              </a:spcAft>
              <a:buSzPts val="5200"/>
              <a:buNone/>
              <a:defRPr sz="5200"/>
            </a:lvl4pPr>
            <a:lvl5pPr lvl="4" rtl="0" algn="ctr">
              <a:spcBef>
                <a:spcPts val="0"/>
              </a:spcBef>
              <a:spcAft>
                <a:spcPts val="0"/>
              </a:spcAft>
              <a:buSzPts val="5200"/>
              <a:buNone/>
              <a:defRPr sz="5200"/>
            </a:lvl5pPr>
            <a:lvl6pPr lvl="5" rtl="0" algn="ctr">
              <a:spcBef>
                <a:spcPts val="0"/>
              </a:spcBef>
              <a:spcAft>
                <a:spcPts val="0"/>
              </a:spcAft>
              <a:buSzPts val="5200"/>
              <a:buNone/>
              <a:defRPr sz="5200"/>
            </a:lvl6pPr>
            <a:lvl7pPr lvl="6" rtl="0" algn="ctr">
              <a:spcBef>
                <a:spcPts val="0"/>
              </a:spcBef>
              <a:spcAft>
                <a:spcPts val="0"/>
              </a:spcAft>
              <a:buSzPts val="5200"/>
              <a:buNone/>
              <a:defRPr sz="5200"/>
            </a:lvl7pPr>
            <a:lvl8pPr lvl="7" rtl="0" algn="ctr">
              <a:spcBef>
                <a:spcPts val="0"/>
              </a:spcBef>
              <a:spcAft>
                <a:spcPts val="0"/>
              </a:spcAft>
              <a:buSzPts val="5200"/>
              <a:buNone/>
              <a:defRPr sz="5200"/>
            </a:lvl8pPr>
            <a:lvl9pPr lvl="8" rtl="0" algn="ctr">
              <a:spcBef>
                <a:spcPts val="0"/>
              </a:spcBef>
              <a:spcAft>
                <a:spcPts val="0"/>
              </a:spcAft>
              <a:buSzPts val="5200"/>
              <a:buNone/>
              <a:defRPr sz="5200"/>
            </a:lvl9pPr>
          </a:lstStyle>
          <a:p/>
        </p:txBody>
      </p:sp>
      <p:sp>
        <p:nvSpPr>
          <p:cNvPr id="62" name="Google Shape;62;p15"/>
          <p:cNvSpPr txBox="1"/>
          <p:nvPr>
            <p:ph idx="1" type="subTitle"/>
          </p:nvPr>
        </p:nvSpPr>
        <p:spPr>
          <a:xfrm>
            <a:off x="311700" y="2834125"/>
            <a:ext cx="8520600" cy="7926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2800"/>
              <a:buNone/>
              <a:defRPr sz="2800"/>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63" name="Google Shape;63;p15"/>
          <p:cNvSpPr txBox="1"/>
          <p:nvPr>
            <p:ph idx="12" type="sldNum"/>
          </p:nvPr>
        </p:nvSpPr>
        <p:spPr>
          <a:xfrm>
            <a:off x="8472458" y="4663217"/>
            <a:ext cx="548700" cy="393600"/>
          </a:xfrm>
          <a:prstGeom prst="rect">
            <a:avLst/>
          </a:prstGeom>
          <a:noFill/>
          <a:ln>
            <a:noFill/>
          </a:ln>
        </p:spPr>
        <p:txBody>
          <a:bodyPr anchorCtr="0" anchor="ctr" bIns="45725" lIns="45725" spcFirstLastPara="1" rIns="45725" wrap="square" tIns="45725">
            <a:noAutofit/>
          </a:bodyPr>
          <a:lstStyle>
            <a:lvl1pPr lvl="0" rtl="0">
              <a:buNone/>
              <a:defRPr sz="700"/>
            </a:lvl1pPr>
            <a:lvl2pPr lvl="1" rtl="0">
              <a:buNone/>
              <a:defRPr sz="700"/>
            </a:lvl2pPr>
            <a:lvl3pPr lvl="2" rtl="0">
              <a:buNone/>
              <a:defRPr sz="700"/>
            </a:lvl3pPr>
            <a:lvl4pPr lvl="3" rtl="0">
              <a:buNone/>
              <a:defRPr sz="700"/>
            </a:lvl4pPr>
            <a:lvl5pPr lvl="4" rtl="0">
              <a:buNone/>
              <a:defRPr sz="700"/>
            </a:lvl5pPr>
            <a:lvl6pPr lvl="5" rtl="0">
              <a:buNone/>
              <a:defRPr sz="700"/>
            </a:lvl6pPr>
            <a:lvl7pPr lvl="6" rtl="0">
              <a:buNone/>
              <a:defRPr sz="700"/>
            </a:lvl7pPr>
            <a:lvl8pPr lvl="7" rtl="0">
              <a:buNone/>
              <a:defRPr sz="700"/>
            </a:lvl8pPr>
            <a:lvl9pPr lvl="8" rtl="0">
              <a:buNone/>
              <a:defRPr sz="700"/>
            </a:lvl9pPr>
          </a:lstStyle>
          <a:p>
            <a:pPr indent="0" lvl="0" marL="0" rtl="0" algn="l">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3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_AND_BODY_3">
  <p:cSld name="TITLE_AND_BODY_3">
    <p:bg>
      <p:bgPr>
        <a:solidFill>
          <a:srgbClr val="000000"/>
        </a:solidFill>
      </p:bgPr>
    </p:bg>
    <p:spTree>
      <p:nvGrpSpPr>
        <p:cNvPr id="1033" name="Shape 1033"/>
        <p:cNvGrpSpPr/>
        <p:nvPr/>
      </p:nvGrpSpPr>
      <p:grpSpPr>
        <a:xfrm>
          <a:off x="0" y="0"/>
          <a:ext cx="0" cy="0"/>
          <a:chOff x="0" y="0"/>
          <a:chExt cx="0" cy="0"/>
        </a:xfrm>
      </p:grpSpPr>
      <p:sp>
        <p:nvSpPr>
          <p:cNvPr id="1034" name="Google Shape;1034;p136"/>
          <p:cNvSpPr txBox="1"/>
          <p:nvPr>
            <p:ph type="ctrTitle"/>
          </p:nvPr>
        </p:nvSpPr>
        <p:spPr>
          <a:xfrm>
            <a:off x="952300" y="1287500"/>
            <a:ext cx="3525900" cy="916800"/>
          </a:xfrm>
          <a:prstGeom prst="rect">
            <a:avLst/>
          </a:prstGeom>
        </p:spPr>
        <p:txBody>
          <a:bodyPr anchorCtr="0" anchor="t" bIns="45725" lIns="0" spcFirstLastPara="1" rIns="45725" wrap="square" tIns="45725">
            <a:noAutofit/>
          </a:bodyPr>
          <a:lstStyle>
            <a:lvl1pPr lvl="0">
              <a:spcBef>
                <a:spcPts val="0"/>
              </a:spcBef>
              <a:spcAft>
                <a:spcPts val="0"/>
              </a:spcAft>
              <a:buClr>
                <a:schemeClr val="lt1"/>
              </a:buClr>
              <a:buSzPts val="2400"/>
              <a:buNone/>
              <a:defRPr sz="2400">
                <a:solidFill>
                  <a:schemeClr val="lt1"/>
                </a:solidFill>
              </a:defRPr>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035" name="Google Shape;1035;p136"/>
          <p:cNvSpPr txBox="1"/>
          <p:nvPr>
            <p:ph idx="1" type="subTitle"/>
          </p:nvPr>
        </p:nvSpPr>
        <p:spPr>
          <a:xfrm>
            <a:off x="952300" y="2412900"/>
            <a:ext cx="2903700" cy="568500"/>
          </a:xfrm>
          <a:prstGeom prst="rect">
            <a:avLst/>
          </a:prstGeom>
        </p:spPr>
        <p:txBody>
          <a:bodyPr anchorCtr="0" anchor="t" bIns="45725" lIns="0" spcFirstLastPara="1" rIns="45725" wrap="square" tIns="45725">
            <a:noAutofit/>
          </a:bodyPr>
          <a:lstStyle>
            <a:lvl1pPr lvl="0">
              <a:lnSpc>
                <a:spcPct val="100000"/>
              </a:lnSpc>
              <a:spcBef>
                <a:spcPts val="0"/>
              </a:spcBef>
              <a:spcAft>
                <a:spcPts val="0"/>
              </a:spcAft>
              <a:buClr>
                <a:srgbClr val="B7B7B7"/>
              </a:buClr>
              <a:buSzPts val="1600"/>
              <a:buNone/>
              <a:defRPr sz="1600">
                <a:solidFill>
                  <a:srgbClr val="B7B7B7"/>
                </a:solidFill>
              </a:defRPr>
            </a:lvl1pPr>
            <a:lvl2pPr lvl="1" algn="ctr">
              <a:lnSpc>
                <a:spcPct val="100000"/>
              </a:lnSpc>
              <a:spcBef>
                <a:spcPts val="0"/>
              </a:spcBef>
              <a:spcAft>
                <a:spcPts val="0"/>
              </a:spcAft>
              <a:buClr>
                <a:srgbClr val="B7B7B7"/>
              </a:buClr>
              <a:buSzPts val="2800"/>
              <a:buNone/>
              <a:defRPr sz="2800">
                <a:solidFill>
                  <a:srgbClr val="B7B7B7"/>
                </a:solidFill>
              </a:defRPr>
            </a:lvl2pPr>
            <a:lvl3pPr lvl="2" algn="ctr">
              <a:lnSpc>
                <a:spcPct val="100000"/>
              </a:lnSpc>
              <a:spcBef>
                <a:spcPts val="0"/>
              </a:spcBef>
              <a:spcAft>
                <a:spcPts val="0"/>
              </a:spcAft>
              <a:buClr>
                <a:srgbClr val="B7B7B7"/>
              </a:buClr>
              <a:buSzPts val="2800"/>
              <a:buNone/>
              <a:defRPr sz="2800">
                <a:solidFill>
                  <a:srgbClr val="B7B7B7"/>
                </a:solidFill>
              </a:defRPr>
            </a:lvl3pPr>
            <a:lvl4pPr lvl="3" algn="ctr">
              <a:lnSpc>
                <a:spcPct val="100000"/>
              </a:lnSpc>
              <a:spcBef>
                <a:spcPts val="0"/>
              </a:spcBef>
              <a:spcAft>
                <a:spcPts val="0"/>
              </a:spcAft>
              <a:buClr>
                <a:srgbClr val="B7B7B7"/>
              </a:buClr>
              <a:buSzPts val="2800"/>
              <a:buNone/>
              <a:defRPr sz="2800">
                <a:solidFill>
                  <a:srgbClr val="B7B7B7"/>
                </a:solidFill>
              </a:defRPr>
            </a:lvl4pPr>
            <a:lvl5pPr lvl="4" algn="ctr">
              <a:lnSpc>
                <a:spcPct val="100000"/>
              </a:lnSpc>
              <a:spcBef>
                <a:spcPts val="0"/>
              </a:spcBef>
              <a:spcAft>
                <a:spcPts val="0"/>
              </a:spcAft>
              <a:buClr>
                <a:srgbClr val="B7B7B7"/>
              </a:buClr>
              <a:buSzPts val="2800"/>
              <a:buNone/>
              <a:defRPr sz="2800">
                <a:solidFill>
                  <a:srgbClr val="B7B7B7"/>
                </a:solidFill>
              </a:defRPr>
            </a:lvl5pPr>
            <a:lvl6pPr lvl="5" algn="ctr">
              <a:lnSpc>
                <a:spcPct val="100000"/>
              </a:lnSpc>
              <a:spcBef>
                <a:spcPts val="0"/>
              </a:spcBef>
              <a:spcAft>
                <a:spcPts val="0"/>
              </a:spcAft>
              <a:buClr>
                <a:srgbClr val="B7B7B7"/>
              </a:buClr>
              <a:buSzPts val="2800"/>
              <a:buNone/>
              <a:defRPr sz="2800">
                <a:solidFill>
                  <a:srgbClr val="B7B7B7"/>
                </a:solidFill>
              </a:defRPr>
            </a:lvl6pPr>
            <a:lvl7pPr lvl="6" algn="ctr">
              <a:lnSpc>
                <a:spcPct val="100000"/>
              </a:lnSpc>
              <a:spcBef>
                <a:spcPts val="0"/>
              </a:spcBef>
              <a:spcAft>
                <a:spcPts val="0"/>
              </a:spcAft>
              <a:buClr>
                <a:srgbClr val="B7B7B7"/>
              </a:buClr>
              <a:buSzPts val="2800"/>
              <a:buNone/>
              <a:defRPr sz="2800">
                <a:solidFill>
                  <a:srgbClr val="B7B7B7"/>
                </a:solidFill>
              </a:defRPr>
            </a:lvl7pPr>
            <a:lvl8pPr lvl="7" algn="ctr">
              <a:lnSpc>
                <a:spcPct val="100000"/>
              </a:lnSpc>
              <a:spcBef>
                <a:spcPts val="0"/>
              </a:spcBef>
              <a:spcAft>
                <a:spcPts val="0"/>
              </a:spcAft>
              <a:buClr>
                <a:srgbClr val="B7B7B7"/>
              </a:buClr>
              <a:buSzPts val="2800"/>
              <a:buNone/>
              <a:defRPr sz="2800">
                <a:solidFill>
                  <a:srgbClr val="B7B7B7"/>
                </a:solidFill>
              </a:defRPr>
            </a:lvl8pPr>
            <a:lvl9pPr lvl="8" algn="ctr">
              <a:lnSpc>
                <a:spcPct val="100000"/>
              </a:lnSpc>
              <a:spcBef>
                <a:spcPts val="0"/>
              </a:spcBef>
              <a:spcAft>
                <a:spcPts val="0"/>
              </a:spcAft>
              <a:buClr>
                <a:srgbClr val="B7B7B7"/>
              </a:buClr>
              <a:buSzPts val="2800"/>
              <a:buNone/>
              <a:defRPr sz="2800">
                <a:solidFill>
                  <a:srgbClr val="B7B7B7"/>
                </a:solidFill>
              </a:defRPr>
            </a:lvl9pPr>
          </a:lstStyle>
          <a:p/>
        </p:txBody>
      </p:sp>
      <p:pic>
        <p:nvPicPr>
          <p:cNvPr id="1036" name="Google Shape;1036;p136"/>
          <p:cNvPicPr preferRelativeResize="0"/>
          <p:nvPr/>
        </p:nvPicPr>
        <p:blipFill rotWithShape="1">
          <a:blip r:embed="rId2">
            <a:alphaModFix/>
          </a:blip>
          <a:srcRect b="0" l="0" r="0" t="0"/>
          <a:stretch/>
        </p:blipFill>
        <p:spPr>
          <a:xfrm>
            <a:off x="221525" y="210300"/>
            <a:ext cx="138325" cy="122950"/>
          </a:xfrm>
          <a:prstGeom prst="rect">
            <a:avLst/>
          </a:prstGeom>
          <a:noFill/>
          <a:ln>
            <a:noFill/>
          </a:ln>
        </p:spPr>
      </p:pic>
      <p:sp>
        <p:nvSpPr>
          <p:cNvPr id="1037" name="Google Shape;1037;p136"/>
          <p:cNvSpPr txBox="1"/>
          <p:nvPr>
            <p:ph idx="2" type="subTitle"/>
          </p:nvPr>
        </p:nvSpPr>
        <p:spPr>
          <a:xfrm>
            <a:off x="952300" y="3250650"/>
            <a:ext cx="2903700" cy="568500"/>
          </a:xfrm>
          <a:prstGeom prst="rect">
            <a:avLst/>
          </a:prstGeom>
        </p:spPr>
        <p:txBody>
          <a:bodyPr anchorCtr="0" anchor="t" bIns="45725" lIns="0" spcFirstLastPara="1" rIns="45725" wrap="square" tIns="45725">
            <a:noAutofit/>
          </a:bodyPr>
          <a:lstStyle>
            <a:lvl1pPr lvl="0">
              <a:lnSpc>
                <a:spcPct val="100000"/>
              </a:lnSpc>
              <a:spcBef>
                <a:spcPts val="0"/>
              </a:spcBef>
              <a:spcAft>
                <a:spcPts val="0"/>
              </a:spcAft>
              <a:buClr>
                <a:srgbClr val="B7B7B7"/>
              </a:buClr>
              <a:buSzPts val="1200"/>
              <a:buNone/>
              <a:defRPr sz="1200">
                <a:solidFill>
                  <a:srgbClr val="B7B7B7"/>
                </a:solidFill>
              </a:defRPr>
            </a:lvl1pPr>
            <a:lvl2pPr lvl="1" algn="ctr">
              <a:lnSpc>
                <a:spcPct val="100000"/>
              </a:lnSpc>
              <a:spcBef>
                <a:spcPts val="0"/>
              </a:spcBef>
              <a:spcAft>
                <a:spcPts val="0"/>
              </a:spcAft>
              <a:buClr>
                <a:srgbClr val="B7B7B7"/>
              </a:buClr>
              <a:buSzPts val="2800"/>
              <a:buNone/>
              <a:defRPr sz="2800">
                <a:solidFill>
                  <a:srgbClr val="B7B7B7"/>
                </a:solidFill>
              </a:defRPr>
            </a:lvl2pPr>
            <a:lvl3pPr lvl="2" algn="ctr">
              <a:lnSpc>
                <a:spcPct val="100000"/>
              </a:lnSpc>
              <a:spcBef>
                <a:spcPts val="0"/>
              </a:spcBef>
              <a:spcAft>
                <a:spcPts val="0"/>
              </a:spcAft>
              <a:buClr>
                <a:srgbClr val="B7B7B7"/>
              </a:buClr>
              <a:buSzPts val="2800"/>
              <a:buNone/>
              <a:defRPr sz="2800">
                <a:solidFill>
                  <a:srgbClr val="B7B7B7"/>
                </a:solidFill>
              </a:defRPr>
            </a:lvl3pPr>
            <a:lvl4pPr lvl="3" algn="ctr">
              <a:lnSpc>
                <a:spcPct val="100000"/>
              </a:lnSpc>
              <a:spcBef>
                <a:spcPts val="0"/>
              </a:spcBef>
              <a:spcAft>
                <a:spcPts val="0"/>
              </a:spcAft>
              <a:buClr>
                <a:srgbClr val="B7B7B7"/>
              </a:buClr>
              <a:buSzPts val="2800"/>
              <a:buNone/>
              <a:defRPr sz="2800">
                <a:solidFill>
                  <a:srgbClr val="B7B7B7"/>
                </a:solidFill>
              </a:defRPr>
            </a:lvl4pPr>
            <a:lvl5pPr lvl="4" algn="ctr">
              <a:lnSpc>
                <a:spcPct val="100000"/>
              </a:lnSpc>
              <a:spcBef>
                <a:spcPts val="0"/>
              </a:spcBef>
              <a:spcAft>
                <a:spcPts val="0"/>
              </a:spcAft>
              <a:buClr>
                <a:srgbClr val="B7B7B7"/>
              </a:buClr>
              <a:buSzPts val="2800"/>
              <a:buNone/>
              <a:defRPr sz="2800">
                <a:solidFill>
                  <a:srgbClr val="B7B7B7"/>
                </a:solidFill>
              </a:defRPr>
            </a:lvl5pPr>
            <a:lvl6pPr lvl="5" algn="ctr">
              <a:lnSpc>
                <a:spcPct val="100000"/>
              </a:lnSpc>
              <a:spcBef>
                <a:spcPts val="0"/>
              </a:spcBef>
              <a:spcAft>
                <a:spcPts val="0"/>
              </a:spcAft>
              <a:buClr>
                <a:srgbClr val="B7B7B7"/>
              </a:buClr>
              <a:buSzPts val="2800"/>
              <a:buNone/>
              <a:defRPr sz="2800">
                <a:solidFill>
                  <a:srgbClr val="B7B7B7"/>
                </a:solidFill>
              </a:defRPr>
            </a:lvl6pPr>
            <a:lvl7pPr lvl="6" algn="ctr">
              <a:lnSpc>
                <a:spcPct val="100000"/>
              </a:lnSpc>
              <a:spcBef>
                <a:spcPts val="0"/>
              </a:spcBef>
              <a:spcAft>
                <a:spcPts val="0"/>
              </a:spcAft>
              <a:buClr>
                <a:srgbClr val="B7B7B7"/>
              </a:buClr>
              <a:buSzPts val="2800"/>
              <a:buNone/>
              <a:defRPr sz="2800">
                <a:solidFill>
                  <a:srgbClr val="B7B7B7"/>
                </a:solidFill>
              </a:defRPr>
            </a:lvl7pPr>
            <a:lvl8pPr lvl="7" algn="ctr">
              <a:lnSpc>
                <a:spcPct val="100000"/>
              </a:lnSpc>
              <a:spcBef>
                <a:spcPts val="0"/>
              </a:spcBef>
              <a:spcAft>
                <a:spcPts val="0"/>
              </a:spcAft>
              <a:buClr>
                <a:srgbClr val="B7B7B7"/>
              </a:buClr>
              <a:buSzPts val="2800"/>
              <a:buNone/>
              <a:defRPr sz="2800">
                <a:solidFill>
                  <a:srgbClr val="B7B7B7"/>
                </a:solidFill>
              </a:defRPr>
            </a:lvl8pPr>
            <a:lvl9pPr lvl="8" algn="ctr">
              <a:lnSpc>
                <a:spcPct val="100000"/>
              </a:lnSpc>
              <a:spcBef>
                <a:spcPts val="0"/>
              </a:spcBef>
              <a:spcAft>
                <a:spcPts val="0"/>
              </a:spcAft>
              <a:buClr>
                <a:srgbClr val="B7B7B7"/>
              </a:buClr>
              <a:buSzPts val="2800"/>
              <a:buNone/>
              <a:defRPr sz="2800">
                <a:solidFill>
                  <a:srgbClr val="B7B7B7"/>
                </a:solidFill>
              </a:defRPr>
            </a:lvl9pPr>
          </a:lstStyle>
          <a:p/>
        </p:txBody>
      </p:sp>
      <p:sp>
        <p:nvSpPr>
          <p:cNvPr id="1038" name="Google Shape;1038;p136"/>
          <p:cNvSpPr txBox="1"/>
          <p:nvPr>
            <p:ph idx="3" type="subTitle"/>
          </p:nvPr>
        </p:nvSpPr>
        <p:spPr>
          <a:xfrm>
            <a:off x="952300" y="210275"/>
            <a:ext cx="2903700" cy="123000"/>
          </a:xfrm>
          <a:prstGeom prst="rect">
            <a:avLst/>
          </a:prstGeom>
        </p:spPr>
        <p:txBody>
          <a:bodyPr anchorCtr="0" anchor="ctr" bIns="0" lIns="0" spcFirstLastPara="1" rIns="0" wrap="square" tIns="0">
            <a:noAutofit/>
          </a:bodyPr>
          <a:lstStyle>
            <a:lvl1pPr lvl="0">
              <a:lnSpc>
                <a:spcPct val="100000"/>
              </a:lnSpc>
              <a:spcBef>
                <a:spcPts val="0"/>
              </a:spcBef>
              <a:spcAft>
                <a:spcPts val="0"/>
              </a:spcAft>
              <a:buClr>
                <a:schemeClr val="lt1"/>
              </a:buClr>
              <a:buSzPts val="800"/>
              <a:buFont typeface="Montserrat SemiBold"/>
              <a:buNone/>
              <a:defRPr sz="800">
                <a:solidFill>
                  <a:schemeClr val="lt1"/>
                </a:solidFill>
                <a:latin typeface="Montserrat SemiBold"/>
                <a:ea typeface="Montserrat SemiBold"/>
                <a:cs typeface="Montserrat SemiBold"/>
                <a:sym typeface="Montserrat SemiBold"/>
              </a:defRPr>
            </a:lvl1pPr>
            <a:lvl2pPr lvl="1" algn="ctr">
              <a:lnSpc>
                <a:spcPct val="100000"/>
              </a:lnSpc>
              <a:spcBef>
                <a:spcPts val="0"/>
              </a:spcBef>
              <a:spcAft>
                <a:spcPts val="0"/>
              </a:spcAft>
              <a:buClr>
                <a:schemeClr val="lt1"/>
              </a:buClr>
              <a:buSzPts val="2800"/>
              <a:buNone/>
              <a:defRPr sz="2800">
                <a:solidFill>
                  <a:schemeClr val="lt1"/>
                </a:solidFill>
              </a:defRPr>
            </a:lvl2pPr>
            <a:lvl3pPr lvl="2" algn="ctr">
              <a:lnSpc>
                <a:spcPct val="100000"/>
              </a:lnSpc>
              <a:spcBef>
                <a:spcPts val="0"/>
              </a:spcBef>
              <a:spcAft>
                <a:spcPts val="0"/>
              </a:spcAft>
              <a:buClr>
                <a:schemeClr val="lt1"/>
              </a:buClr>
              <a:buSzPts val="2800"/>
              <a:buNone/>
              <a:defRPr sz="2800">
                <a:solidFill>
                  <a:schemeClr val="lt1"/>
                </a:solidFill>
              </a:defRPr>
            </a:lvl3pPr>
            <a:lvl4pPr lvl="3" algn="ctr">
              <a:lnSpc>
                <a:spcPct val="100000"/>
              </a:lnSpc>
              <a:spcBef>
                <a:spcPts val="0"/>
              </a:spcBef>
              <a:spcAft>
                <a:spcPts val="0"/>
              </a:spcAft>
              <a:buClr>
                <a:schemeClr val="lt1"/>
              </a:buClr>
              <a:buSzPts val="2800"/>
              <a:buNone/>
              <a:defRPr sz="2800">
                <a:solidFill>
                  <a:schemeClr val="lt1"/>
                </a:solidFill>
              </a:defRPr>
            </a:lvl4pPr>
            <a:lvl5pPr lvl="4" algn="ctr">
              <a:lnSpc>
                <a:spcPct val="100000"/>
              </a:lnSpc>
              <a:spcBef>
                <a:spcPts val="0"/>
              </a:spcBef>
              <a:spcAft>
                <a:spcPts val="0"/>
              </a:spcAft>
              <a:buClr>
                <a:schemeClr val="lt1"/>
              </a:buClr>
              <a:buSzPts val="2800"/>
              <a:buNone/>
              <a:defRPr sz="2800">
                <a:solidFill>
                  <a:schemeClr val="lt1"/>
                </a:solidFill>
              </a:defRPr>
            </a:lvl5pPr>
            <a:lvl6pPr lvl="5" algn="ctr">
              <a:lnSpc>
                <a:spcPct val="100000"/>
              </a:lnSpc>
              <a:spcBef>
                <a:spcPts val="0"/>
              </a:spcBef>
              <a:spcAft>
                <a:spcPts val="0"/>
              </a:spcAft>
              <a:buClr>
                <a:schemeClr val="lt1"/>
              </a:buClr>
              <a:buSzPts val="2800"/>
              <a:buNone/>
              <a:defRPr sz="2800">
                <a:solidFill>
                  <a:schemeClr val="lt1"/>
                </a:solidFill>
              </a:defRPr>
            </a:lvl6pPr>
            <a:lvl7pPr lvl="6" algn="ctr">
              <a:lnSpc>
                <a:spcPct val="100000"/>
              </a:lnSpc>
              <a:spcBef>
                <a:spcPts val="0"/>
              </a:spcBef>
              <a:spcAft>
                <a:spcPts val="0"/>
              </a:spcAft>
              <a:buClr>
                <a:schemeClr val="lt1"/>
              </a:buClr>
              <a:buSzPts val="2800"/>
              <a:buNone/>
              <a:defRPr sz="2800">
                <a:solidFill>
                  <a:schemeClr val="lt1"/>
                </a:solidFill>
              </a:defRPr>
            </a:lvl7pPr>
            <a:lvl8pPr lvl="7" algn="ctr">
              <a:lnSpc>
                <a:spcPct val="100000"/>
              </a:lnSpc>
              <a:spcBef>
                <a:spcPts val="0"/>
              </a:spcBef>
              <a:spcAft>
                <a:spcPts val="0"/>
              </a:spcAft>
              <a:buClr>
                <a:schemeClr val="lt1"/>
              </a:buClr>
              <a:buSzPts val="2800"/>
              <a:buNone/>
              <a:defRPr sz="2800">
                <a:solidFill>
                  <a:schemeClr val="lt1"/>
                </a:solidFill>
              </a:defRPr>
            </a:lvl8pPr>
            <a:lvl9pPr lvl="8" algn="ctr">
              <a:lnSpc>
                <a:spcPct val="100000"/>
              </a:lnSpc>
              <a:spcBef>
                <a:spcPts val="0"/>
              </a:spcBef>
              <a:spcAft>
                <a:spcPts val="0"/>
              </a:spcAft>
              <a:buClr>
                <a:schemeClr val="lt1"/>
              </a:buClr>
              <a:buSzPts val="2800"/>
              <a:buNone/>
              <a:defRPr sz="2800">
                <a:solidFill>
                  <a:schemeClr val="lt1"/>
                </a:solidFill>
              </a:defRPr>
            </a:lvl9pPr>
          </a:lstStyle>
          <a:p/>
        </p:txBody>
      </p:sp>
      <p:sp>
        <p:nvSpPr>
          <p:cNvPr id="1039" name="Google Shape;1039;p136"/>
          <p:cNvSpPr txBox="1"/>
          <p:nvPr/>
        </p:nvSpPr>
        <p:spPr>
          <a:xfrm rot="-5400000">
            <a:off x="-975112" y="3297988"/>
            <a:ext cx="2528700" cy="771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500">
                <a:solidFill>
                  <a:srgbClr val="666666"/>
                </a:solidFill>
                <a:latin typeface="Montserrat Medium"/>
                <a:ea typeface="Montserrat Medium"/>
                <a:cs typeface="Montserrat Medium"/>
                <a:sym typeface="Montserrat Medium"/>
              </a:rPr>
              <a:t>© 2023 Skydio, Inc. Proprietary &amp; Confidential</a:t>
            </a:r>
            <a:endParaRPr sz="500">
              <a:solidFill>
                <a:srgbClr val="666666"/>
              </a:solidFill>
              <a:latin typeface="Montserrat Medium"/>
              <a:ea typeface="Montserrat Medium"/>
              <a:cs typeface="Montserrat Medium"/>
              <a:sym typeface="Montserrat Medium"/>
            </a:endParaRPr>
          </a:p>
        </p:txBody>
      </p:sp>
      <p:sp>
        <p:nvSpPr>
          <p:cNvPr id="1040" name="Google Shape;1040;p136"/>
          <p:cNvSpPr txBox="1"/>
          <p:nvPr/>
        </p:nvSpPr>
        <p:spPr>
          <a:xfrm>
            <a:off x="202413" y="4779625"/>
            <a:ext cx="176700" cy="2388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fld id="{00000000-1234-1234-1234-123412341234}" type="slidenum">
              <a:rPr lang="en" sz="700">
                <a:solidFill>
                  <a:schemeClr val="lt1"/>
                </a:solidFill>
                <a:latin typeface="Montserrat Medium"/>
                <a:ea typeface="Montserrat Medium"/>
                <a:cs typeface="Montserrat Medium"/>
                <a:sym typeface="Montserrat Medium"/>
              </a:rPr>
              <a:t>‹#›</a:t>
            </a:fld>
            <a:endParaRPr sz="700">
              <a:solidFill>
                <a:schemeClr val="lt1"/>
              </a:solidFill>
              <a:latin typeface="Montserrat Medium"/>
              <a:ea typeface="Montserrat Medium"/>
              <a:cs typeface="Montserrat Medium"/>
              <a:sym typeface="Montserrat Medium"/>
            </a:endParaRPr>
          </a:p>
        </p:txBody>
      </p:sp>
    </p:spTree>
  </p:cSld>
  <p:clrMapOvr>
    <a:masterClrMapping/>
  </p:clrMapOvr>
</p:sldLayout>
</file>

<file path=ppt/slideLayouts/slideLayout13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 - 50/50 Image - Light 1">
  <p:cSld name="TITLE_AND_BODY_1_1_1_2_1">
    <p:bg>
      <p:bgPr>
        <a:solidFill>
          <a:schemeClr val="lt1"/>
        </a:solidFill>
      </p:bgPr>
    </p:bg>
    <p:spTree>
      <p:nvGrpSpPr>
        <p:cNvPr id="1041" name="Shape 1041"/>
        <p:cNvGrpSpPr/>
        <p:nvPr/>
      </p:nvGrpSpPr>
      <p:grpSpPr>
        <a:xfrm>
          <a:off x="0" y="0"/>
          <a:ext cx="0" cy="0"/>
          <a:chOff x="0" y="0"/>
          <a:chExt cx="0" cy="0"/>
        </a:xfrm>
      </p:grpSpPr>
      <p:sp>
        <p:nvSpPr>
          <p:cNvPr id="1042" name="Google Shape;1042;p137"/>
          <p:cNvSpPr/>
          <p:nvPr>
            <p:ph idx="2" type="pic"/>
          </p:nvPr>
        </p:nvSpPr>
        <p:spPr>
          <a:xfrm>
            <a:off x="4666675" y="0"/>
            <a:ext cx="4485000" cy="5143500"/>
          </a:xfrm>
          <a:prstGeom prst="rect">
            <a:avLst/>
          </a:prstGeom>
          <a:noFill/>
          <a:ln>
            <a:noFill/>
          </a:ln>
        </p:spPr>
      </p:sp>
      <p:sp>
        <p:nvSpPr>
          <p:cNvPr id="1043" name="Google Shape;1043;p137"/>
          <p:cNvSpPr txBox="1"/>
          <p:nvPr>
            <p:ph type="ctrTitle"/>
          </p:nvPr>
        </p:nvSpPr>
        <p:spPr>
          <a:xfrm>
            <a:off x="952300" y="923200"/>
            <a:ext cx="3244800" cy="916800"/>
          </a:xfrm>
          <a:prstGeom prst="rect">
            <a:avLst/>
          </a:prstGeom>
        </p:spPr>
        <p:txBody>
          <a:bodyPr anchorCtr="0" anchor="t" bIns="45725" lIns="0" spcFirstLastPara="1" rIns="45725" wrap="square" tIns="45725">
            <a:noAutofit/>
          </a:bodyPr>
          <a:lstStyle>
            <a:lvl1pPr lvl="0">
              <a:lnSpc>
                <a:spcPct val="95000"/>
              </a:lnSpc>
              <a:spcBef>
                <a:spcPts val="0"/>
              </a:spcBef>
              <a:spcAft>
                <a:spcPts val="0"/>
              </a:spcAft>
              <a:buSzPts val="2400"/>
              <a:buNone/>
              <a:defRPr sz="24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044" name="Google Shape;1044;p137"/>
          <p:cNvSpPr txBox="1"/>
          <p:nvPr>
            <p:ph idx="1" type="body"/>
          </p:nvPr>
        </p:nvSpPr>
        <p:spPr>
          <a:xfrm>
            <a:off x="885925" y="2778988"/>
            <a:ext cx="3068100" cy="1925700"/>
          </a:xfrm>
          <a:prstGeom prst="rect">
            <a:avLst/>
          </a:prstGeom>
        </p:spPr>
        <p:txBody>
          <a:bodyPr anchorCtr="0" anchor="t" bIns="91425" lIns="91425" spcFirstLastPara="1" rIns="91425" wrap="square" tIns="91425">
            <a:noAutofit/>
          </a:bodyPr>
          <a:lstStyle>
            <a:lvl1pPr indent="-285750" lvl="0" marL="457200">
              <a:spcBef>
                <a:spcPts val="0"/>
              </a:spcBef>
              <a:spcAft>
                <a:spcPts val="0"/>
              </a:spcAft>
              <a:buClr>
                <a:srgbClr val="666666"/>
              </a:buClr>
              <a:buSzPts val="900"/>
              <a:buChar char="●"/>
              <a:defRPr sz="900">
                <a:solidFill>
                  <a:srgbClr val="666666"/>
                </a:solidFill>
              </a:defRPr>
            </a:lvl1pPr>
            <a:lvl2pPr indent="-285750" lvl="1" marL="914400">
              <a:spcBef>
                <a:spcPts val="0"/>
              </a:spcBef>
              <a:spcAft>
                <a:spcPts val="0"/>
              </a:spcAft>
              <a:buClr>
                <a:srgbClr val="666666"/>
              </a:buClr>
              <a:buSzPts val="900"/>
              <a:buChar char="○"/>
              <a:defRPr sz="900">
                <a:solidFill>
                  <a:srgbClr val="666666"/>
                </a:solidFill>
              </a:defRPr>
            </a:lvl2pPr>
            <a:lvl3pPr indent="-285750" lvl="2" marL="1371600">
              <a:spcBef>
                <a:spcPts val="0"/>
              </a:spcBef>
              <a:spcAft>
                <a:spcPts val="0"/>
              </a:spcAft>
              <a:buClr>
                <a:srgbClr val="666666"/>
              </a:buClr>
              <a:buSzPts val="900"/>
              <a:buChar char="■"/>
              <a:defRPr sz="900">
                <a:solidFill>
                  <a:srgbClr val="666666"/>
                </a:solidFill>
              </a:defRPr>
            </a:lvl3pPr>
            <a:lvl4pPr indent="-285750" lvl="3" marL="1828800">
              <a:spcBef>
                <a:spcPts val="0"/>
              </a:spcBef>
              <a:spcAft>
                <a:spcPts val="0"/>
              </a:spcAft>
              <a:buClr>
                <a:srgbClr val="666666"/>
              </a:buClr>
              <a:buSzPts val="900"/>
              <a:buChar char="●"/>
              <a:defRPr sz="900">
                <a:solidFill>
                  <a:srgbClr val="666666"/>
                </a:solidFill>
              </a:defRPr>
            </a:lvl4pPr>
            <a:lvl5pPr indent="-285750" lvl="4" marL="2286000">
              <a:spcBef>
                <a:spcPts val="0"/>
              </a:spcBef>
              <a:spcAft>
                <a:spcPts val="0"/>
              </a:spcAft>
              <a:buClr>
                <a:srgbClr val="666666"/>
              </a:buClr>
              <a:buSzPts val="900"/>
              <a:buChar char="○"/>
              <a:defRPr sz="900">
                <a:solidFill>
                  <a:srgbClr val="666666"/>
                </a:solidFill>
              </a:defRPr>
            </a:lvl5pPr>
            <a:lvl6pPr indent="-285750" lvl="5" marL="2743200">
              <a:spcBef>
                <a:spcPts val="0"/>
              </a:spcBef>
              <a:spcAft>
                <a:spcPts val="0"/>
              </a:spcAft>
              <a:buClr>
                <a:srgbClr val="666666"/>
              </a:buClr>
              <a:buSzPts val="900"/>
              <a:buChar char="■"/>
              <a:defRPr sz="900">
                <a:solidFill>
                  <a:srgbClr val="666666"/>
                </a:solidFill>
              </a:defRPr>
            </a:lvl6pPr>
            <a:lvl7pPr indent="-285750" lvl="6" marL="3200400">
              <a:spcBef>
                <a:spcPts val="0"/>
              </a:spcBef>
              <a:spcAft>
                <a:spcPts val="0"/>
              </a:spcAft>
              <a:buClr>
                <a:srgbClr val="666666"/>
              </a:buClr>
              <a:buSzPts val="900"/>
              <a:buChar char="●"/>
              <a:defRPr sz="900">
                <a:solidFill>
                  <a:srgbClr val="666666"/>
                </a:solidFill>
              </a:defRPr>
            </a:lvl7pPr>
            <a:lvl8pPr indent="-285750" lvl="7" marL="3657600">
              <a:spcBef>
                <a:spcPts val="0"/>
              </a:spcBef>
              <a:spcAft>
                <a:spcPts val="0"/>
              </a:spcAft>
              <a:buClr>
                <a:srgbClr val="666666"/>
              </a:buClr>
              <a:buSzPts val="900"/>
              <a:buChar char="○"/>
              <a:defRPr sz="900">
                <a:solidFill>
                  <a:srgbClr val="666666"/>
                </a:solidFill>
              </a:defRPr>
            </a:lvl8pPr>
            <a:lvl9pPr indent="-285750" lvl="8" marL="4114800">
              <a:spcBef>
                <a:spcPts val="0"/>
              </a:spcBef>
              <a:spcAft>
                <a:spcPts val="0"/>
              </a:spcAft>
              <a:buClr>
                <a:srgbClr val="666666"/>
              </a:buClr>
              <a:buSzPts val="900"/>
              <a:buChar char="■"/>
              <a:defRPr sz="900">
                <a:solidFill>
                  <a:srgbClr val="666666"/>
                </a:solidFill>
              </a:defRPr>
            </a:lvl9pPr>
          </a:lstStyle>
          <a:p/>
        </p:txBody>
      </p:sp>
      <p:sp>
        <p:nvSpPr>
          <p:cNvPr id="1045" name="Google Shape;1045;p137"/>
          <p:cNvSpPr txBox="1"/>
          <p:nvPr>
            <p:ph idx="3" type="subTitle"/>
          </p:nvPr>
        </p:nvSpPr>
        <p:spPr>
          <a:xfrm>
            <a:off x="921713" y="2265025"/>
            <a:ext cx="3244800" cy="432000"/>
          </a:xfrm>
          <a:prstGeom prst="rect">
            <a:avLst/>
          </a:prstGeom>
        </p:spPr>
        <p:txBody>
          <a:bodyPr anchorCtr="0" anchor="t" bIns="45725" lIns="45725" spcFirstLastPara="1" rIns="45725" wrap="square" tIns="45725">
            <a:noAutofit/>
          </a:bodyPr>
          <a:lstStyle>
            <a:lvl1pPr lvl="0">
              <a:spcBef>
                <a:spcPts val="0"/>
              </a:spcBef>
              <a:spcAft>
                <a:spcPts val="0"/>
              </a:spcAft>
              <a:buClr>
                <a:srgbClr val="088BF5"/>
              </a:buClr>
              <a:buSzPts val="1200"/>
              <a:buNone/>
              <a:defRPr sz="1200">
                <a:solidFill>
                  <a:srgbClr val="088BF5"/>
                </a:solidFill>
              </a:defRPr>
            </a:lvl1pPr>
            <a:lvl2pPr lvl="1">
              <a:spcBef>
                <a:spcPts val="0"/>
              </a:spcBef>
              <a:spcAft>
                <a:spcPts val="0"/>
              </a:spcAft>
              <a:buSzPts val="1200"/>
              <a:buNone/>
              <a:defRPr sz="1200"/>
            </a:lvl2pPr>
            <a:lvl3pPr lvl="2">
              <a:spcBef>
                <a:spcPts val="0"/>
              </a:spcBef>
              <a:spcAft>
                <a:spcPts val="0"/>
              </a:spcAft>
              <a:buSzPts val="1200"/>
              <a:buNone/>
              <a:defRPr sz="1200"/>
            </a:lvl3pPr>
            <a:lvl4pPr lvl="3">
              <a:spcBef>
                <a:spcPts val="0"/>
              </a:spcBef>
              <a:spcAft>
                <a:spcPts val="0"/>
              </a:spcAft>
              <a:buSzPts val="1200"/>
              <a:buNone/>
              <a:defRPr sz="1200"/>
            </a:lvl4pPr>
            <a:lvl5pPr lvl="4">
              <a:spcBef>
                <a:spcPts val="0"/>
              </a:spcBef>
              <a:spcAft>
                <a:spcPts val="0"/>
              </a:spcAft>
              <a:buSzPts val="1200"/>
              <a:buNone/>
              <a:defRPr sz="1200"/>
            </a:lvl5pPr>
            <a:lvl6pPr lvl="5">
              <a:spcBef>
                <a:spcPts val="0"/>
              </a:spcBef>
              <a:spcAft>
                <a:spcPts val="0"/>
              </a:spcAft>
              <a:buSzPts val="1200"/>
              <a:buNone/>
              <a:defRPr sz="1200"/>
            </a:lvl6pPr>
            <a:lvl7pPr lvl="6">
              <a:spcBef>
                <a:spcPts val="0"/>
              </a:spcBef>
              <a:spcAft>
                <a:spcPts val="0"/>
              </a:spcAft>
              <a:buSzPts val="1200"/>
              <a:buNone/>
              <a:defRPr sz="1200"/>
            </a:lvl7pPr>
            <a:lvl8pPr lvl="7">
              <a:spcBef>
                <a:spcPts val="0"/>
              </a:spcBef>
              <a:spcAft>
                <a:spcPts val="0"/>
              </a:spcAft>
              <a:buSzPts val="1200"/>
              <a:buNone/>
              <a:defRPr sz="1200"/>
            </a:lvl8pPr>
            <a:lvl9pPr lvl="8">
              <a:spcBef>
                <a:spcPts val="0"/>
              </a:spcBef>
              <a:spcAft>
                <a:spcPts val="0"/>
              </a:spcAft>
              <a:buSzPts val="1200"/>
              <a:buNone/>
              <a:defRPr sz="1200"/>
            </a:lvl9pPr>
          </a:lstStyle>
          <a:p/>
        </p:txBody>
      </p:sp>
      <p:pic>
        <p:nvPicPr>
          <p:cNvPr id="1046" name="Google Shape;1046;p137"/>
          <p:cNvPicPr preferRelativeResize="0"/>
          <p:nvPr/>
        </p:nvPicPr>
        <p:blipFill rotWithShape="1">
          <a:blip r:embed="rId2">
            <a:alphaModFix/>
          </a:blip>
          <a:srcRect b="0" l="0" r="0" t="0"/>
          <a:stretch/>
        </p:blipFill>
        <p:spPr>
          <a:xfrm>
            <a:off x="221525" y="210300"/>
            <a:ext cx="138325" cy="122950"/>
          </a:xfrm>
          <a:prstGeom prst="rect">
            <a:avLst/>
          </a:prstGeom>
          <a:noFill/>
          <a:ln>
            <a:noFill/>
          </a:ln>
        </p:spPr>
      </p:pic>
      <p:sp>
        <p:nvSpPr>
          <p:cNvPr id="1047" name="Google Shape;1047;p137"/>
          <p:cNvSpPr txBox="1"/>
          <p:nvPr>
            <p:ph idx="4" type="subTitle"/>
          </p:nvPr>
        </p:nvSpPr>
        <p:spPr>
          <a:xfrm>
            <a:off x="952300" y="210275"/>
            <a:ext cx="2903700" cy="123000"/>
          </a:xfrm>
          <a:prstGeom prst="rect">
            <a:avLst/>
          </a:prstGeom>
        </p:spPr>
        <p:txBody>
          <a:bodyPr anchorCtr="0" anchor="ctr" bIns="0" lIns="0" spcFirstLastPara="1" rIns="0" wrap="square" tIns="0">
            <a:noAutofit/>
          </a:bodyPr>
          <a:lstStyle>
            <a:lvl1pPr lvl="0">
              <a:lnSpc>
                <a:spcPct val="100000"/>
              </a:lnSpc>
              <a:spcBef>
                <a:spcPts val="0"/>
              </a:spcBef>
              <a:spcAft>
                <a:spcPts val="0"/>
              </a:spcAft>
              <a:buClr>
                <a:schemeClr val="dk1"/>
              </a:buClr>
              <a:buSzPts val="800"/>
              <a:buFont typeface="Montserrat SemiBold"/>
              <a:buNone/>
              <a:defRPr sz="800">
                <a:solidFill>
                  <a:schemeClr val="dk1"/>
                </a:solidFill>
                <a:latin typeface="Montserrat SemiBold"/>
                <a:ea typeface="Montserrat SemiBold"/>
                <a:cs typeface="Montserrat SemiBold"/>
                <a:sym typeface="Montserrat SemiBold"/>
              </a:defRPr>
            </a:lvl1pPr>
            <a:lvl2pPr lvl="1" algn="ctr">
              <a:lnSpc>
                <a:spcPct val="100000"/>
              </a:lnSpc>
              <a:spcBef>
                <a:spcPts val="0"/>
              </a:spcBef>
              <a:spcAft>
                <a:spcPts val="0"/>
              </a:spcAft>
              <a:buClr>
                <a:schemeClr val="lt1"/>
              </a:buClr>
              <a:buSzPts val="2800"/>
              <a:buNone/>
              <a:defRPr sz="2800">
                <a:solidFill>
                  <a:schemeClr val="lt1"/>
                </a:solidFill>
              </a:defRPr>
            </a:lvl2pPr>
            <a:lvl3pPr lvl="2" algn="ctr">
              <a:lnSpc>
                <a:spcPct val="100000"/>
              </a:lnSpc>
              <a:spcBef>
                <a:spcPts val="0"/>
              </a:spcBef>
              <a:spcAft>
                <a:spcPts val="0"/>
              </a:spcAft>
              <a:buClr>
                <a:schemeClr val="lt1"/>
              </a:buClr>
              <a:buSzPts val="2800"/>
              <a:buNone/>
              <a:defRPr sz="2800">
                <a:solidFill>
                  <a:schemeClr val="lt1"/>
                </a:solidFill>
              </a:defRPr>
            </a:lvl3pPr>
            <a:lvl4pPr lvl="3" algn="ctr">
              <a:lnSpc>
                <a:spcPct val="100000"/>
              </a:lnSpc>
              <a:spcBef>
                <a:spcPts val="0"/>
              </a:spcBef>
              <a:spcAft>
                <a:spcPts val="0"/>
              </a:spcAft>
              <a:buClr>
                <a:schemeClr val="lt1"/>
              </a:buClr>
              <a:buSzPts val="2800"/>
              <a:buNone/>
              <a:defRPr sz="2800">
                <a:solidFill>
                  <a:schemeClr val="lt1"/>
                </a:solidFill>
              </a:defRPr>
            </a:lvl4pPr>
            <a:lvl5pPr lvl="4" algn="ctr">
              <a:lnSpc>
                <a:spcPct val="100000"/>
              </a:lnSpc>
              <a:spcBef>
                <a:spcPts val="0"/>
              </a:spcBef>
              <a:spcAft>
                <a:spcPts val="0"/>
              </a:spcAft>
              <a:buClr>
                <a:schemeClr val="lt1"/>
              </a:buClr>
              <a:buSzPts val="2800"/>
              <a:buNone/>
              <a:defRPr sz="2800">
                <a:solidFill>
                  <a:schemeClr val="lt1"/>
                </a:solidFill>
              </a:defRPr>
            </a:lvl5pPr>
            <a:lvl6pPr lvl="5" algn="ctr">
              <a:lnSpc>
                <a:spcPct val="100000"/>
              </a:lnSpc>
              <a:spcBef>
                <a:spcPts val="0"/>
              </a:spcBef>
              <a:spcAft>
                <a:spcPts val="0"/>
              </a:spcAft>
              <a:buClr>
                <a:schemeClr val="lt1"/>
              </a:buClr>
              <a:buSzPts val="2800"/>
              <a:buNone/>
              <a:defRPr sz="2800">
                <a:solidFill>
                  <a:schemeClr val="lt1"/>
                </a:solidFill>
              </a:defRPr>
            </a:lvl6pPr>
            <a:lvl7pPr lvl="6" algn="ctr">
              <a:lnSpc>
                <a:spcPct val="100000"/>
              </a:lnSpc>
              <a:spcBef>
                <a:spcPts val="0"/>
              </a:spcBef>
              <a:spcAft>
                <a:spcPts val="0"/>
              </a:spcAft>
              <a:buClr>
                <a:schemeClr val="lt1"/>
              </a:buClr>
              <a:buSzPts val="2800"/>
              <a:buNone/>
              <a:defRPr sz="2800">
                <a:solidFill>
                  <a:schemeClr val="lt1"/>
                </a:solidFill>
              </a:defRPr>
            </a:lvl7pPr>
            <a:lvl8pPr lvl="7" algn="ctr">
              <a:lnSpc>
                <a:spcPct val="100000"/>
              </a:lnSpc>
              <a:spcBef>
                <a:spcPts val="0"/>
              </a:spcBef>
              <a:spcAft>
                <a:spcPts val="0"/>
              </a:spcAft>
              <a:buClr>
                <a:schemeClr val="lt1"/>
              </a:buClr>
              <a:buSzPts val="2800"/>
              <a:buNone/>
              <a:defRPr sz="2800">
                <a:solidFill>
                  <a:schemeClr val="lt1"/>
                </a:solidFill>
              </a:defRPr>
            </a:lvl8pPr>
            <a:lvl9pPr lvl="8" algn="ctr">
              <a:lnSpc>
                <a:spcPct val="100000"/>
              </a:lnSpc>
              <a:spcBef>
                <a:spcPts val="0"/>
              </a:spcBef>
              <a:spcAft>
                <a:spcPts val="0"/>
              </a:spcAft>
              <a:buClr>
                <a:schemeClr val="lt1"/>
              </a:buClr>
              <a:buSzPts val="2800"/>
              <a:buNone/>
              <a:defRPr sz="2800">
                <a:solidFill>
                  <a:schemeClr val="lt1"/>
                </a:solidFill>
              </a:defRPr>
            </a:lvl9pPr>
          </a:lstStyle>
          <a:p/>
        </p:txBody>
      </p:sp>
      <p:sp>
        <p:nvSpPr>
          <p:cNvPr id="1048" name="Google Shape;1048;p137"/>
          <p:cNvSpPr txBox="1"/>
          <p:nvPr/>
        </p:nvSpPr>
        <p:spPr>
          <a:xfrm rot="-5400000">
            <a:off x="-975112" y="3297988"/>
            <a:ext cx="2528700" cy="771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500">
                <a:solidFill>
                  <a:srgbClr val="999999"/>
                </a:solidFill>
                <a:latin typeface="Montserrat Medium"/>
                <a:ea typeface="Montserrat Medium"/>
                <a:cs typeface="Montserrat Medium"/>
                <a:sym typeface="Montserrat Medium"/>
              </a:rPr>
              <a:t>© 2023 Skydio, Inc. Proprietary &amp; Confidential</a:t>
            </a:r>
            <a:endParaRPr sz="500">
              <a:solidFill>
                <a:srgbClr val="999999"/>
              </a:solidFill>
              <a:latin typeface="Montserrat Medium"/>
              <a:ea typeface="Montserrat Medium"/>
              <a:cs typeface="Montserrat Medium"/>
              <a:sym typeface="Montserrat Medium"/>
            </a:endParaRPr>
          </a:p>
        </p:txBody>
      </p:sp>
      <p:sp>
        <p:nvSpPr>
          <p:cNvPr id="1049" name="Google Shape;1049;p137"/>
          <p:cNvSpPr txBox="1"/>
          <p:nvPr/>
        </p:nvSpPr>
        <p:spPr>
          <a:xfrm>
            <a:off x="202413" y="4779625"/>
            <a:ext cx="176700" cy="2388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fld id="{00000000-1234-1234-1234-123412341234}" type="slidenum">
              <a:rPr lang="en" sz="700">
                <a:solidFill>
                  <a:schemeClr val="dk1"/>
                </a:solidFill>
                <a:latin typeface="Montserrat Medium"/>
                <a:ea typeface="Montserrat Medium"/>
                <a:cs typeface="Montserrat Medium"/>
                <a:sym typeface="Montserrat Medium"/>
              </a:rPr>
              <a:t>‹#›</a:t>
            </a:fld>
            <a:endParaRPr sz="700">
              <a:solidFill>
                <a:schemeClr val="dk1"/>
              </a:solidFill>
              <a:latin typeface="Montserrat Medium"/>
              <a:ea typeface="Montserrat Medium"/>
              <a:cs typeface="Montserrat Medium"/>
              <a:sym typeface="Montserrat Medium"/>
            </a:endParaRPr>
          </a:p>
        </p:txBody>
      </p:sp>
    </p:spTree>
  </p:cSld>
  <p:clrMapOvr>
    <a:masterClrMapping/>
  </p:clrMapOvr>
</p:sldLayout>
</file>

<file path=ppt/slideLayouts/slideLayout13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 - 50/50 Image - Light 2">
  <p:cSld name="TITLE_AND_BODY_1_1_1_2_2">
    <p:bg>
      <p:bgPr>
        <a:solidFill>
          <a:schemeClr val="lt1"/>
        </a:solidFill>
      </p:bgPr>
    </p:bg>
    <p:spTree>
      <p:nvGrpSpPr>
        <p:cNvPr id="1050" name="Shape 1050"/>
        <p:cNvGrpSpPr/>
        <p:nvPr/>
      </p:nvGrpSpPr>
      <p:grpSpPr>
        <a:xfrm>
          <a:off x="0" y="0"/>
          <a:ext cx="0" cy="0"/>
          <a:chOff x="0" y="0"/>
          <a:chExt cx="0" cy="0"/>
        </a:xfrm>
      </p:grpSpPr>
      <p:sp>
        <p:nvSpPr>
          <p:cNvPr id="1051" name="Google Shape;1051;p138"/>
          <p:cNvSpPr/>
          <p:nvPr>
            <p:ph idx="2" type="pic"/>
          </p:nvPr>
        </p:nvSpPr>
        <p:spPr>
          <a:xfrm>
            <a:off x="4666675" y="0"/>
            <a:ext cx="4485000" cy="5143500"/>
          </a:xfrm>
          <a:prstGeom prst="rect">
            <a:avLst/>
          </a:prstGeom>
          <a:noFill/>
          <a:ln>
            <a:noFill/>
          </a:ln>
        </p:spPr>
      </p:sp>
      <p:sp>
        <p:nvSpPr>
          <p:cNvPr id="1052" name="Google Shape;1052;p138"/>
          <p:cNvSpPr txBox="1"/>
          <p:nvPr>
            <p:ph type="ctrTitle"/>
          </p:nvPr>
        </p:nvSpPr>
        <p:spPr>
          <a:xfrm>
            <a:off x="952300" y="923200"/>
            <a:ext cx="3244800" cy="916800"/>
          </a:xfrm>
          <a:prstGeom prst="rect">
            <a:avLst/>
          </a:prstGeom>
        </p:spPr>
        <p:txBody>
          <a:bodyPr anchorCtr="0" anchor="t" bIns="45725" lIns="0" spcFirstLastPara="1" rIns="45725" wrap="square" tIns="45725">
            <a:noAutofit/>
          </a:bodyPr>
          <a:lstStyle>
            <a:lvl1pPr lvl="0">
              <a:lnSpc>
                <a:spcPct val="95000"/>
              </a:lnSpc>
              <a:spcBef>
                <a:spcPts val="0"/>
              </a:spcBef>
              <a:spcAft>
                <a:spcPts val="0"/>
              </a:spcAft>
              <a:buSzPts val="2400"/>
              <a:buNone/>
              <a:defRPr sz="24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053" name="Google Shape;1053;p138"/>
          <p:cNvSpPr txBox="1"/>
          <p:nvPr>
            <p:ph idx="1" type="body"/>
          </p:nvPr>
        </p:nvSpPr>
        <p:spPr>
          <a:xfrm>
            <a:off x="885925" y="2778988"/>
            <a:ext cx="3068100" cy="1925700"/>
          </a:xfrm>
          <a:prstGeom prst="rect">
            <a:avLst/>
          </a:prstGeom>
        </p:spPr>
        <p:txBody>
          <a:bodyPr anchorCtr="0" anchor="t" bIns="91425" lIns="91425" spcFirstLastPara="1" rIns="91425" wrap="square" tIns="91425">
            <a:noAutofit/>
          </a:bodyPr>
          <a:lstStyle>
            <a:lvl1pPr indent="-285750" lvl="0" marL="457200">
              <a:spcBef>
                <a:spcPts val="0"/>
              </a:spcBef>
              <a:spcAft>
                <a:spcPts val="0"/>
              </a:spcAft>
              <a:buClr>
                <a:srgbClr val="666666"/>
              </a:buClr>
              <a:buSzPts val="900"/>
              <a:buChar char="●"/>
              <a:defRPr sz="900">
                <a:solidFill>
                  <a:srgbClr val="666666"/>
                </a:solidFill>
              </a:defRPr>
            </a:lvl1pPr>
            <a:lvl2pPr indent="-285750" lvl="1" marL="914400">
              <a:spcBef>
                <a:spcPts val="0"/>
              </a:spcBef>
              <a:spcAft>
                <a:spcPts val="0"/>
              </a:spcAft>
              <a:buClr>
                <a:srgbClr val="666666"/>
              </a:buClr>
              <a:buSzPts val="900"/>
              <a:buChar char="○"/>
              <a:defRPr sz="900">
                <a:solidFill>
                  <a:srgbClr val="666666"/>
                </a:solidFill>
              </a:defRPr>
            </a:lvl2pPr>
            <a:lvl3pPr indent="-285750" lvl="2" marL="1371600">
              <a:spcBef>
                <a:spcPts val="0"/>
              </a:spcBef>
              <a:spcAft>
                <a:spcPts val="0"/>
              </a:spcAft>
              <a:buClr>
                <a:srgbClr val="666666"/>
              </a:buClr>
              <a:buSzPts val="900"/>
              <a:buChar char="■"/>
              <a:defRPr sz="900">
                <a:solidFill>
                  <a:srgbClr val="666666"/>
                </a:solidFill>
              </a:defRPr>
            </a:lvl3pPr>
            <a:lvl4pPr indent="-285750" lvl="3" marL="1828800">
              <a:spcBef>
                <a:spcPts val="0"/>
              </a:spcBef>
              <a:spcAft>
                <a:spcPts val="0"/>
              </a:spcAft>
              <a:buClr>
                <a:srgbClr val="666666"/>
              </a:buClr>
              <a:buSzPts val="900"/>
              <a:buChar char="●"/>
              <a:defRPr sz="900">
                <a:solidFill>
                  <a:srgbClr val="666666"/>
                </a:solidFill>
              </a:defRPr>
            </a:lvl4pPr>
            <a:lvl5pPr indent="-285750" lvl="4" marL="2286000">
              <a:spcBef>
                <a:spcPts val="0"/>
              </a:spcBef>
              <a:spcAft>
                <a:spcPts val="0"/>
              </a:spcAft>
              <a:buClr>
                <a:srgbClr val="666666"/>
              </a:buClr>
              <a:buSzPts val="900"/>
              <a:buChar char="○"/>
              <a:defRPr sz="900">
                <a:solidFill>
                  <a:srgbClr val="666666"/>
                </a:solidFill>
              </a:defRPr>
            </a:lvl5pPr>
            <a:lvl6pPr indent="-285750" lvl="5" marL="2743200">
              <a:spcBef>
                <a:spcPts val="0"/>
              </a:spcBef>
              <a:spcAft>
                <a:spcPts val="0"/>
              </a:spcAft>
              <a:buClr>
                <a:srgbClr val="666666"/>
              </a:buClr>
              <a:buSzPts val="900"/>
              <a:buChar char="■"/>
              <a:defRPr sz="900">
                <a:solidFill>
                  <a:srgbClr val="666666"/>
                </a:solidFill>
              </a:defRPr>
            </a:lvl6pPr>
            <a:lvl7pPr indent="-285750" lvl="6" marL="3200400">
              <a:spcBef>
                <a:spcPts val="0"/>
              </a:spcBef>
              <a:spcAft>
                <a:spcPts val="0"/>
              </a:spcAft>
              <a:buClr>
                <a:srgbClr val="666666"/>
              </a:buClr>
              <a:buSzPts val="900"/>
              <a:buChar char="●"/>
              <a:defRPr sz="900">
                <a:solidFill>
                  <a:srgbClr val="666666"/>
                </a:solidFill>
              </a:defRPr>
            </a:lvl7pPr>
            <a:lvl8pPr indent="-285750" lvl="7" marL="3657600">
              <a:spcBef>
                <a:spcPts val="0"/>
              </a:spcBef>
              <a:spcAft>
                <a:spcPts val="0"/>
              </a:spcAft>
              <a:buClr>
                <a:srgbClr val="666666"/>
              </a:buClr>
              <a:buSzPts val="900"/>
              <a:buChar char="○"/>
              <a:defRPr sz="900">
                <a:solidFill>
                  <a:srgbClr val="666666"/>
                </a:solidFill>
              </a:defRPr>
            </a:lvl8pPr>
            <a:lvl9pPr indent="-285750" lvl="8" marL="4114800">
              <a:spcBef>
                <a:spcPts val="0"/>
              </a:spcBef>
              <a:spcAft>
                <a:spcPts val="0"/>
              </a:spcAft>
              <a:buClr>
                <a:srgbClr val="666666"/>
              </a:buClr>
              <a:buSzPts val="900"/>
              <a:buChar char="■"/>
              <a:defRPr sz="900">
                <a:solidFill>
                  <a:srgbClr val="666666"/>
                </a:solidFill>
              </a:defRPr>
            </a:lvl9pPr>
          </a:lstStyle>
          <a:p/>
        </p:txBody>
      </p:sp>
      <p:sp>
        <p:nvSpPr>
          <p:cNvPr id="1054" name="Google Shape;1054;p138"/>
          <p:cNvSpPr txBox="1"/>
          <p:nvPr>
            <p:ph idx="3" type="subTitle"/>
          </p:nvPr>
        </p:nvSpPr>
        <p:spPr>
          <a:xfrm>
            <a:off x="921713" y="2265025"/>
            <a:ext cx="3244800" cy="432000"/>
          </a:xfrm>
          <a:prstGeom prst="rect">
            <a:avLst/>
          </a:prstGeom>
        </p:spPr>
        <p:txBody>
          <a:bodyPr anchorCtr="0" anchor="t" bIns="45725" lIns="45725" spcFirstLastPara="1" rIns="45725" wrap="square" tIns="45725">
            <a:noAutofit/>
          </a:bodyPr>
          <a:lstStyle>
            <a:lvl1pPr lvl="0">
              <a:spcBef>
                <a:spcPts val="0"/>
              </a:spcBef>
              <a:spcAft>
                <a:spcPts val="0"/>
              </a:spcAft>
              <a:buClr>
                <a:srgbClr val="088BF5"/>
              </a:buClr>
              <a:buSzPts val="1200"/>
              <a:buNone/>
              <a:defRPr sz="1200">
                <a:solidFill>
                  <a:srgbClr val="088BF5"/>
                </a:solidFill>
              </a:defRPr>
            </a:lvl1pPr>
            <a:lvl2pPr lvl="1">
              <a:spcBef>
                <a:spcPts val="0"/>
              </a:spcBef>
              <a:spcAft>
                <a:spcPts val="0"/>
              </a:spcAft>
              <a:buSzPts val="1200"/>
              <a:buNone/>
              <a:defRPr sz="1200"/>
            </a:lvl2pPr>
            <a:lvl3pPr lvl="2">
              <a:spcBef>
                <a:spcPts val="0"/>
              </a:spcBef>
              <a:spcAft>
                <a:spcPts val="0"/>
              </a:spcAft>
              <a:buSzPts val="1200"/>
              <a:buNone/>
              <a:defRPr sz="1200"/>
            </a:lvl3pPr>
            <a:lvl4pPr lvl="3">
              <a:spcBef>
                <a:spcPts val="0"/>
              </a:spcBef>
              <a:spcAft>
                <a:spcPts val="0"/>
              </a:spcAft>
              <a:buSzPts val="1200"/>
              <a:buNone/>
              <a:defRPr sz="1200"/>
            </a:lvl4pPr>
            <a:lvl5pPr lvl="4">
              <a:spcBef>
                <a:spcPts val="0"/>
              </a:spcBef>
              <a:spcAft>
                <a:spcPts val="0"/>
              </a:spcAft>
              <a:buSzPts val="1200"/>
              <a:buNone/>
              <a:defRPr sz="1200"/>
            </a:lvl5pPr>
            <a:lvl6pPr lvl="5">
              <a:spcBef>
                <a:spcPts val="0"/>
              </a:spcBef>
              <a:spcAft>
                <a:spcPts val="0"/>
              </a:spcAft>
              <a:buSzPts val="1200"/>
              <a:buNone/>
              <a:defRPr sz="1200"/>
            </a:lvl6pPr>
            <a:lvl7pPr lvl="6">
              <a:spcBef>
                <a:spcPts val="0"/>
              </a:spcBef>
              <a:spcAft>
                <a:spcPts val="0"/>
              </a:spcAft>
              <a:buSzPts val="1200"/>
              <a:buNone/>
              <a:defRPr sz="1200"/>
            </a:lvl7pPr>
            <a:lvl8pPr lvl="7">
              <a:spcBef>
                <a:spcPts val="0"/>
              </a:spcBef>
              <a:spcAft>
                <a:spcPts val="0"/>
              </a:spcAft>
              <a:buSzPts val="1200"/>
              <a:buNone/>
              <a:defRPr sz="1200"/>
            </a:lvl8pPr>
            <a:lvl9pPr lvl="8">
              <a:spcBef>
                <a:spcPts val="0"/>
              </a:spcBef>
              <a:spcAft>
                <a:spcPts val="0"/>
              </a:spcAft>
              <a:buSzPts val="1200"/>
              <a:buNone/>
              <a:defRPr sz="1200"/>
            </a:lvl9pPr>
          </a:lstStyle>
          <a:p/>
        </p:txBody>
      </p:sp>
      <p:pic>
        <p:nvPicPr>
          <p:cNvPr id="1055" name="Google Shape;1055;p138"/>
          <p:cNvPicPr preferRelativeResize="0"/>
          <p:nvPr/>
        </p:nvPicPr>
        <p:blipFill rotWithShape="1">
          <a:blip r:embed="rId2">
            <a:alphaModFix/>
          </a:blip>
          <a:srcRect b="0" l="0" r="0" t="0"/>
          <a:stretch/>
        </p:blipFill>
        <p:spPr>
          <a:xfrm>
            <a:off x="221525" y="210300"/>
            <a:ext cx="138325" cy="122950"/>
          </a:xfrm>
          <a:prstGeom prst="rect">
            <a:avLst/>
          </a:prstGeom>
          <a:noFill/>
          <a:ln>
            <a:noFill/>
          </a:ln>
        </p:spPr>
      </p:pic>
      <p:sp>
        <p:nvSpPr>
          <p:cNvPr id="1056" name="Google Shape;1056;p138"/>
          <p:cNvSpPr txBox="1"/>
          <p:nvPr>
            <p:ph idx="4" type="subTitle"/>
          </p:nvPr>
        </p:nvSpPr>
        <p:spPr>
          <a:xfrm>
            <a:off x="952300" y="210275"/>
            <a:ext cx="2903700" cy="123000"/>
          </a:xfrm>
          <a:prstGeom prst="rect">
            <a:avLst/>
          </a:prstGeom>
        </p:spPr>
        <p:txBody>
          <a:bodyPr anchorCtr="0" anchor="ctr" bIns="0" lIns="0" spcFirstLastPara="1" rIns="0" wrap="square" tIns="0">
            <a:noAutofit/>
          </a:bodyPr>
          <a:lstStyle>
            <a:lvl1pPr lvl="0">
              <a:lnSpc>
                <a:spcPct val="100000"/>
              </a:lnSpc>
              <a:spcBef>
                <a:spcPts val="0"/>
              </a:spcBef>
              <a:spcAft>
                <a:spcPts val="0"/>
              </a:spcAft>
              <a:buClr>
                <a:schemeClr val="dk1"/>
              </a:buClr>
              <a:buSzPts val="800"/>
              <a:buFont typeface="Montserrat SemiBold"/>
              <a:buNone/>
              <a:defRPr sz="800">
                <a:solidFill>
                  <a:schemeClr val="dk1"/>
                </a:solidFill>
                <a:latin typeface="Montserrat SemiBold"/>
                <a:ea typeface="Montserrat SemiBold"/>
                <a:cs typeface="Montserrat SemiBold"/>
                <a:sym typeface="Montserrat SemiBold"/>
              </a:defRPr>
            </a:lvl1pPr>
            <a:lvl2pPr lvl="1" algn="ctr">
              <a:lnSpc>
                <a:spcPct val="100000"/>
              </a:lnSpc>
              <a:spcBef>
                <a:spcPts val="0"/>
              </a:spcBef>
              <a:spcAft>
                <a:spcPts val="0"/>
              </a:spcAft>
              <a:buClr>
                <a:schemeClr val="lt1"/>
              </a:buClr>
              <a:buSzPts val="2800"/>
              <a:buNone/>
              <a:defRPr sz="2800">
                <a:solidFill>
                  <a:schemeClr val="lt1"/>
                </a:solidFill>
              </a:defRPr>
            </a:lvl2pPr>
            <a:lvl3pPr lvl="2" algn="ctr">
              <a:lnSpc>
                <a:spcPct val="100000"/>
              </a:lnSpc>
              <a:spcBef>
                <a:spcPts val="0"/>
              </a:spcBef>
              <a:spcAft>
                <a:spcPts val="0"/>
              </a:spcAft>
              <a:buClr>
                <a:schemeClr val="lt1"/>
              </a:buClr>
              <a:buSzPts val="2800"/>
              <a:buNone/>
              <a:defRPr sz="2800">
                <a:solidFill>
                  <a:schemeClr val="lt1"/>
                </a:solidFill>
              </a:defRPr>
            </a:lvl3pPr>
            <a:lvl4pPr lvl="3" algn="ctr">
              <a:lnSpc>
                <a:spcPct val="100000"/>
              </a:lnSpc>
              <a:spcBef>
                <a:spcPts val="0"/>
              </a:spcBef>
              <a:spcAft>
                <a:spcPts val="0"/>
              </a:spcAft>
              <a:buClr>
                <a:schemeClr val="lt1"/>
              </a:buClr>
              <a:buSzPts val="2800"/>
              <a:buNone/>
              <a:defRPr sz="2800">
                <a:solidFill>
                  <a:schemeClr val="lt1"/>
                </a:solidFill>
              </a:defRPr>
            </a:lvl4pPr>
            <a:lvl5pPr lvl="4" algn="ctr">
              <a:lnSpc>
                <a:spcPct val="100000"/>
              </a:lnSpc>
              <a:spcBef>
                <a:spcPts val="0"/>
              </a:spcBef>
              <a:spcAft>
                <a:spcPts val="0"/>
              </a:spcAft>
              <a:buClr>
                <a:schemeClr val="lt1"/>
              </a:buClr>
              <a:buSzPts val="2800"/>
              <a:buNone/>
              <a:defRPr sz="2800">
                <a:solidFill>
                  <a:schemeClr val="lt1"/>
                </a:solidFill>
              </a:defRPr>
            </a:lvl5pPr>
            <a:lvl6pPr lvl="5" algn="ctr">
              <a:lnSpc>
                <a:spcPct val="100000"/>
              </a:lnSpc>
              <a:spcBef>
                <a:spcPts val="0"/>
              </a:spcBef>
              <a:spcAft>
                <a:spcPts val="0"/>
              </a:spcAft>
              <a:buClr>
                <a:schemeClr val="lt1"/>
              </a:buClr>
              <a:buSzPts val="2800"/>
              <a:buNone/>
              <a:defRPr sz="2800">
                <a:solidFill>
                  <a:schemeClr val="lt1"/>
                </a:solidFill>
              </a:defRPr>
            </a:lvl6pPr>
            <a:lvl7pPr lvl="6" algn="ctr">
              <a:lnSpc>
                <a:spcPct val="100000"/>
              </a:lnSpc>
              <a:spcBef>
                <a:spcPts val="0"/>
              </a:spcBef>
              <a:spcAft>
                <a:spcPts val="0"/>
              </a:spcAft>
              <a:buClr>
                <a:schemeClr val="lt1"/>
              </a:buClr>
              <a:buSzPts val="2800"/>
              <a:buNone/>
              <a:defRPr sz="2800">
                <a:solidFill>
                  <a:schemeClr val="lt1"/>
                </a:solidFill>
              </a:defRPr>
            </a:lvl7pPr>
            <a:lvl8pPr lvl="7" algn="ctr">
              <a:lnSpc>
                <a:spcPct val="100000"/>
              </a:lnSpc>
              <a:spcBef>
                <a:spcPts val="0"/>
              </a:spcBef>
              <a:spcAft>
                <a:spcPts val="0"/>
              </a:spcAft>
              <a:buClr>
                <a:schemeClr val="lt1"/>
              </a:buClr>
              <a:buSzPts val="2800"/>
              <a:buNone/>
              <a:defRPr sz="2800">
                <a:solidFill>
                  <a:schemeClr val="lt1"/>
                </a:solidFill>
              </a:defRPr>
            </a:lvl8pPr>
            <a:lvl9pPr lvl="8" algn="ctr">
              <a:lnSpc>
                <a:spcPct val="100000"/>
              </a:lnSpc>
              <a:spcBef>
                <a:spcPts val="0"/>
              </a:spcBef>
              <a:spcAft>
                <a:spcPts val="0"/>
              </a:spcAft>
              <a:buClr>
                <a:schemeClr val="lt1"/>
              </a:buClr>
              <a:buSzPts val="2800"/>
              <a:buNone/>
              <a:defRPr sz="2800">
                <a:solidFill>
                  <a:schemeClr val="lt1"/>
                </a:solidFill>
              </a:defRPr>
            </a:lvl9pPr>
          </a:lstStyle>
          <a:p/>
        </p:txBody>
      </p:sp>
      <p:sp>
        <p:nvSpPr>
          <p:cNvPr id="1057" name="Google Shape;1057;p138"/>
          <p:cNvSpPr txBox="1"/>
          <p:nvPr/>
        </p:nvSpPr>
        <p:spPr>
          <a:xfrm rot="-5400000">
            <a:off x="-975112" y="3297988"/>
            <a:ext cx="2528700" cy="771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500">
                <a:solidFill>
                  <a:srgbClr val="999999"/>
                </a:solidFill>
                <a:latin typeface="Montserrat Medium"/>
                <a:ea typeface="Montserrat Medium"/>
                <a:cs typeface="Montserrat Medium"/>
                <a:sym typeface="Montserrat Medium"/>
              </a:rPr>
              <a:t>© 2023 Skydio, Inc. Proprietary &amp; Confidential</a:t>
            </a:r>
            <a:endParaRPr sz="500">
              <a:solidFill>
                <a:srgbClr val="999999"/>
              </a:solidFill>
              <a:latin typeface="Montserrat Medium"/>
              <a:ea typeface="Montserrat Medium"/>
              <a:cs typeface="Montserrat Medium"/>
              <a:sym typeface="Montserrat Medium"/>
            </a:endParaRPr>
          </a:p>
        </p:txBody>
      </p:sp>
      <p:sp>
        <p:nvSpPr>
          <p:cNvPr id="1058" name="Google Shape;1058;p138"/>
          <p:cNvSpPr txBox="1"/>
          <p:nvPr/>
        </p:nvSpPr>
        <p:spPr>
          <a:xfrm>
            <a:off x="202413" y="4779625"/>
            <a:ext cx="176700" cy="2388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fld id="{00000000-1234-1234-1234-123412341234}" type="slidenum">
              <a:rPr lang="en" sz="700">
                <a:solidFill>
                  <a:schemeClr val="dk1"/>
                </a:solidFill>
                <a:latin typeface="Montserrat Medium"/>
                <a:ea typeface="Montserrat Medium"/>
                <a:cs typeface="Montserrat Medium"/>
                <a:sym typeface="Montserrat Medium"/>
              </a:rPr>
              <a:t>‹#›</a:t>
            </a:fld>
            <a:endParaRPr sz="700">
              <a:solidFill>
                <a:schemeClr val="dk1"/>
              </a:solidFill>
              <a:latin typeface="Montserrat Medium"/>
              <a:ea typeface="Montserrat Medium"/>
              <a:cs typeface="Montserrat Medium"/>
              <a:sym typeface="Montserrat Medium"/>
            </a:endParaRPr>
          </a:p>
        </p:txBody>
      </p:sp>
    </p:spTree>
  </p:cSld>
  <p:clrMapOvr>
    <a:masterClrMapping/>
  </p:clrMapOvr>
</p:sldLayout>
</file>

<file path=ppt/slideLayouts/slideLayout13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 - 50/50 Image - Light 3">
  <p:cSld name="TITLE_AND_BODY_1_1_1_2_3">
    <p:bg>
      <p:bgPr>
        <a:solidFill>
          <a:schemeClr val="lt1"/>
        </a:solidFill>
      </p:bgPr>
    </p:bg>
    <p:spTree>
      <p:nvGrpSpPr>
        <p:cNvPr id="1059" name="Shape 1059"/>
        <p:cNvGrpSpPr/>
        <p:nvPr/>
      </p:nvGrpSpPr>
      <p:grpSpPr>
        <a:xfrm>
          <a:off x="0" y="0"/>
          <a:ext cx="0" cy="0"/>
          <a:chOff x="0" y="0"/>
          <a:chExt cx="0" cy="0"/>
        </a:xfrm>
      </p:grpSpPr>
      <p:sp>
        <p:nvSpPr>
          <p:cNvPr id="1060" name="Google Shape;1060;p139"/>
          <p:cNvSpPr/>
          <p:nvPr>
            <p:ph idx="2" type="pic"/>
          </p:nvPr>
        </p:nvSpPr>
        <p:spPr>
          <a:xfrm>
            <a:off x="4666675" y="0"/>
            <a:ext cx="4485000" cy="5143500"/>
          </a:xfrm>
          <a:prstGeom prst="rect">
            <a:avLst/>
          </a:prstGeom>
          <a:noFill/>
          <a:ln>
            <a:noFill/>
          </a:ln>
        </p:spPr>
      </p:sp>
      <p:sp>
        <p:nvSpPr>
          <p:cNvPr id="1061" name="Google Shape;1061;p139"/>
          <p:cNvSpPr txBox="1"/>
          <p:nvPr>
            <p:ph type="ctrTitle"/>
          </p:nvPr>
        </p:nvSpPr>
        <p:spPr>
          <a:xfrm>
            <a:off x="952300" y="923200"/>
            <a:ext cx="3244800" cy="916800"/>
          </a:xfrm>
          <a:prstGeom prst="rect">
            <a:avLst/>
          </a:prstGeom>
        </p:spPr>
        <p:txBody>
          <a:bodyPr anchorCtr="0" anchor="t" bIns="45725" lIns="0" spcFirstLastPara="1" rIns="45725" wrap="square" tIns="45725">
            <a:noAutofit/>
          </a:bodyPr>
          <a:lstStyle>
            <a:lvl1pPr lvl="0">
              <a:lnSpc>
                <a:spcPct val="95000"/>
              </a:lnSpc>
              <a:spcBef>
                <a:spcPts val="0"/>
              </a:spcBef>
              <a:spcAft>
                <a:spcPts val="0"/>
              </a:spcAft>
              <a:buSzPts val="2400"/>
              <a:buNone/>
              <a:defRPr sz="24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062" name="Google Shape;1062;p139"/>
          <p:cNvSpPr txBox="1"/>
          <p:nvPr>
            <p:ph idx="1" type="body"/>
          </p:nvPr>
        </p:nvSpPr>
        <p:spPr>
          <a:xfrm>
            <a:off x="885925" y="2778988"/>
            <a:ext cx="3068100" cy="1925700"/>
          </a:xfrm>
          <a:prstGeom prst="rect">
            <a:avLst/>
          </a:prstGeom>
        </p:spPr>
        <p:txBody>
          <a:bodyPr anchorCtr="0" anchor="t" bIns="91425" lIns="91425" spcFirstLastPara="1" rIns="91425" wrap="square" tIns="91425">
            <a:noAutofit/>
          </a:bodyPr>
          <a:lstStyle>
            <a:lvl1pPr indent="-285750" lvl="0" marL="457200">
              <a:spcBef>
                <a:spcPts val="0"/>
              </a:spcBef>
              <a:spcAft>
                <a:spcPts val="0"/>
              </a:spcAft>
              <a:buClr>
                <a:srgbClr val="666666"/>
              </a:buClr>
              <a:buSzPts val="900"/>
              <a:buChar char="●"/>
              <a:defRPr sz="900">
                <a:solidFill>
                  <a:srgbClr val="666666"/>
                </a:solidFill>
              </a:defRPr>
            </a:lvl1pPr>
            <a:lvl2pPr indent="-285750" lvl="1" marL="914400">
              <a:spcBef>
                <a:spcPts val="0"/>
              </a:spcBef>
              <a:spcAft>
                <a:spcPts val="0"/>
              </a:spcAft>
              <a:buClr>
                <a:srgbClr val="666666"/>
              </a:buClr>
              <a:buSzPts val="900"/>
              <a:buChar char="○"/>
              <a:defRPr sz="900">
                <a:solidFill>
                  <a:srgbClr val="666666"/>
                </a:solidFill>
              </a:defRPr>
            </a:lvl2pPr>
            <a:lvl3pPr indent="-285750" lvl="2" marL="1371600">
              <a:spcBef>
                <a:spcPts val="0"/>
              </a:spcBef>
              <a:spcAft>
                <a:spcPts val="0"/>
              </a:spcAft>
              <a:buClr>
                <a:srgbClr val="666666"/>
              </a:buClr>
              <a:buSzPts val="900"/>
              <a:buChar char="■"/>
              <a:defRPr sz="900">
                <a:solidFill>
                  <a:srgbClr val="666666"/>
                </a:solidFill>
              </a:defRPr>
            </a:lvl3pPr>
            <a:lvl4pPr indent="-285750" lvl="3" marL="1828800">
              <a:spcBef>
                <a:spcPts val="0"/>
              </a:spcBef>
              <a:spcAft>
                <a:spcPts val="0"/>
              </a:spcAft>
              <a:buClr>
                <a:srgbClr val="666666"/>
              </a:buClr>
              <a:buSzPts val="900"/>
              <a:buChar char="●"/>
              <a:defRPr sz="900">
                <a:solidFill>
                  <a:srgbClr val="666666"/>
                </a:solidFill>
              </a:defRPr>
            </a:lvl4pPr>
            <a:lvl5pPr indent="-285750" lvl="4" marL="2286000">
              <a:spcBef>
                <a:spcPts val="0"/>
              </a:spcBef>
              <a:spcAft>
                <a:spcPts val="0"/>
              </a:spcAft>
              <a:buClr>
                <a:srgbClr val="666666"/>
              </a:buClr>
              <a:buSzPts val="900"/>
              <a:buChar char="○"/>
              <a:defRPr sz="900">
                <a:solidFill>
                  <a:srgbClr val="666666"/>
                </a:solidFill>
              </a:defRPr>
            </a:lvl5pPr>
            <a:lvl6pPr indent="-285750" lvl="5" marL="2743200">
              <a:spcBef>
                <a:spcPts val="0"/>
              </a:spcBef>
              <a:spcAft>
                <a:spcPts val="0"/>
              </a:spcAft>
              <a:buClr>
                <a:srgbClr val="666666"/>
              </a:buClr>
              <a:buSzPts val="900"/>
              <a:buChar char="■"/>
              <a:defRPr sz="900">
                <a:solidFill>
                  <a:srgbClr val="666666"/>
                </a:solidFill>
              </a:defRPr>
            </a:lvl6pPr>
            <a:lvl7pPr indent="-285750" lvl="6" marL="3200400">
              <a:spcBef>
                <a:spcPts val="0"/>
              </a:spcBef>
              <a:spcAft>
                <a:spcPts val="0"/>
              </a:spcAft>
              <a:buClr>
                <a:srgbClr val="666666"/>
              </a:buClr>
              <a:buSzPts val="900"/>
              <a:buChar char="●"/>
              <a:defRPr sz="900">
                <a:solidFill>
                  <a:srgbClr val="666666"/>
                </a:solidFill>
              </a:defRPr>
            </a:lvl7pPr>
            <a:lvl8pPr indent="-285750" lvl="7" marL="3657600">
              <a:spcBef>
                <a:spcPts val="0"/>
              </a:spcBef>
              <a:spcAft>
                <a:spcPts val="0"/>
              </a:spcAft>
              <a:buClr>
                <a:srgbClr val="666666"/>
              </a:buClr>
              <a:buSzPts val="900"/>
              <a:buChar char="○"/>
              <a:defRPr sz="900">
                <a:solidFill>
                  <a:srgbClr val="666666"/>
                </a:solidFill>
              </a:defRPr>
            </a:lvl8pPr>
            <a:lvl9pPr indent="-285750" lvl="8" marL="4114800">
              <a:spcBef>
                <a:spcPts val="0"/>
              </a:spcBef>
              <a:spcAft>
                <a:spcPts val="0"/>
              </a:spcAft>
              <a:buClr>
                <a:srgbClr val="666666"/>
              </a:buClr>
              <a:buSzPts val="900"/>
              <a:buChar char="■"/>
              <a:defRPr sz="900">
                <a:solidFill>
                  <a:srgbClr val="666666"/>
                </a:solidFill>
              </a:defRPr>
            </a:lvl9pPr>
          </a:lstStyle>
          <a:p/>
        </p:txBody>
      </p:sp>
      <p:sp>
        <p:nvSpPr>
          <p:cNvPr id="1063" name="Google Shape;1063;p139"/>
          <p:cNvSpPr txBox="1"/>
          <p:nvPr>
            <p:ph idx="3" type="subTitle"/>
          </p:nvPr>
        </p:nvSpPr>
        <p:spPr>
          <a:xfrm>
            <a:off x="921713" y="2265025"/>
            <a:ext cx="3244800" cy="432000"/>
          </a:xfrm>
          <a:prstGeom prst="rect">
            <a:avLst/>
          </a:prstGeom>
        </p:spPr>
        <p:txBody>
          <a:bodyPr anchorCtr="0" anchor="t" bIns="45725" lIns="45725" spcFirstLastPara="1" rIns="45725" wrap="square" tIns="45725">
            <a:noAutofit/>
          </a:bodyPr>
          <a:lstStyle>
            <a:lvl1pPr lvl="0">
              <a:spcBef>
                <a:spcPts val="0"/>
              </a:spcBef>
              <a:spcAft>
                <a:spcPts val="0"/>
              </a:spcAft>
              <a:buClr>
                <a:srgbClr val="088BF5"/>
              </a:buClr>
              <a:buSzPts val="1200"/>
              <a:buNone/>
              <a:defRPr sz="1200">
                <a:solidFill>
                  <a:srgbClr val="088BF5"/>
                </a:solidFill>
              </a:defRPr>
            </a:lvl1pPr>
            <a:lvl2pPr lvl="1">
              <a:spcBef>
                <a:spcPts val="0"/>
              </a:spcBef>
              <a:spcAft>
                <a:spcPts val="0"/>
              </a:spcAft>
              <a:buSzPts val="1200"/>
              <a:buNone/>
              <a:defRPr sz="1200"/>
            </a:lvl2pPr>
            <a:lvl3pPr lvl="2">
              <a:spcBef>
                <a:spcPts val="0"/>
              </a:spcBef>
              <a:spcAft>
                <a:spcPts val="0"/>
              </a:spcAft>
              <a:buSzPts val="1200"/>
              <a:buNone/>
              <a:defRPr sz="1200"/>
            </a:lvl3pPr>
            <a:lvl4pPr lvl="3">
              <a:spcBef>
                <a:spcPts val="0"/>
              </a:spcBef>
              <a:spcAft>
                <a:spcPts val="0"/>
              </a:spcAft>
              <a:buSzPts val="1200"/>
              <a:buNone/>
              <a:defRPr sz="1200"/>
            </a:lvl4pPr>
            <a:lvl5pPr lvl="4">
              <a:spcBef>
                <a:spcPts val="0"/>
              </a:spcBef>
              <a:spcAft>
                <a:spcPts val="0"/>
              </a:spcAft>
              <a:buSzPts val="1200"/>
              <a:buNone/>
              <a:defRPr sz="1200"/>
            </a:lvl5pPr>
            <a:lvl6pPr lvl="5">
              <a:spcBef>
                <a:spcPts val="0"/>
              </a:spcBef>
              <a:spcAft>
                <a:spcPts val="0"/>
              </a:spcAft>
              <a:buSzPts val="1200"/>
              <a:buNone/>
              <a:defRPr sz="1200"/>
            </a:lvl6pPr>
            <a:lvl7pPr lvl="6">
              <a:spcBef>
                <a:spcPts val="0"/>
              </a:spcBef>
              <a:spcAft>
                <a:spcPts val="0"/>
              </a:spcAft>
              <a:buSzPts val="1200"/>
              <a:buNone/>
              <a:defRPr sz="1200"/>
            </a:lvl7pPr>
            <a:lvl8pPr lvl="7">
              <a:spcBef>
                <a:spcPts val="0"/>
              </a:spcBef>
              <a:spcAft>
                <a:spcPts val="0"/>
              </a:spcAft>
              <a:buSzPts val="1200"/>
              <a:buNone/>
              <a:defRPr sz="1200"/>
            </a:lvl8pPr>
            <a:lvl9pPr lvl="8">
              <a:spcBef>
                <a:spcPts val="0"/>
              </a:spcBef>
              <a:spcAft>
                <a:spcPts val="0"/>
              </a:spcAft>
              <a:buSzPts val="1200"/>
              <a:buNone/>
              <a:defRPr sz="1200"/>
            </a:lvl9pPr>
          </a:lstStyle>
          <a:p/>
        </p:txBody>
      </p:sp>
      <p:pic>
        <p:nvPicPr>
          <p:cNvPr id="1064" name="Google Shape;1064;p139"/>
          <p:cNvPicPr preferRelativeResize="0"/>
          <p:nvPr/>
        </p:nvPicPr>
        <p:blipFill rotWithShape="1">
          <a:blip r:embed="rId2">
            <a:alphaModFix/>
          </a:blip>
          <a:srcRect b="0" l="0" r="0" t="0"/>
          <a:stretch/>
        </p:blipFill>
        <p:spPr>
          <a:xfrm>
            <a:off x="221525" y="210300"/>
            <a:ext cx="138325" cy="122950"/>
          </a:xfrm>
          <a:prstGeom prst="rect">
            <a:avLst/>
          </a:prstGeom>
          <a:noFill/>
          <a:ln>
            <a:noFill/>
          </a:ln>
        </p:spPr>
      </p:pic>
      <p:sp>
        <p:nvSpPr>
          <p:cNvPr id="1065" name="Google Shape;1065;p139"/>
          <p:cNvSpPr txBox="1"/>
          <p:nvPr>
            <p:ph idx="4" type="subTitle"/>
          </p:nvPr>
        </p:nvSpPr>
        <p:spPr>
          <a:xfrm>
            <a:off x="952300" y="210275"/>
            <a:ext cx="2903700" cy="123000"/>
          </a:xfrm>
          <a:prstGeom prst="rect">
            <a:avLst/>
          </a:prstGeom>
        </p:spPr>
        <p:txBody>
          <a:bodyPr anchorCtr="0" anchor="ctr" bIns="0" lIns="0" spcFirstLastPara="1" rIns="0" wrap="square" tIns="0">
            <a:noAutofit/>
          </a:bodyPr>
          <a:lstStyle>
            <a:lvl1pPr lvl="0">
              <a:lnSpc>
                <a:spcPct val="100000"/>
              </a:lnSpc>
              <a:spcBef>
                <a:spcPts val="0"/>
              </a:spcBef>
              <a:spcAft>
                <a:spcPts val="0"/>
              </a:spcAft>
              <a:buClr>
                <a:schemeClr val="dk1"/>
              </a:buClr>
              <a:buSzPts val="800"/>
              <a:buFont typeface="Montserrat SemiBold"/>
              <a:buNone/>
              <a:defRPr sz="800">
                <a:solidFill>
                  <a:schemeClr val="dk1"/>
                </a:solidFill>
                <a:latin typeface="Montserrat SemiBold"/>
                <a:ea typeface="Montserrat SemiBold"/>
                <a:cs typeface="Montserrat SemiBold"/>
                <a:sym typeface="Montserrat SemiBold"/>
              </a:defRPr>
            </a:lvl1pPr>
            <a:lvl2pPr lvl="1" algn="ctr">
              <a:lnSpc>
                <a:spcPct val="100000"/>
              </a:lnSpc>
              <a:spcBef>
                <a:spcPts val="0"/>
              </a:spcBef>
              <a:spcAft>
                <a:spcPts val="0"/>
              </a:spcAft>
              <a:buClr>
                <a:schemeClr val="lt1"/>
              </a:buClr>
              <a:buSzPts val="2800"/>
              <a:buNone/>
              <a:defRPr sz="2800">
                <a:solidFill>
                  <a:schemeClr val="lt1"/>
                </a:solidFill>
              </a:defRPr>
            </a:lvl2pPr>
            <a:lvl3pPr lvl="2" algn="ctr">
              <a:lnSpc>
                <a:spcPct val="100000"/>
              </a:lnSpc>
              <a:spcBef>
                <a:spcPts val="0"/>
              </a:spcBef>
              <a:spcAft>
                <a:spcPts val="0"/>
              </a:spcAft>
              <a:buClr>
                <a:schemeClr val="lt1"/>
              </a:buClr>
              <a:buSzPts val="2800"/>
              <a:buNone/>
              <a:defRPr sz="2800">
                <a:solidFill>
                  <a:schemeClr val="lt1"/>
                </a:solidFill>
              </a:defRPr>
            </a:lvl3pPr>
            <a:lvl4pPr lvl="3" algn="ctr">
              <a:lnSpc>
                <a:spcPct val="100000"/>
              </a:lnSpc>
              <a:spcBef>
                <a:spcPts val="0"/>
              </a:spcBef>
              <a:spcAft>
                <a:spcPts val="0"/>
              </a:spcAft>
              <a:buClr>
                <a:schemeClr val="lt1"/>
              </a:buClr>
              <a:buSzPts val="2800"/>
              <a:buNone/>
              <a:defRPr sz="2800">
                <a:solidFill>
                  <a:schemeClr val="lt1"/>
                </a:solidFill>
              </a:defRPr>
            </a:lvl4pPr>
            <a:lvl5pPr lvl="4" algn="ctr">
              <a:lnSpc>
                <a:spcPct val="100000"/>
              </a:lnSpc>
              <a:spcBef>
                <a:spcPts val="0"/>
              </a:spcBef>
              <a:spcAft>
                <a:spcPts val="0"/>
              </a:spcAft>
              <a:buClr>
                <a:schemeClr val="lt1"/>
              </a:buClr>
              <a:buSzPts val="2800"/>
              <a:buNone/>
              <a:defRPr sz="2800">
                <a:solidFill>
                  <a:schemeClr val="lt1"/>
                </a:solidFill>
              </a:defRPr>
            </a:lvl5pPr>
            <a:lvl6pPr lvl="5" algn="ctr">
              <a:lnSpc>
                <a:spcPct val="100000"/>
              </a:lnSpc>
              <a:spcBef>
                <a:spcPts val="0"/>
              </a:spcBef>
              <a:spcAft>
                <a:spcPts val="0"/>
              </a:spcAft>
              <a:buClr>
                <a:schemeClr val="lt1"/>
              </a:buClr>
              <a:buSzPts val="2800"/>
              <a:buNone/>
              <a:defRPr sz="2800">
                <a:solidFill>
                  <a:schemeClr val="lt1"/>
                </a:solidFill>
              </a:defRPr>
            </a:lvl6pPr>
            <a:lvl7pPr lvl="6" algn="ctr">
              <a:lnSpc>
                <a:spcPct val="100000"/>
              </a:lnSpc>
              <a:spcBef>
                <a:spcPts val="0"/>
              </a:spcBef>
              <a:spcAft>
                <a:spcPts val="0"/>
              </a:spcAft>
              <a:buClr>
                <a:schemeClr val="lt1"/>
              </a:buClr>
              <a:buSzPts val="2800"/>
              <a:buNone/>
              <a:defRPr sz="2800">
                <a:solidFill>
                  <a:schemeClr val="lt1"/>
                </a:solidFill>
              </a:defRPr>
            </a:lvl7pPr>
            <a:lvl8pPr lvl="7" algn="ctr">
              <a:lnSpc>
                <a:spcPct val="100000"/>
              </a:lnSpc>
              <a:spcBef>
                <a:spcPts val="0"/>
              </a:spcBef>
              <a:spcAft>
                <a:spcPts val="0"/>
              </a:spcAft>
              <a:buClr>
                <a:schemeClr val="lt1"/>
              </a:buClr>
              <a:buSzPts val="2800"/>
              <a:buNone/>
              <a:defRPr sz="2800">
                <a:solidFill>
                  <a:schemeClr val="lt1"/>
                </a:solidFill>
              </a:defRPr>
            </a:lvl8pPr>
            <a:lvl9pPr lvl="8" algn="ctr">
              <a:lnSpc>
                <a:spcPct val="100000"/>
              </a:lnSpc>
              <a:spcBef>
                <a:spcPts val="0"/>
              </a:spcBef>
              <a:spcAft>
                <a:spcPts val="0"/>
              </a:spcAft>
              <a:buClr>
                <a:schemeClr val="lt1"/>
              </a:buClr>
              <a:buSzPts val="2800"/>
              <a:buNone/>
              <a:defRPr sz="2800">
                <a:solidFill>
                  <a:schemeClr val="lt1"/>
                </a:solidFill>
              </a:defRPr>
            </a:lvl9pPr>
          </a:lstStyle>
          <a:p/>
        </p:txBody>
      </p:sp>
      <p:sp>
        <p:nvSpPr>
          <p:cNvPr id="1066" name="Google Shape;1066;p139"/>
          <p:cNvSpPr txBox="1"/>
          <p:nvPr/>
        </p:nvSpPr>
        <p:spPr>
          <a:xfrm rot="-5400000">
            <a:off x="-975112" y="3297988"/>
            <a:ext cx="2528700" cy="771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500">
                <a:solidFill>
                  <a:srgbClr val="999999"/>
                </a:solidFill>
                <a:latin typeface="Montserrat Medium"/>
                <a:ea typeface="Montserrat Medium"/>
                <a:cs typeface="Montserrat Medium"/>
                <a:sym typeface="Montserrat Medium"/>
              </a:rPr>
              <a:t>© 2023 Skydio, Inc. Proprietary &amp; Confidential</a:t>
            </a:r>
            <a:endParaRPr sz="500">
              <a:solidFill>
                <a:srgbClr val="999999"/>
              </a:solidFill>
              <a:latin typeface="Montserrat Medium"/>
              <a:ea typeface="Montserrat Medium"/>
              <a:cs typeface="Montserrat Medium"/>
              <a:sym typeface="Montserrat Medium"/>
            </a:endParaRPr>
          </a:p>
        </p:txBody>
      </p:sp>
      <p:sp>
        <p:nvSpPr>
          <p:cNvPr id="1067" name="Google Shape;1067;p139"/>
          <p:cNvSpPr txBox="1"/>
          <p:nvPr/>
        </p:nvSpPr>
        <p:spPr>
          <a:xfrm>
            <a:off x="202413" y="4779625"/>
            <a:ext cx="176700" cy="2388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fld id="{00000000-1234-1234-1234-123412341234}" type="slidenum">
              <a:rPr lang="en" sz="700">
                <a:solidFill>
                  <a:schemeClr val="dk1"/>
                </a:solidFill>
                <a:latin typeface="Montserrat Medium"/>
                <a:ea typeface="Montserrat Medium"/>
                <a:cs typeface="Montserrat Medium"/>
                <a:sym typeface="Montserrat Medium"/>
              </a:rPr>
              <a:t>‹#›</a:t>
            </a:fld>
            <a:endParaRPr sz="700">
              <a:solidFill>
                <a:schemeClr val="dk1"/>
              </a:solidFill>
              <a:latin typeface="Montserrat Medium"/>
              <a:ea typeface="Montserrat Medium"/>
              <a:cs typeface="Montserrat Medium"/>
              <a:sym typeface="Montserrat Medium"/>
            </a:endParaRPr>
          </a:p>
        </p:txBody>
      </p:sp>
    </p:spTree>
  </p:cSld>
  <p:clrMapOvr>
    <a:masterClrMapping/>
  </p:clrMapOvr>
</p:sldLayout>
</file>

<file path=ppt/slideLayouts/slideLayout13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a - Title Slide" type="title">
  <p:cSld name="TITLE">
    <p:bg>
      <p:bgPr>
        <a:solidFill>
          <a:schemeClr val="dk1"/>
        </a:solidFill>
      </p:bgPr>
    </p:bg>
    <p:spTree>
      <p:nvGrpSpPr>
        <p:cNvPr id="1071" name="Shape 1071"/>
        <p:cNvGrpSpPr/>
        <p:nvPr/>
      </p:nvGrpSpPr>
      <p:grpSpPr>
        <a:xfrm>
          <a:off x="0" y="0"/>
          <a:ext cx="0" cy="0"/>
          <a:chOff x="0" y="0"/>
          <a:chExt cx="0" cy="0"/>
        </a:xfrm>
      </p:grpSpPr>
      <p:sp>
        <p:nvSpPr>
          <p:cNvPr id="1072" name="Google Shape;1072;p141"/>
          <p:cNvSpPr txBox="1"/>
          <p:nvPr/>
        </p:nvSpPr>
        <p:spPr>
          <a:xfrm>
            <a:off x="4874075" y="4100975"/>
            <a:ext cx="404400" cy="200100"/>
          </a:xfrm>
          <a:prstGeom prst="rect">
            <a:avLst/>
          </a:prstGeom>
          <a:noFill/>
          <a:ln>
            <a:noFill/>
          </a:ln>
        </p:spPr>
        <p:txBody>
          <a:bodyPr anchorCtr="0" anchor="t" bIns="45725" lIns="45725" spcFirstLastPara="1" rIns="45725" wrap="square" tIns="45725">
            <a:spAutoFit/>
          </a:bodyPr>
          <a:lstStyle/>
          <a:p>
            <a:pPr indent="0" lvl="0" marL="0" rtl="0" algn="l">
              <a:spcBef>
                <a:spcPts val="0"/>
              </a:spcBef>
              <a:spcAft>
                <a:spcPts val="0"/>
              </a:spcAft>
              <a:buNone/>
            </a:pPr>
            <a:r>
              <a:t/>
            </a:r>
            <a:endParaRPr sz="700">
              <a:latin typeface="Montserrat Medium"/>
              <a:ea typeface="Montserrat Medium"/>
              <a:cs typeface="Montserrat Medium"/>
              <a:sym typeface="Montserrat Medium"/>
            </a:endParaRPr>
          </a:p>
        </p:txBody>
      </p:sp>
      <p:sp>
        <p:nvSpPr>
          <p:cNvPr id="1073" name="Google Shape;1073;p141"/>
          <p:cNvSpPr txBox="1"/>
          <p:nvPr>
            <p:ph type="ctrTitle"/>
          </p:nvPr>
        </p:nvSpPr>
        <p:spPr>
          <a:xfrm>
            <a:off x="952300" y="3159475"/>
            <a:ext cx="5123700" cy="916800"/>
          </a:xfrm>
          <a:prstGeom prst="rect">
            <a:avLst/>
          </a:prstGeom>
        </p:spPr>
        <p:txBody>
          <a:bodyPr anchorCtr="0" anchor="t" bIns="45725" lIns="0" spcFirstLastPara="1" rIns="45725" wrap="square" tIns="45725">
            <a:noAutofit/>
          </a:bodyPr>
          <a:lstStyle>
            <a:lvl1pPr lvl="0">
              <a:lnSpc>
                <a:spcPct val="95000"/>
              </a:lnSpc>
              <a:spcBef>
                <a:spcPts val="0"/>
              </a:spcBef>
              <a:spcAft>
                <a:spcPts val="0"/>
              </a:spcAft>
              <a:buClr>
                <a:schemeClr val="lt1"/>
              </a:buClr>
              <a:buSzPts val="2900"/>
              <a:buFont typeface="Montserrat SemiBold"/>
              <a:buNone/>
              <a:defRPr b="0" sz="2900">
                <a:solidFill>
                  <a:schemeClr val="lt1"/>
                </a:solidFill>
                <a:latin typeface="Montserrat SemiBold"/>
                <a:ea typeface="Montserrat SemiBold"/>
                <a:cs typeface="Montserrat SemiBold"/>
                <a:sym typeface="Montserrat SemiBold"/>
              </a:defRPr>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Tree>
  </p:cSld>
  <p:clrMapOvr>
    <a:masterClrMapping/>
  </p:clrMapOvr>
</p:sldLayout>
</file>

<file path=ppt/slideLayouts/slideLayout13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a - Title Slide - Light">
  <p:cSld name="TITLE_1">
    <p:bg>
      <p:bgPr>
        <a:solidFill>
          <a:schemeClr val="lt1"/>
        </a:solidFill>
      </p:bgPr>
    </p:bg>
    <p:spTree>
      <p:nvGrpSpPr>
        <p:cNvPr id="1074" name="Shape 1074"/>
        <p:cNvGrpSpPr/>
        <p:nvPr/>
      </p:nvGrpSpPr>
      <p:grpSpPr>
        <a:xfrm>
          <a:off x="0" y="0"/>
          <a:ext cx="0" cy="0"/>
          <a:chOff x="0" y="0"/>
          <a:chExt cx="0" cy="0"/>
        </a:xfrm>
      </p:grpSpPr>
      <p:sp>
        <p:nvSpPr>
          <p:cNvPr id="1075" name="Google Shape;1075;p142"/>
          <p:cNvSpPr txBox="1"/>
          <p:nvPr/>
        </p:nvSpPr>
        <p:spPr>
          <a:xfrm>
            <a:off x="4874075" y="4100975"/>
            <a:ext cx="404400" cy="200100"/>
          </a:xfrm>
          <a:prstGeom prst="rect">
            <a:avLst/>
          </a:prstGeom>
          <a:noFill/>
          <a:ln>
            <a:noFill/>
          </a:ln>
        </p:spPr>
        <p:txBody>
          <a:bodyPr anchorCtr="0" anchor="t" bIns="45725" lIns="45725" spcFirstLastPara="1" rIns="45725" wrap="square" tIns="45725">
            <a:spAutoFit/>
          </a:bodyPr>
          <a:lstStyle/>
          <a:p>
            <a:pPr indent="0" lvl="0" marL="0" rtl="0" algn="l">
              <a:spcBef>
                <a:spcPts val="0"/>
              </a:spcBef>
              <a:spcAft>
                <a:spcPts val="0"/>
              </a:spcAft>
              <a:buNone/>
            </a:pPr>
            <a:r>
              <a:t/>
            </a:r>
            <a:endParaRPr sz="700">
              <a:latin typeface="Montserrat Medium"/>
              <a:ea typeface="Montserrat Medium"/>
              <a:cs typeface="Montserrat Medium"/>
              <a:sym typeface="Montserrat Medium"/>
            </a:endParaRPr>
          </a:p>
        </p:txBody>
      </p:sp>
      <p:sp>
        <p:nvSpPr>
          <p:cNvPr id="1076" name="Google Shape;1076;p142"/>
          <p:cNvSpPr txBox="1"/>
          <p:nvPr>
            <p:ph type="ctrTitle"/>
          </p:nvPr>
        </p:nvSpPr>
        <p:spPr>
          <a:xfrm>
            <a:off x="952300" y="3159475"/>
            <a:ext cx="5123700" cy="916800"/>
          </a:xfrm>
          <a:prstGeom prst="rect">
            <a:avLst/>
          </a:prstGeom>
        </p:spPr>
        <p:txBody>
          <a:bodyPr anchorCtr="0" anchor="t" bIns="45725" lIns="0" spcFirstLastPara="1" rIns="45725" wrap="square" tIns="45725">
            <a:noAutofit/>
          </a:bodyPr>
          <a:lstStyle>
            <a:lvl1pPr lvl="0">
              <a:lnSpc>
                <a:spcPct val="95000"/>
              </a:lnSpc>
              <a:spcBef>
                <a:spcPts val="0"/>
              </a:spcBef>
              <a:spcAft>
                <a:spcPts val="0"/>
              </a:spcAft>
              <a:buSzPts val="2900"/>
              <a:buFont typeface="Montserrat SemiBold"/>
              <a:buNone/>
              <a:defRPr b="0" sz="2900">
                <a:latin typeface="Montserrat SemiBold"/>
                <a:ea typeface="Montserrat SemiBold"/>
                <a:cs typeface="Montserrat SemiBold"/>
                <a:sym typeface="Montserrat SemiBold"/>
              </a:defRPr>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Tree>
  </p:cSld>
  <p:clrMapOvr>
    <a:masterClrMapping/>
  </p:clrMapOvr>
</p:sldLayout>
</file>

<file path=ppt/slideLayouts/slideLayout13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f - Title &amp; Body - Dark">
  <p:cSld name="TITLE_AND_BODY_2">
    <p:bg>
      <p:bgPr>
        <a:solidFill>
          <a:srgbClr val="000000"/>
        </a:solidFill>
      </p:bgPr>
    </p:bg>
    <p:spTree>
      <p:nvGrpSpPr>
        <p:cNvPr id="1077" name="Shape 1077"/>
        <p:cNvGrpSpPr/>
        <p:nvPr/>
      </p:nvGrpSpPr>
      <p:grpSpPr>
        <a:xfrm>
          <a:off x="0" y="0"/>
          <a:ext cx="0" cy="0"/>
          <a:chOff x="0" y="0"/>
          <a:chExt cx="0" cy="0"/>
        </a:xfrm>
      </p:grpSpPr>
      <p:pic>
        <p:nvPicPr>
          <p:cNvPr id="1078" name="Google Shape;1078;p143"/>
          <p:cNvPicPr preferRelativeResize="0"/>
          <p:nvPr/>
        </p:nvPicPr>
        <p:blipFill rotWithShape="1">
          <a:blip r:embed="rId2">
            <a:alphaModFix/>
          </a:blip>
          <a:srcRect b="0" l="0" r="0" t="0"/>
          <a:stretch/>
        </p:blipFill>
        <p:spPr>
          <a:xfrm>
            <a:off x="221525" y="210300"/>
            <a:ext cx="138325" cy="122950"/>
          </a:xfrm>
          <a:prstGeom prst="rect">
            <a:avLst/>
          </a:prstGeom>
          <a:noFill/>
          <a:ln>
            <a:noFill/>
          </a:ln>
        </p:spPr>
      </p:pic>
      <p:sp>
        <p:nvSpPr>
          <p:cNvPr id="1079" name="Google Shape;1079;p143"/>
          <p:cNvSpPr txBox="1"/>
          <p:nvPr>
            <p:ph idx="1" type="subTitle"/>
          </p:nvPr>
        </p:nvSpPr>
        <p:spPr>
          <a:xfrm>
            <a:off x="952300" y="210275"/>
            <a:ext cx="2903700" cy="123000"/>
          </a:xfrm>
          <a:prstGeom prst="rect">
            <a:avLst/>
          </a:prstGeom>
        </p:spPr>
        <p:txBody>
          <a:bodyPr anchorCtr="0" anchor="ctr" bIns="0" lIns="0" spcFirstLastPara="1" rIns="0" wrap="square" tIns="0">
            <a:noAutofit/>
          </a:bodyPr>
          <a:lstStyle>
            <a:lvl1pPr lvl="0">
              <a:lnSpc>
                <a:spcPct val="100000"/>
              </a:lnSpc>
              <a:spcBef>
                <a:spcPts val="0"/>
              </a:spcBef>
              <a:spcAft>
                <a:spcPts val="0"/>
              </a:spcAft>
              <a:buClr>
                <a:schemeClr val="lt1"/>
              </a:buClr>
              <a:buSzPts val="800"/>
              <a:buFont typeface="Montserrat SemiBold"/>
              <a:buNone/>
              <a:defRPr sz="800">
                <a:solidFill>
                  <a:schemeClr val="lt1"/>
                </a:solidFill>
                <a:latin typeface="Montserrat SemiBold"/>
                <a:ea typeface="Montserrat SemiBold"/>
                <a:cs typeface="Montserrat SemiBold"/>
                <a:sym typeface="Montserrat SemiBold"/>
              </a:defRPr>
            </a:lvl1pPr>
            <a:lvl2pPr lvl="1" algn="ctr">
              <a:lnSpc>
                <a:spcPct val="100000"/>
              </a:lnSpc>
              <a:spcBef>
                <a:spcPts val="0"/>
              </a:spcBef>
              <a:spcAft>
                <a:spcPts val="0"/>
              </a:spcAft>
              <a:buClr>
                <a:schemeClr val="lt1"/>
              </a:buClr>
              <a:buSzPts val="2800"/>
              <a:buNone/>
              <a:defRPr sz="2800">
                <a:solidFill>
                  <a:schemeClr val="lt1"/>
                </a:solidFill>
              </a:defRPr>
            </a:lvl2pPr>
            <a:lvl3pPr lvl="2" algn="ctr">
              <a:lnSpc>
                <a:spcPct val="100000"/>
              </a:lnSpc>
              <a:spcBef>
                <a:spcPts val="0"/>
              </a:spcBef>
              <a:spcAft>
                <a:spcPts val="0"/>
              </a:spcAft>
              <a:buClr>
                <a:schemeClr val="lt1"/>
              </a:buClr>
              <a:buSzPts val="2800"/>
              <a:buNone/>
              <a:defRPr sz="2800">
                <a:solidFill>
                  <a:schemeClr val="lt1"/>
                </a:solidFill>
              </a:defRPr>
            </a:lvl3pPr>
            <a:lvl4pPr lvl="3" algn="ctr">
              <a:lnSpc>
                <a:spcPct val="100000"/>
              </a:lnSpc>
              <a:spcBef>
                <a:spcPts val="0"/>
              </a:spcBef>
              <a:spcAft>
                <a:spcPts val="0"/>
              </a:spcAft>
              <a:buClr>
                <a:schemeClr val="lt1"/>
              </a:buClr>
              <a:buSzPts val="2800"/>
              <a:buNone/>
              <a:defRPr sz="2800">
                <a:solidFill>
                  <a:schemeClr val="lt1"/>
                </a:solidFill>
              </a:defRPr>
            </a:lvl4pPr>
            <a:lvl5pPr lvl="4" algn="ctr">
              <a:lnSpc>
                <a:spcPct val="100000"/>
              </a:lnSpc>
              <a:spcBef>
                <a:spcPts val="0"/>
              </a:spcBef>
              <a:spcAft>
                <a:spcPts val="0"/>
              </a:spcAft>
              <a:buClr>
                <a:schemeClr val="lt1"/>
              </a:buClr>
              <a:buSzPts val="2800"/>
              <a:buNone/>
              <a:defRPr sz="2800">
                <a:solidFill>
                  <a:schemeClr val="lt1"/>
                </a:solidFill>
              </a:defRPr>
            </a:lvl5pPr>
            <a:lvl6pPr lvl="5" algn="ctr">
              <a:lnSpc>
                <a:spcPct val="100000"/>
              </a:lnSpc>
              <a:spcBef>
                <a:spcPts val="0"/>
              </a:spcBef>
              <a:spcAft>
                <a:spcPts val="0"/>
              </a:spcAft>
              <a:buClr>
                <a:schemeClr val="lt1"/>
              </a:buClr>
              <a:buSzPts val="2800"/>
              <a:buNone/>
              <a:defRPr sz="2800">
                <a:solidFill>
                  <a:schemeClr val="lt1"/>
                </a:solidFill>
              </a:defRPr>
            </a:lvl6pPr>
            <a:lvl7pPr lvl="6" algn="ctr">
              <a:lnSpc>
                <a:spcPct val="100000"/>
              </a:lnSpc>
              <a:spcBef>
                <a:spcPts val="0"/>
              </a:spcBef>
              <a:spcAft>
                <a:spcPts val="0"/>
              </a:spcAft>
              <a:buClr>
                <a:schemeClr val="lt1"/>
              </a:buClr>
              <a:buSzPts val="2800"/>
              <a:buNone/>
              <a:defRPr sz="2800">
                <a:solidFill>
                  <a:schemeClr val="lt1"/>
                </a:solidFill>
              </a:defRPr>
            </a:lvl7pPr>
            <a:lvl8pPr lvl="7" algn="ctr">
              <a:lnSpc>
                <a:spcPct val="100000"/>
              </a:lnSpc>
              <a:spcBef>
                <a:spcPts val="0"/>
              </a:spcBef>
              <a:spcAft>
                <a:spcPts val="0"/>
              </a:spcAft>
              <a:buClr>
                <a:schemeClr val="lt1"/>
              </a:buClr>
              <a:buSzPts val="2800"/>
              <a:buNone/>
              <a:defRPr sz="2800">
                <a:solidFill>
                  <a:schemeClr val="lt1"/>
                </a:solidFill>
              </a:defRPr>
            </a:lvl8pPr>
            <a:lvl9pPr lvl="8" algn="ctr">
              <a:lnSpc>
                <a:spcPct val="100000"/>
              </a:lnSpc>
              <a:spcBef>
                <a:spcPts val="0"/>
              </a:spcBef>
              <a:spcAft>
                <a:spcPts val="0"/>
              </a:spcAft>
              <a:buClr>
                <a:schemeClr val="lt1"/>
              </a:buClr>
              <a:buSzPts val="2800"/>
              <a:buNone/>
              <a:defRPr sz="2800">
                <a:solidFill>
                  <a:schemeClr val="lt1"/>
                </a:solidFill>
              </a:defRPr>
            </a:lvl9pPr>
          </a:lstStyle>
          <a:p/>
        </p:txBody>
      </p:sp>
      <p:sp>
        <p:nvSpPr>
          <p:cNvPr id="1080" name="Google Shape;1080;p143"/>
          <p:cNvSpPr txBox="1"/>
          <p:nvPr/>
        </p:nvSpPr>
        <p:spPr>
          <a:xfrm rot="-5400000">
            <a:off x="-975112" y="3297988"/>
            <a:ext cx="2528700" cy="771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500">
                <a:solidFill>
                  <a:srgbClr val="666666"/>
                </a:solidFill>
                <a:latin typeface="Montserrat Medium"/>
                <a:ea typeface="Montserrat Medium"/>
                <a:cs typeface="Montserrat Medium"/>
                <a:sym typeface="Montserrat Medium"/>
              </a:rPr>
              <a:t>© 2023 Skydio, Inc. Proprietary &amp; Confidential</a:t>
            </a:r>
            <a:endParaRPr sz="500">
              <a:solidFill>
                <a:srgbClr val="666666"/>
              </a:solidFill>
              <a:latin typeface="Montserrat Medium"/>
              <a:ea typeface="Montserrat Medium"/>
              <a:cs typeface="Montserrat Medium"/>
              <a:sym typeface="Montserrat Medium"/>
            </a:endParaRPr>
          </a:p>
        </p:txBody>
      </p:sp>
      <p:sp>
        <p:nvSpPr>
          <p:cNvPr id="1081" name="Google Shape;1081;p143"/>
          <p:cNvSpPr txBox="1"/>
          <p:nvPr/>
        </p:nvSpPr>
        <p:spPr>
          <a:xfrm>
            <a:off x="202413" y="4779625"/>
            <a:ext cx="176700" cy="2388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fld id="{00000000-1234-1234-1234-123412341234}" type="slidenum">
              <a:rPr lang="en" sz="700">
                <a:solidFill>
                  <a:schemeClr val="lt1"/>
                </a:solidFill>
                <a:latin typeface="Montserrat Medium"/>
                <a:ea typeface="Montserrat Medium"/>
                <a:cs typeface="Montserrat Medium"/>
                <a:sym typeface="Montserrat Medium"/>
              </a:rPr>
              <a:t>‹#›</a:t>
            </a:fld>
            <a:endParaRPr sz="700">
              <a:solidFill>
                <a:schemeClr val="lt1"/>
              </a:solidFill>
              <a:latin typeface="Montserrat Medium"/>
              <a:ea typeface="Montserrat Medium"/>
              <a:cs typeface="Montserrat Medium"/>
              <a:sym typeface="Montserrat Medium"/>
            </a:endParaRPr>
          </a:p>
        </p:txBody>
      </p:sp>
      <p:sp>
        <p:nvSpPr>
          <p:cNvPr id="1082" name="Google Shape;1082;p143"/>
          <p:cNvSpPr txBox="1"/>
          <p:nvPr>
            <p:ph type="ctrTitle"/>
          </p:nvPr>
        </p:nvSpPr>
        <p:spPr>
          <a:xfrm>
            <a:off x="952300" y="923200"/>
            <a:ext cx="3244800" cy="916800"/>
          </a:xfrm>
          <a:prstGeom prst="rect">
            <a:avLst/>
          </a:prstGeom>
        </p:spPr>
        <p:txBody>
          <a:bodyPr anchorCtr="0" anchor="t" bIns="45725" lIns="0" spcFirstLastPara="1" rIns="45725" wrap="square" tIns="45725">
            <a:noAutofit/>
          </a:bodyPr>
          <a:lstStyle>
            <a:lvl1pPr lvl="0">
              <a:lnSpc>
                <a:spcPct val="95000"/>
              </a:lnSpc>
              <a:spcBef>
                <a:spcPts val="0"/>
              </a:spcBef>
              <a:spcAft>
                <a:spcPts val="0"/>
              </a:spcAft>
              <a:buClr>
                <a:schemeClr val="lt1"/>
              </a:buClr>
              <a:buSzPts val="2400"/>
              <a:buNone/>
              <a:defRPr sz="2400">
                <a:solidFill>
                  <a:schemeClr val="lt1"/>
                </a:solidFill>
              </a:defRPr>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083" name="Google Shape;1083;p143"/>
          <p:cNvSpPr txBox="1"/>
          <p:nvPr>
            <p:ph idx="2" type="body"/>
          </p:nvPr>
        </p:nvSpPr>
        <p:spPr>
          <a:xfrm>
            <a:off x="885925" y="2778988"/>
            <a:ext cx="3029100" cy="1925700"/>
          </a:xfrm>
          <a:prstGeom prst="rect">
            <a:avLst/>
          </a:prstGeom>
        </p:spPr>
        <p:txBody>
          <a:bodyPr anchorCtr="0" anchor="t" bIns="91425" lIns="91425" spcFirstLastPara="1" rIns="91425" wrap="square" tIns="91425">
            <a:noAutofit/>
          </a:bodyPr>
          <a:lstStyle>
            <a:lvl1pPr indent="-285750" lvl="0" marL="457200">
              <a:spcBef>
                <a:spcPts val="0"/>
              </a:spcBef>
              <a:spcAft>
                <a:spcPts val="0"/>
              </a:spcAft>
              <a:buSzPts val="900"/>
              <a:buChar char="●"/>
              <a:defRPr sz="900"/>
            </a:lvl1pPr>
            <a:lvl2pPr indent="-285750" lvl="1" marL="914400">
              <a:spcBef>
                <a:spcPts val="0"/>
              </a:spcBef>
              <a:spcAft>
                <a:spcPts val="0"/>
              </a:spcAft>
              <a:buSzPts val="900"/>
              <a:buChar char="○"/>
              <a:defRPr sz="900"/>
            </a:lvl2pPr>
            <a:lvl3pPr indent="-285750" lvl="2" marL="1371600">
              <a:spcBef>
                <a:spcPts val="0"/>
              </a:spcBef>
              <a:spcAft>
                <a:spcPts val="0"/>
              </a:spcAft>
              <a:buSzPts val="900"/>
              <a:buChar char="■"/>
              <a:defRPr sz="900"/>
            </a:lvl3pPr>
            <a:lvl4pPr indent="-285750" lvl="3" marL="1828800">
              <a:spcBef>
                <a:spcPts val="0"/>
              </a:spcBef>
              <a:spcAft>
                <a:spcPts val="0"/>
              </a:spcAft>
              <a:buSzPts val="900"/>
              <a:buChar char="●"/>
              <a:defRPr sz="900"/>
            </a:lvl4pPr>
            <a:lvl5pPr indent="-285750" lvl="4" marL="2286000">
              <a:spcBef>
                <a:spcPts val="0"/>
              </a:spcBef>
              <a:spcAft>
                <a:spcPts val="0"/>
              </a:spcAft>
              <a:buSzPts val="900"/>
              <a:buChar char="○"/>
              <a:defRPr sz="900"/>
            </a:lvl5pPr>
            <a:lvl6pPr indent="-285750" lvl="5" marL="2743200">
              <a:spcBef>
                <a:spcPts val="0"/>
              </a:spcBef>
              <a:spcAft>
                <a:spcPts val="0"/>
              </a:spcAft>
              <a:buSzPts val="900"/>
              <a:buChar char="■"/>
              <a:defRPr sz="900"/>
            </a:lvl6pPr>
            <a:lvl7pPr indent="-285750" lvl="6" marL="3200400">
              <a:spcBef>
                <a:spcPts val="0"/>
              </a:spcBef>
              <a:spcAft>
                <a:spcPts val="0"/>
              </a:spcAft>
              <a:buSzPts val="900"/>
              <a:buChar char="●"/>
              <a:defRPr sz="900"/>
            </a:lvl7pPr>
            <a:lvl8pPr indent="-285750" lvl="7" marL="3657600">
              <a:spcBef>
                <a:spcPts val="0"/>
              </a:spcBef>
              <a:spcAft>
                <a:spcPts val="0"/>
              </a:spcAft>
              <a:buSzPts val="900"/>
              <a:buChar char="○"/>
              <a:defRPr sz="900"/>
            </a:lvl8pPr>
            <a:lvl9pPr indent="-285750" lvl="8" marL="4114800">
              <a:spcBef>
                <a:spcPts val="0"/>
              </a:spcBef>
              <a:spcAft>
                <a:spcPts val="0"/>
              </a:spcAft>
              <a:buSzPts val="900"/>
              <a:buChar char="■"/>
              <a:defRPr sz="900"/>
            </a:lvl9pPr>
          </a:lstStyle>
          <a:p/>
        </p:txBody>
      </p:sp>
      <p:sp>
        <p:nvSpPr>
          <p:cNvPr id="1084" name="Google Shape;1084;p143"/>
          <p:cNvSpPr txBox="1"/>
          <p:nvPr>
            <p:ph idx="3" type="subTitle"/>
          </p:nvPr>
        </p:nvSpPr>
        <p:spPr>
          <a:xfrm>
            <a:off x="921713" y="2265025"/>
            <a:ext cx="3244800" cy="432000"/>
          </a:xfrm>
          <a:prstGeom prst="rect">
            <a:avLst/>
          </a:prstGeom>
        </p:spPr>
        <p:txBody>
          <a:bodyPr anchorCtr="0" anchor="t" bIns="45725" lIns="45725" spcFirstLastPara="1" rIns="45725" wrap="square" tIns="45725">
            <a:noAutofit/>
          </a:bodyPr>
          <a:lstStyle>
            <a:lvl1pPr lvl="0">
              <a:spcBef>
                <a:spcPts val="0"/>
              </a:spcBef>
              <a:spcAft>
                <a:spcPts val="0"/>
              </a:spcAft>
              <a:buClr>
                <a:srgbClr val="088BF5"/>
              </a:buClr>
              <a:buSzPts val="1200"/>
              <a:buNone/>
              <a:defRPr sz="1200">
                <a:solidFill>
                  <a:srgbClr val="088BF5"/>
                </a:solidFill>
              </a:defRPr>
            </a:lvl1pPr>
            <a:lvl2pPr lvl="1">
              <a:spcBef>
                <a:spcPts val="0"/>
              </a:spcBef>
              <a:spcAft>
                <a:spcPts val="0"/>
              </a:spcAft>
              <a:buClr>
                <a:srgbClr val="088BF5"/>
              </a:buClr>
              <a:buSzPts val="1200"/>
              <a:buNone/>
              <a:defRPr sz="1200">
                <a:solidFill>
                  <a:srgbClr val="088BF5"/>
                </a:solidFill>
              </a:defRPr>
            </a:lvl2pPr>
            <a:lvl3pPr lvl="2">
              <a:spcBef>
                <a:spcPts val="0"/>
              </a:spcBef>
              <a:spcAft>
                <a:spcPts val="0"/>
              </a:spcAft>
              <a:buClr>
                <a:srgbClr val="088BF5"/>
              </a:buClr>
              <a:buSzPts val="1200"/>
              <a:buNone/>
              <a:defRPr sz="1200">
                <a:solidFill>
                  <a:srgbClr val="088BF5"/>
                </a:solidFill>
              </a:defRPr>
            </a:lvl3pPr>
            <a:lvl4pPr lvl="3">
              <a:spcBef>
                <a:spcPts val="0"/>
              </a:spcBef>
              <a:spcAft>
                <a:spcPts val="0"/>
              </a:spcAft>
              <a:buClr>
                <a:srgbClr val="088BF5"/>
              </a:buClr>
              <a:buSzPts val="1200"/>
              <a:buNone/>
              <a:defRPr sz="1200">
                <a:solidFill>
                  <a:srgbClr val="088BF5"/>
                </a:solidFill>
              </a:defRPr>
            </a:lvl4pPr>
            <a:lvl5pPr lvl="4">
              <a:spcBef>
                <a:spcPts val="0"/>
              </a:spcBef>
              <a:spcAft>
                <a:spcPts val="0"/>
              </a:spcAft>
              <a:buClr>
                <a:srgbClr val="088BF5"/>
              </a:buClr>
              <a:buSzPts val="1200"/>
              <a:buNone/>
              <a:defRPr sz="1200">
                <a:solidFill>
                  <a:srgbClr val="088BF5"/>
                </a:solidFill>
              </a:defRPr>
            </a:lvl5pPr>
            <a:lvl6pPr lvl="5">
              <a:spcBef>
                <a:spcPts val="0"/>
              </a:spcBef>
              <a:spcAft>
                <a:spcPts val="0"/>
              </a:spcAft>
              <a:buClr>
                <a:srgbClr val="088BF5"/>
              </a:buClr>
              <a:buSzPts val="1200"/>
              <a:buNone/>
              <a:defRPr sz="1200">
                <a:solidFill>
                  <a:srgbClr val="088BF5"/>
                </a:solidFill>
              </a:defRPr>
            </a:lvl6pPr>
            <a:lvl7pPr lvl="6">
              <a:spcBef>
                <a:spcPts val="0"/>
              </a:spcBef>
              <a:spcAft>
                <a:spcPts val="0"/>
              </a:spcAft>
              <a:buClr>
                <a:srgbClr val="088BF5"/>
              </a:buClr>
              <a:buSzPts val="1200"/>
              <a:buNone/>
              <a:defRPr sz="1200">
                <a:solidFill>
                  <a:srgbClr val="088BF5"/>
                </a:solidFill>
              </a:defRPr>
            </a:lvl7pPr>
            <a:lvl8pPr lvl="7">
              <a:spcBef>
                <a:spcPts val="0"/>
              </a:spcBef>
              <a:spcAft>
                <a:spcPts val="0"/>
              </a:spcAft>
              <a:buClr>
                <a:srgbClr val="088BF5"/>
              </a:buClr>
              <a:buSzPts val="1200"/>
              <a:buNone/>
              <a:defRPr sz="1200">
                <a:solidFill>
                  <a:srgbClr val="088BF5"/>
                </a:solidFill>
              </a:defRPr>
            </a:lvl8pPr>
            <a:lvl9pPr lvl="8">
              <a:spcBef>
                <a:spcPts val="0"/>
              </a:spcBef>
              <a:spcAft>
                <a:spcPts val="0"/>
              </a:spcAft>
              <a:buClr>
                <a:srgbClr val="088BF5"/>
              </a:buClr>
              <a:buSzPts val="1200"/>
              <a:buNone/>
              <a:defRPr sz="1200">
                <a:solidFill>
                  <a:srgbClr val="088BF5"/>
                </a:solidFill>
              </a:defRPr>
            </a:lvl9pPr>
          </a:lstStyle>
          <a:p/>
        </p:txBody>
      </p:sp>
    </p:spTree>
  </p:cSld>
  <p:clrMapOvr>
    <a:masterClrMapping/>
  </p:clrMapOvr>
</p:sldLayout>
</file>

<file path=ppt/slideLayouts/slideLayout13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f - Title &amp; Body - Light">
  <p:cSld name="TITLE_AND_BODY_2_1">
    <p:bg>
      <p:bgPr>
        <a:solidFill>
          <a:schemeClr val="lt1"/>
        </a:solidFill>
      </p:bgPr>
    </p:bg>
    <p:spTree>
      <p:nvGrpSpPr>
        <p:cNvPr id="1085" name="Shape 1085"/>
        <p:cNvGrpSpPr/>
        <p:nvPr/>
      </p:nvGrpSpPr>
      <p:grpSpPr>
        <a:xfrm>
          <a:off x="0" y="0"/>
          <a:ext cx="0" cy="0"/>
          <a:chOff x="0" y="0"/>
          <a:chExt cx="0" cy="0"/>
        </a:xfrm>
      </p:grpSpPr>
      <p:sp>
        <p:nvSpPr>
          <p:cNvPr id="1086" name="Google Shape;1086;p144"/>
          <p:cNvSpPr txBox="1"/>
          <p:nvPr>
            <p:ph type="ctrTitle"/>
          </p:nvPr>
        </p:nvSpPr>
        <p:spPr>
          <a:xfrm>
            <a:off x="952300" y="923200"/>
            <a:ext cx="3244800" cy="916800"/>
          </a:xfrm>
          <a:prstGeom prst="rect">
            <a:avLst/>
          </a:prstGeom>
        </p:spPr>
        <p:txBody>
          <a:bodyPr anchorCtr="0" anchor="t" bIns="45725" lIns="0" spcFirstLastPara="1" rIns="45725" wrap="square" tIns="45725">
            <a:noAutofit/>
          </a:bodyPr>
          <a:lstStyle>
            <a:lvl1pPr lvl="0">
              <a:lnSpc>
                <a:spcPct val="95000"/>
              </a:lnSpc>
              <a:spcBef>
                <a:spcPts val="0"/>
              </a:spcBef>
              <a:spcAft>
                <a:spcPts val="0"/>
              </a:spcAft>
              <a:buSzPts val="2400"/>
              <a:buNone/>
              <a:defRPr sz="24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087" name="Google Shape;1087;p144"/>
          <p:cNvSpPr txBox="1"/>
          <p:nvPr>
            <p:ph idx="1" type="body"/>
          </p:nvPr>
        </p:nvSpPr>
        <p:spPr>
          <a:xfrm>
            <a:off x="885925" y="2778988"/>
            <a:ext cx="3029100" cy="1925700"/>
          </a:xfrm>
          <a:prstGeom prst="rect">
            <a:avLst/>
          </a:prstGeom>
        </p:spPr>
        <p:txBody>
          <a:bodyPr anchorCtr="0" anchor="t" bIns="91425" lIns="91425" spcFirstLastPara="1" rIns="91425" wrap="square" tIns="91425">
            <a:noAutofit/>
          </a:bodyPr>
          <a:lstStyle>
            <a:lvl1pPr indent="-285750" lvl="0" marL="457200">
              <a:spcBef>
                <a:spcPts val="0"/>
              </a:spcBef>
              <a:spcAft>
                <a:spcPts val="0"/>
              </a:spcAft>
              <a:buClr>
                <a:srgbClr val="666666"/>
              </a:buClr>
              <a:buSzPts val="900"/>
              <a:buChar char="●"/>
              <a:defRPr sz="900">
                <a:solidFill>
                  <a:srgbClr val="666666"/>
                </a:solidFill>
              </a:defRPr>
            </a:lvl1pPr>
            <a:lvl2pPr indent="-285750" lvl="1" marL="914400">
              <a:spcBef>
                <a:spcPts val="0"/>
              </a:spcBef>
              <a:spcAft>
                <a:spcPts val="0"/>
              </a:spcAft>
              <a:buClr>
                <a:srgbClr val="666666"/>
              </a:buClr>
              <a:buSzPts val="900"/>
              <a:buChar char="○"/>
              <a:defRPr sz="900">
                <a:solidFill>
                  <a:srgbClr val="666666"/>
                </a:solidFill>
              </a:defRPr>
            </a:lvl2pPr>
            <a:lvl3pPr indent="-285750" lvl="2" marL="1371600">
              <a:spcBef>
                <a:spcPts val="0"/>
              </a:spcBef>
              <a:spcAft>
                <a:spcPts val="0"/>
              </a:spcAft>
              <a:buClr>
                <a:srgbClr val="666666"/>
              </a:buClr>
              <a:buSzPts val="900"/>
              <a:buChar char="■"/>
              <a:defRPr sz="900">
                <a:solidFill>
                  <a:srgbClr val="666666"/>
                </a:solidFill>
              </a:defRPr>
            </a:lvl3pPr>
            <a:lvl4pPr indent="-285750" lvl="3" marL="1828800">
              <a:spcBef>
                <a:spcPts val="0"/>
              </a:spcBef>
              <a:spcAft>
                <a:spcPts val="0"/>
              </a:spcAft>
              <a:buClr>
                <a:srgbClr val="666666"/>
              </a:buClr>
              <a:buSzPts val="900"/>
              <a:buChar char="●"/>
              <a:defRPr sz="900">
                <a:solidFill>
                  <a:srgbClr val="666666"/>
                </a:solidFill>
              </a:defRPr>
            </a:lvl4pPr>
            <a:lvl5pPr indent="-285750" lvl="4" marL="2286000">
              <a:spcBef>
                <a:spcPts val="0"/>
              </a:spcBef>
              <a:spcAft>
                <a:spcPts val="0"/>
              </a:spcAft>
              <a:buClr>
                <a:srgbClr val="666666"/>
              </a:buClr>
              <a:buSzPts val="900"/>
              <a:buChar char="○"/>
              <a:defRPr sz="900">
                <a:solidFill>
                  <a:srgbClr val="666666"/>
                </a:solidFill>
              </a:defRPr>
            </a:lvl5pPr>
            <a:lvl6pPr indent="-285750" lvl="5" marL="2743200">
              <a:spcBef>
                <a:spcPts val="0"/>
              </a:spcBef>
              <a:spcAft>
                <a:spcPts val="0"/>
              </a:spcAft>
              <a:buClr>
                <a:srgbClr val="666666"/>
              </a:buClr>
              <a:buSzPts val="900"/>
              <a:buChar char="■"/>
              <a:defRPr sz="900">
                <a:solidFill>
                  <a:srgbClr val="666666"/>
                </a:solidFill>
              </a:defRPr>
            </a:lvl6pPr>
            <a:lvl7pPr indent="-285750" lvl="6" marL="3200400">
              <a:spcBef>
                <a:spcPts val="0"/>
              </a:spcBef>
              <a:spcAft>
                <a:spcPts val="0"/>
              </a:spcAft>
              <a:buClr>
                <a:srgbClr val="666666"/>
              </a:buClr>
              <a:buSzPts val="900"/>
              <a:buChar char="●"/>
              <a:defRPr sz="900">
                <a:solidFill>
                  <a:srgbClr val="666666"/>
                </a:solidFill>
              </a:defRPr>
            </a:lvl7pPr>
            <a:lvl8pPr indent="-285750" lvl="7" marL="3657600">
              <a:spcBef>
                <a:spcPts val="0"/>
              </a:spcBef>
              <a:spcAft>
                <a:spcPts val="0"/>
              </a:spcAft>
              <a:buClr>
                <a:srgbClr val="666666"/>
              </a:buClr>
              <a:buSzPts val="900"/>
              <a:buChar char="○"/>
              <a:defRPr sz="900">
                <a:solidFill>
                  <a:srgbClr val="666666"/>
                </a:solidFill>
              </a:defRPr>
            </a:lvl8pPr>
            <a:lvl9pPr indent="-285750" lvl="8" marL="4114800">
              <a:spcBef>
                <a:spcPts val="0"/>
              </a:spcBef>
              <a:spcAft>
                <a:spcPts val="0"/>
              </a:spcAft>
              <a:buClr>
                <a:srgbClr val="666666"/>
              </a:buClr>
              <a:buSzPts val="900"/>
              <a:buChar char="■"/>
              <a:defRPr sz="900">
                <a:solidFill>
                  <a:srgbClr val="666666"/>
                </a:solidFill>
              </a:defRPr>
            </a:lvl9pPr>
          </a:lstStyle>
          <a:p/>
        </p:txBody>
      </p:sp>
      <p:sp>
        <p:nvSpPr>
          <p:cNvPr id="1088" name="Google Shape;1088;p144"/>
          <p:cNvSpPr txBox="1"/>
          <p:nvPr>
            <p:ph idx="2" type="subTitle"/>
          </p:nvPr>
        </p:nvSpPr>
        <p:spPr>
          <a:xfrm>
            <a:off x="921713" y="2265025"/>
            <a:ext cx="3244800" cy="432000"/>
          </a:xfrm>
          <a:prstGeom prst="rect">
            <a:avLst/>
          </a:prstGeom>
        </p:spPr>
        <p:txBody>
          <a:bodyPr anchorCtr="0" anchor="t" bIns="45725" lIns="45725" spcFirstLastPara="1" rIns="45725" wrap="square" tIns="45725">
            <a:noAutofit/>
          </a:bodyPr>
          <a:lstStyle>
            <a:lvl1pPr lvl="0">
              <a:spcBef>
                <a:spcPts val="0"/>
              </a:spcBef>
              <a:spcAft>
                <a:spcPts val="0"/>
              </a:spcAft>
              <a:buClr>
                <a:srgbClr val="088BF5"/>
              </a:buClr>
              <a:buSzPts val="1200"/>
              <a:buNone/>
              <a:defRPr sz="1200">
                <a:solidFill>
                  <a:srgbClr val="088BF5"/>
                </a:solidFill>
              </a:defRPr>
            </a:lvl1pPr>
            <a:lvl2pPr lvl="1">
              <a:spcBef>
                <a:spcPts val="0"/>
              </a:spcBef>
              <a:spcAft>
                <a:spcPts val="0"/>
              </a:spcAft>
              <a:buClr>
                <a:srgbClr val="088BF5"/>
              </a:buClr>
              <a:buSzPts val="1200"/>
              <a:buNone/>
              <a:defRPr sz="1200">
                <a:solidFill>
                  <a:srgbClr val="088BF5"/>
                </a:solidFill>
              </a:defRPr>
            </a:lvl2pPr>
            <a:lvl3pPr lvl="2">
              <a:spcBef>
                <a:spcPts val="0"/>
              </a:spcBef>
              <a:spcAft>
                <a:spcPts val="0"/>
              </a:spcAft>
              <a:buClr>
                <a:srgbClr val="088BF5"/>
              </a:buClr>
              <a:buSzPts val="1200"/>
              <a:buNone/>
              <a:defRPr sz="1200">
                <a:solidFill>
                  <a:srgbClr val="088BF5"/>
                </a:solidFill>
              </a:defRPr>
            </a:lvl3pPr>
            <a:lvl4pPr lvl="3">
              <a:spcBef>
                <a:spcPts val="0"/>
              </a:spcBef>
              <a:spcAft>
                <a:spcPts val="0"/>
              </a:spcAft>
              <a:buClr>
                <a:srgbClr val="088BF5"/>
              </a:buClr>
              <a:buSzPts val="1200"/>
              <a:buNone/>
              <a:defRPr sz="1200">
                <a:solidFill>
                  <a:srgbClr val="088BF5"/>
                </a:solidFill>
              </a:defRPr>
            </a:lvl4pPr>
            <a:lvl5pPr lvl="4">
              <a:spcBef>
                <a:spcPts val="0"/>
              </a:spcBef>
              <a:spcAft>
                <a:spcPts val="0"/>
              </a:spcAft>
              <a:buClr>
                <a:srgbClr val="088BF5"/>
              </a:buClr>
              <a:buSzPts val="1200"/>
              <a:buNone/>
              <a:defRPr sz="1200">
                <a:solidFill>
                  <a:srgbClr val="088BF5"/>
                </a:solidFill>
              </a:defRPr>
            </a:lvl5pPr>
            <a:lvl6pPr lvl="5">
              <a:spcBef>
                <a:spcPts val="0"/>
              </a:spcBef>
              <a:spcAft>
                <a:spcPts val="0"/>
              </a:spcAft>
              <a:buClr>
                <a:srgbClr val="088BF5"/>
              </a:buClr>
              <a:buSzPts val="1200"/>
              <a:buNone/>
              <a:defRPr sz="1200">
                <a:solidFill>
                  <a:srgbClr val="088BF5"/>
                </a:solidFill>
              </a:defRPr>
            </a:lvl6pPr>
            <a:lvl7pPr lvl="6">
              <a:spcBef>
                <a:spcPts val="0"/>
              </a:spcBef>
              <a:spcAft>
                <a:spcPts val="0"/>
              </a:spcAft>
              <a:buClr>
                <a:srgbClr val="088BF5"/>
              </a:buClr>
              <a:buSzPts val="1200"/>
              <a:buNone/>
              <a:defRPr sz="1200">
                <a:solidFill>
                  <a:srgbClr val="088BF5"/>
                </a:solidFill>
              </a:defRPr>
            </a:lvl7pPr>
            <a:lvl8pPr lvl="7">
              <a:spcBef>
                <a:spcPts val="0"/>
              </a:spcBef>
              <a:spcAft>
                <a:spcPts val="0"/>
              </a:spcAft>
              <a:buClr>
                <a:srgbClr val="088BF5"/>
              </a:buClr>
              <a:buSzPts val="1200"/>
              <a:buNone/>
              <a:defRPr sz="1200">
                <a:solidFill>
                  <a:srgbClr val="088BF5"/>
                </a:solidFill>
              </a:defRPr>
            </a:lvl8pPr>
            <a:lvl9pPr lvl="8">
              <a:spcBef>
                <a:spcPts val="0"/>
              </a:spcBef>
              <a:spcAft>
                <a:spcPts val="0"/>
              </a:spcAft>
              <a:buClr>
                <a:srgbClr val="088BF5"/>
              </a:buClr>
              <a:buSzPts val="1200"/>
              <a:buNone/>
              <a:defRPr sz="1200">
                <a:solidFill>
                  <a:srgbClr val="088BF5"/>
                </a:solidFill>
              </a:defRPr>
            </a:lvl9pPr>
          </a:lstStyle>
          <a:p/>
        </p:txBody>
      </p:sp>
      <p:pic>
        <p:nvPicPr>
          <p:cNvPr id="1089" name="Google Shape;1089;p144"/>
          <p:cNvPicPr preferRelativeResize="0"/>
          <p:nvPr/>
        </p:nvPicPr>
        <p:blipFill rotWithShape="1">
          <a:blip r:embed="rId2">
            <a:alphaModFix/>
          </a:blip>
          <a:srcRect b="0" l="0" r="0" t="0"/>
          <a:stretch/>
        </p:blipFill>
        <p:spPr>
          <a:xfrm>
            <a:off x="221525" y="210300"/>
            <a:ext cx="138325" cy="122950"/>
          </a:xfrm>
          <a:prstGeom prst="rect">
            <a:avLst/>
          </a:prstGeom>
          <a:noFill/>
          <a:ln>
            <a:noFill/>
          </a:ln>
        </p:spPr>
      </p:pic>
      <p:sp>
        <p:nvSpPr>
          <p:cNvPr id="1090" name="Google Shape;1090;p144"/>
          <p:cNvSpPr txBox="1"/>
          <p:nvPr>
            <p:ph idx="3" type="subTitle"/>
          </p:nvPr>
        </p:nvSpPr>
        <p:spPr>
          <a:xfrm>
            <a:off x="952300" y="210275"/>
            <a:ext cx="2903700" cy="123000"/>
          </a:xfrm>
          <a:prstGeom prst="rect">
            <a:avLst/>
          </a:prstGeom>
        </p:spPr>
        <p:txBody>
          <a:bodyPr anchorCtr="0" anchor="ctr" bIns="0" lIns="0" spcFirstLastPara="1" rIns="0" wrap="square" tIns="0">
            <a:noAutofit/>
          </a:bodyPr>
          <a:lstStyle>
            <a:lvl1pPr lvl="0">
              <a:lnSpc>
                <a:spcPct val="100000"/>
              </a:lnSpc>
              <a:spcBef>
                <a:spcPts val="0"/>
              </a:spcBef>
              <a:spcAft>
                <a:spcPts val="0"/>
              </a:spcAft>
              <a:buClr>
                <a:schemeClr val="dk1"/>
              </a:buClr>
              <a:buSzPts val="800"/>
              <a:buFont typeface="Montserrat SemiBold"/>
              <a:buNone/>
              <a:defRPr sz="800">
                <a:solidFill>
                  <a:schemeClr val="dk1"/>
                </a:solidFill>
                <a:latin typeface="Montserrat SemiBold"/>
                <a:ea typeface="Montserrat SemiBold"/>
                <a:cs typeface="Montserrat SemiBold"/>
                <a:sym typeface="Montserrat SemiBold"/>
              </a:defRPr>
            </a:lvl1pPr>
            <a:lvl2pPr lvl="1" algn="ctr">
              <a:lnSpc>
                <a:spcPct val="100000"/>
              </a:lnSpc>
              <a:spcBef>
                <a:spcPts val="0"/>
              </a:spcBef>
              <a:spcAft>
                <a:spcPts val="0"/>
              </a:spcAft>
              <a:buClr>
                <a:schemeClr val="lt1"/>
              </a:buClr>
              <a:buSzPts val="2800"/>
              <a:buNone/>
              <a:defRPr sz="2800">
                <a:solidFill>
                  <a:schemeClr val="lt1"/>
                </a:solidFill>
              </a:defRPr>
            </a:lvl2pPr>
            <a:lvl3pPr lvl="2" algn="ctr">
              <a:lnSpc>
                <a:spcPct val="100000"/>
              </a:lnSpc>
              <a:spcBef>
                <a:spcPts val="0"/>
              </a:spcBef>
              <a:spcAft>
                <a:spcPts val="0"/>
              </a:spcAft>
              <a:buClr>
                <a:schemeClr val="lt1"/>
              </a:buClr>
              <a:buSzPts val="2800"/>
              <a:buNone/>
              <a:defRPr sz="2800">
                <a:solidFill>
                  <a:schemeClr val="lt1"/>
                </a:solidFill>
              </a:defRPr>
            </a:lvl3pPr>
            <a:lvl4pPr lvl="3" algn="ctr">
              <a:lnSpc>
                <a:spcPct val="100000"/>
              </a:lnSpc>
              <a:spcBef>
                <a:spcPts val="0"/>
              </a:spcBef>
              <a:spcAft>
                <a:spcPts val="0"/>
              </a:spcAft>
              <a:buClr>
                <a:schemeClr val="lt1"/>
              </a:buClr>
              <a:buSzPts val="2800"/>
              <a:buNone/>
              <a:defRPr sz="2800">
                <a:solidFill>
                  <a:schemeClr val="lt1"/>
                </a:solidFill>
              </a:defRPr>
            </a:lvl4pPr>
            <a:lvl5pPr lvl="4" algn="ctr">
              <a:lnSpc>
                <a:spcPct val="100000"/>
              </a:lnSpc>
              <a:spcBef>
                <a:spcPts val="0"/>
              </a:spcBef>
              <a:spcAft>
                <a:spcPts val="0"/>
              </a:spcAft>
              <a:buClr>
                <a:schemeClr val="lt1"/>
              </a:buClr>
              <a:buSzPts val="2800"/>
              <a:buNone/>
              <a:defRPr sz="2800">
                <a:solidFill>
                  <a:schemeClr val="lt1"/>
                </a:solidFill>
              </a:defRPr>
            </a:lvl5pPr>
            <a:lvl6pPr lvl="5" algn="ctr">
              <a:lnSpc>
                <a:spcPct val="100000"/>
              </a:lnSpc>
              <a:spcBef>
                <a:spcPts val="0"/>
              </a:spcBef>
              <a:spcAft>
                <a:spcPts val="0"/>
              </a:spcAft>
              <a:buClr>
                <a:schemeClr val="lt1"/>
              </a:buClr>
              <a:buSzPts val="2800"/>
              <a:buNone/>
              <a:defRPr sz="2800">
                <a:solidFill>
                  <a:schemeClr val="lt1"/>
                </a:solidFill>
              </a:defRPr>
            </a:lvl6pPr>
            <a:lvl7pPr lvl="6" algn="ctr">
              <a:lnSpc>
                <a:spcPct val="100000"/>
              </a:lnSpc>
              <a:spcBef>
                <a:spcPts val="0"/>
              </a:spcBef>
              <a:spcAft>
                <a:spcPts val="0"/>
              </a:spcAft>
              <a:buClr>
                <a:schemeClr val="lt1"/>
              </a:buClr>
              <a:buSzPts val="2800"/>
              <a:buNone/>
              <a:defRPr sz="2800">
                <a:solidFill>
                  <a:schemeClr val="lt1"/>
                </a:solidFill>
              </a:defRPr>
            </a:lvl7pPr>
            <a:lvl8pPr lvl="7" algn="ctr">
              <a:lnSpc>
                <a:spcPct val="100000"/>
              </a:lnSpc>
              <a:spcBef>
                <a:spcPts val="0"/>
              </a:spcBef>
              <a:spcAft>
                <a:spcPts val="0"/>
              </a:spcAft>
              <a:buClr>
                <a:schemeClr val="lt1"/>
              </a:buClr>
              <a:buSzPts val="2800"/>
              <a:buNone/>
              <a:defRPr sz="2800">
                <a:solidFill>
                  <a:schemeClr val="lt1"/>
                </a:solidFill>
              </a:defRPr>
            </a:lvl8pPr>
            <a:lvl9pPr lvl="8" algn="ctr">
              <a:lnSpc>
                <a:spcPct val="100000"/>
              </a:lnSpc>
              <a:spcBef>
                <a:spcPts val="0"/>
              </a:spcBef>
              <a:spcAft>
                <a:spcPts val="0"/>
              </a:spcAft>
              <a:buClr>
                <a:schemeClr val="lt1"/>
              </a:buClr>
              <a:buSzPts val="2800"/>
              <a:buNone/>
              <a:defRPr sz="2800">
                <a:solidFill>
                  <a:schemeClr val="lt1"/>
                </a:solidFill>
              </a:defRPr>
            </a:lvl9pPr>
          </a:lstStyle>
          <a:p/>
        </p:txBody>
      </p:sp>
      <p:sp>
        <p:nvSpPr>
          <p:cNvPr id="1091" name="Google Shape;1091;p144"/>
          <p:cNvSpPr txBox="1"/>
          <p:nvPr/>
        </p:nvSpPr>
        <p:spPr>
          <a:xfrm rot="-5400000">
            <a:off x="-975112" y="3297988"/>
            <a:ext cx="2528700" cy="771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500">
                <a:solidFill>
                  <a:srgbClr val="999999"/>
                </a:solidFill>
                <a:latin typeface="Montserrat Medium"/>
                <a:ea typeface="Montserrat Medium"/>
                <a:cs typeface="Montserrat Medium"/>
                <a:sym typeface="Montserrat Medium"/>
              </a:rPr>
              <a:t>© 2023 Skydio, Inc. Proprietary &amp; Confidential</a:t>
            </a:r>
            <a:endParaRPr sz="500">
              <a:solidFill>
                <a:srgbClr val="999999"/>
              </a:solidFill>
              <a:latin typeface="Montserrat Medium"/>
              <a:ea typeface="Montserrat Medium"/>
              <a:cs typeface="Montserrat Medium"/>
              <a:sym typeface="Montserrat Medium"/>
            </a:endParaRPr>
          </a:p>
        </p:txBody>
      </p:sp>
      <p:sp>
        <p:nvSpPr>
          <p:cNvPr id="1092" name="Google Shape;1092;p144"/>
          <p:cNvSpPr txBox="1"/>
          <p:nvPr/>
        </p:nvSpPr>
        <p:spPr>
          <a:xfrm>
            <a:off x="202413" y="4779625"/>
            <a:ext cx="176700" cy="2388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fld id="{00000000-1234-1234-1234-123412341234}" type="slidenum">
              <a:rPr lang="en" sz="700">
                <a:solidFill>
                  <a:schemeClr val="dk1"/>
                </a:solidFill>
                <a:latin typeface="Montserrat Medium"/>
                <a:ea typeface="Montserrat Medium"/>
                <a:cs typeface="Montserrat Medium"/>
                <a:sym typeface="Montserrat Medium"/>
              </a:rPr>
              <a:t>‹#›</a:t>
            </a:fld>
            <a:endParaRPr sz="700">
              <a:solidFill>
                <a:schemeClr val="dk1"/>
              </a:solidFill>
              <a:latin typeface="Montserrat Medium"/>
              <a:ea typeface="Montserrat Medium"/>
              <a:cs typeface="Montserrat Medium"/>
              <a:sym typeface="Montserrat Medium"/>
            </a:endParaRPr>
          </a:p>
        </p:txBody>
      </p:sp>
    </p:spTree>
  </p:cSld>
  <p:clrMapOvr>
    <a:masterClrMapping/>
  </p:clrMapOvr>
</p:sldLayout>
</file>

<file path=ppt/slideLayouts/slideLayout13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 - 3 Columns - Dark">
  <p:cSld name="TITLE_AND_BODY_1">
    <p:bg>
      <p:bgPr>
        <a:solidFill>
          <a:srgbClr val="000000"/>
        </a:solidFill>
      </p:bgPr>
    </p:bg>
    <p:spTree>
      <p:nvGrpSpPr>
        <p:cNvPr id="1093" name="Shape 1093"/>
        <p:cNvGrpSpPr/>
        <p:nvPr/>
      </p:nvGrpSpPr>
      <p:grpSpPr>
        <a:xfrm>
          <a:off x="0" y="0"/>
          <a:ext cx="0" cy="0"/>
          <a:chOff x="0" y="0"/>
          <a:chExt cx="0" cy="0"/>
        </a:xfrm>
      </p:grpSpPr>
      <p:pic>
        <p:nvPicPr>
          <p:cNvPr id="1094" name="Google Shape;1094;p145"/>
          <p:cNvPicPr preferRelativeResize="0"/>
          <p:nvPr/>
        </p:nvPicPr>
        <p:blipFill rotWithShape="1">
          <a:blip r:embed="rId2">
            <a:alphaModFix/>
          </a:blip>
          <a:srcRect b="0" l="0" r="0" t="0"/>
          <a:stretch/>
        </p:blipFill>
        <p:spPr>
          <a:xfrm>
            <a:off x="221525" y="210300"/>
            <a:ext cx="138325" cy="122950"/>
          </a:xfrm>
          <a:prstGeom prst="rect">
            <a:avLst/>
          </a:prstGeom>
          <a:noFill/>
          <a:ln>
            <a:noFill/>
          </a:ln>
        </p:spPr>
      </p:pic>
      <p:sp>
        <p:nvSpPr>
          <p:cNvPr id="1095" name="Google Shape;1095;p145"/>
          <p:cNvSpPr txBox="1"/>
          <p:nvPr>
            <p:ph idx="1" type="subTitle"/>
          </p:nvPr>
        </p:nvSpPr>
        <p:spPr>
          <a:xfrm>
            <a:off x="952300" y="210275"/>
            <a:ext cx="2903700" cy="123000"/>
          </a:xfrm>
          <a:prstGeom prst="rect">
            <a:avLst/>
          </a:prstGeom>
        </p:spPr>
        <p:txBody>
          <a:bodyPr anchorCtr="0" anchor="ctr" bIns="0" lIns="0" spcFirstLastPara="1" rIns="0" wrap="square" tIns="0">
            <a:noAutofit/>
          </a:bodyPr>
          <a:lstStyle>
            <a:lvl1pPr lvl="0">
              <a:lnSpc>
                <a:spcPct val="100000"/>
              </a:lnSpc>
              <a:spcBef>
                <a:spcPts val="0"/>
              </a:spcBef>
              <a:spcAft>
                <a:spcPts val="0"/>
              </a:spcAft>
              <a:buClr>
                <a:schemeClr val="lt1"/>
              </a:buClr>
              <a:buSzPts val="800"/>
              <a:buFont typeface="Montserrat SemiBold"/>
              <a:buNone/>
              <a:defRPr sz="800">
                <a:solidFill>
                  <a:schemeClr val="lt1"/>
                </a:solidFill>
                <a:latin typeface="Montserrat SemiBold"/>
                <a:ea typeface="Montserrat SemiBold"/>
                <a:cs typeface="Montserrat SemiBold"/>
                <a:sym typeface="Montserrat SemiBold"/>
              </a:defRPr>
            </a:lvl1pPr>
            <a:lvl2pPr lvl="1" algn="ctr">
              <a:lnSpc>
                <a:spcPct val="100000"/>
              </a:lnSpc>
              <a:spcBef>
                <a:spcPts val="0"/>
              </a:spcBef>
              <a:spcAft>
                <a:spcPts val="0"/>
              </a:spcAft>
              <a:buClr>
                <a:schemeClr val="lt1"/>
              </a:buClr>
              <a:buSzPts val="2800"/>
              <a:buNone/>
              <a:defRPr sz="2800">
                <a:solidFill>
                  <a:schemeClr val="lt1"/>
                </a:solidFill>
              </a:defRPr>
            </a:lvl2pPr>
            <a:lvl3pPr lvl="2" algn="ctr">
              <a:lnSpc>
                <a:spcPct val="100000"/>
              </a:lnSpc>
              <a:spcBef>
                <a:spcPts val="0"/>
              </a:spcBef>
              <a:spcAft>
                <a:spcPts val="0"/>
              </a:spcAft>
              <a:buClr>
                <a:schemeClr val="lt1"/>
              </a:buClr>
              <a:buSzPts val="2800"/>
              <a:buNone/>
              <a:defRPr sz="2800">
                <a:solidFill>
                  <a:schemeClr val="lt1"/>
                </a:solidFill>
              </a:defRPr>
            </a:lvl3pPr>
            <a:lvl4pPr lvl="3" algn="ctr">
              <a:lnSpc>
                <a:spcPct val="100000"/>
              </a:lnSpc>
              <a:spcBef>
                <a:spcPts val="0"/>
              </a:spcBef>
              <a:spcAft>
                <a:spcPts val="0"/>
              </a:spcAft>
              <a:buClr>
                <a:schemeClr val="lt1"/>
              </a:buClr>
              <a:buSzPts val="2800"/>
              <a:buNone/>
              <a:defRPr sz="2800">
                <a:solidFill>
                  <a:schemeClr val="lt1"/>
                </a:solidFill>
              </a:defRPr>
            </a:lvl4pPr>
            <a:lvl5pPr lvl="4" algn="ctr">
              <a:lnSpc>
                <a:spcPct val="100000"/>
              </a:lnSpc>
              <a:spcBef>
                <a:spcPts val="0"/>
              </a:spcBef>
              <a:spcAft>
                <a:spcPts val="0"/>
              </a:spcAft>
              <a:buClr>
                <a:schemeClr val="lt1"/>
              </a:buClr>
              <a:buSzPts val="2800"/>
              <a:buNone/>
              <a:defRPr sz="2800">
                <a:solidFill>
                  <a:schemeClr val="lt1"/>
                </a:solidFill>
              </a:defRPr>
            </a:lvl5pPr>
            <a:lvl6pPr lvl="5" algn="ctr">
              <a:lnSpc>
                <a:spcPct val="100000"/>
              </a:lnSpc>
              <a:spcBef>
                <a:spcPts val="0"/>
              </a:spcBef>
              <a:spcAft>
                <a:spcPts val="0"/>
              </a:spcAft>
              <a:buClr>
                <a:schemeClr val="lt1"/>
              </a:buClr>
              <a:buSzPts val="2800"/>
              <a:buNone/>
              <a:defRPr sz="2800">
                <a:solidFill>
                  <a:schemeClr val="lt1"/>
                </a:solidFill>
              </a:defRPr>
            </a:lvl6pPr>
            <a:lvl7pPr lvl="6" algn="ctr">
              <a:lnSpc>
                <a:spcPct val="100000"/>
              </a:lnSpc>
              <a:spcBef>
                <a:spcPts val="0"/>
              </a:spcBef>
              <a:spcAft>
                <a:spcPts val="0"/>
              </a:spcAft>
              <a:buClr>
                <a:schemeClr val="lt1"/>
              </a:buClr>
              <a:buSzPts val="2800"/>
              <a:buNone/>
              <a:defRPr sz="2800">
                <a:solidFill>
                  <a:schemeClr val="lt1"/>
                </a:solidFill>
              </a:defRPr>
            </a:lvl7pPr>
            <a:lvl8pPr lvl="7" algn="ctr">
              <a:lnSpc>
                <a:spcPct val="100000"/>
              </a:lnSpc>
              <a:spcBef>
                <a:spcPts val="0"/>
              </a:spcBef>
              <a:spcAft>
                <a:spcPts val="0"/>
              </a:spcAft>
              <a:buClr>
                <a:schemeClr val="lt1"/>
              </a:buClr>
              <a:buSzPts val="2800"/>
              <a:buNone/>
              <a:defRPr sz="2800">
                <a:solidFill>
                  <a:schemeClr val="lt1"/>
                </a:solidFill>
              </a:defRPr>
            </a:lvl8pPr>
            <a:lvl9pPr lvl="8" algn="ctr">
              <a:lnSpc>
                <a:spcPct val="100000"/>
              </a:lnSpc>
              <a:spcBef>
                <a:spcPts val="0"/>
              </a:spcBef>
              <a:spcAft>
                <a:spcPts val="0"/>
              </a:spcAft>
              <a:buClr>
                <a:schemeClr val="lt1"/>
              </a:buClr>
              <a:buSzPts val="2800"/>
              <a:buNone/>
              <a:defRPr sz="2800">
                <a:solidFill>
                  <a:schemeClr val="lt1"/>
                </a:solidFill>
              </a:defRPr>
            </a:lvl9pPr>
          </a:lstStyle>
          <a:p/>
        </p:txBody>
      </p:sp>
      <p:sp>
        <p:nvSpPr>
          <p:cNvPr id="1096" name="Google Shape;1096;p145"/>
          <p:cNvSpPr txBox="1"/>
          <p:nvPr/>
        </p:nvSpPr>
        <p:spPr>
          <a:xfrm rot="-5400000">
            <a:off x="-975112" y="3297988"/>
            <a:ext cx="2528700" cy="771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500">
                <a:solidFill>
                  <a:srgbClr val="666666"/>
                </a:solidFill>
                <a:latin typeface="Montserrat Medium"/>
                <a:ea typeface="Montserrat Medium"/>
                <a:cs typeface="Montserrat Medium"/>
                <a:sym typeface="Montserrat Medium"/>
              </a:rPr>
              <a:t>© 2023 Skydio, Inc. Proprietary &amp; Confidential</a:t>
            </a:r>
            <a:endParaRPr sz="500">
              <a:solidFill>
                <a:srgbClr val="666666"/>
              </a:solidFill>
              <a:latin typeface="Montserrat Medium"/>
              <a:ea typeface="Montserrat Medium"/>
              <a:cs typeface="Montserrat Medium"/>
              <a:sym typeface="Montserrat Medium"/>
            </a:endParaRPr>
          </a:p>
        </p:txBody>
      </p:sp>
      <p:sp>
        <p:nvSpPr>
          <p:cNvPr id="1097" name="Google Shape;1097;p145"/>
          <p:cNvSpPr txBox="1"/>
          <p:nvPr/>
        </p:nvSpPr>
        <p:spPr>
          <a:xfrm>
            <a:off x="202413" y="4779625"/>
            <a:ext cx="176700" cy="2388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fld id="{00000000-1234-1234-1234-123412341234}" type="slidenum">
              <a:rPr lang="en" sz="700">
                <a:solidFill>
                  <a:schemeClr val="lt1"/>
                </a:solidFill>
                <a:latin typeface="Montserrat Medium"/>
                <a:ea typeface="Montserrat Medium"/>
                <a:cs typeface="Montserrat Medium"/>
                <a:sym typeface="Montserrat Medium"/>
              </a:rPr>
              <a:t>‹#›</a:t>
            </a:fld>
            <a:endParaRPr sz="700">
              <a:solidFill>
                <a:schemeClr val="lt1"/>
              </a:solidFill>
              <a:latin typeface="Montserrat Medium"/>
              <a:ea typeface="Montserrat Medium"/>
              <a:cs typeface="Montserrat Medium"/>
              <a:sym typeface="Montserrat Medium"/>
            </a:endParaRPr>
          </a:p>
        </p:txBody>
      </p:sp>
      <p:sp>
        <p:nvSpPr>
          <p:cNvPr id="1098" name="Google Shape;1098;p145"/>
          <p:cNvSpPr txBox="1"/>
          <p:nvPr>
            <p:ph type="ctrTitle"/>
          </p:nvPr>
        </p:nvSpPr>
        <p:spPr>
          <a:xfrm>
            <a:off x="952300" y="923200"/>
            <a:ext cx="7078200" cy="916800"/>
          </a:xfrm>
          <a:prstGeom prst="rect">
            <a:avLst/>
          </a:prstGeom>
        </p:spPr>
        <p:txBody>
          <a:bodyPr anchorCtr="0" anchor="t" bIns="45725" lIns="0" spcFirstLastPara="1" rIns="45725" wrap="square" tIns="45725">
            <a:noAutofit/>
          </a:bodyPr>
          <a:lstStyle>
            <a:lvl1pPr lvl="0">
              <a:lnSpc>
                <a:spcPct val="95000"/>
              </a:lnSpc>
              <a:spcBef>
                <a:spcPts val="0"/>
              </a:spcBef>
              <a:spcAft>
                <a:spcPts val="0"/>
              </a:spcAft>
              <a:buClr>
                <a:schemeClr val="lt1"/>
              </a:buClr>
              <a:buSzPts val="2400"/>
              <a:buNone/>
              <a:defRPr sz="2400">
                <a:solidFill>
                  <a:schemeClr val="lt1"/>
                </a:solidFill>
              </a:defRPr>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099" name="Google Shape;1099;p145"/>
          <p:cNvSpPr txBox="1"/>
          <p:nvPr>
            <p:ph idx="2" type="body"/>
          </p:nvPr>
        </p:nvSpPr>
        <p:spPr>
          <a:xfrm>
            <a:off x="885925" y="3479938"/>
            <a:ext cx="1807800" cy="1218000"/>
          </a:xfrm>
          <a:prstGeom prst="rect">
            <a:avLst/>
          </a:prstGeom>
        </p:spPr>
        <p:txBody>
          <a:bodyPr anchorCtr="0" anchor="t" bIns="91425" lIns="91425" spcFirstLastPara="1" rIns="91425" wrap="square" tIns="91425">
            <a:noAutofit/>
          </a:bodyPr>
          <a:lstStyle>
            <a:lvl1pPr indent="-279400" lvl="0" marL="457200">
              <a:spcBef>
                <a:spcPts val="0"/>
              </a:spcBef>
              <a:spcAft>
                <a:spcPts val="0"/>
              </a:spcAft>
              <a:buSzPts val="800"/>
              <a:buChar char="●"/>
              <a:defRPr sz="800"/>
            </a:lvl1pPr>
            <a:lvl2pPr indent="-279400" lvl="1" marL="914400">
              <a:spcBef>
                <a:spcPts val="0"/>
              </a:spcBef>
              <a:spcAft>
                <a:spcPts val="0"/>
              </a:spcAft>
              <a:buSzPts val="800"/>
              <a:buChar char="○"/>
              <a:defRPr sz="800"/>
            </a:lvl2pPr>
            <a:lvl3pPr indent="-279400" lvl="2" marL="1371600">
              <a:spcBef>
                <a:spcPts val="0"/>
              </a:spcBef>
              <a:spcAft>
                <a:spcPts val="0"/>
              </a:spcAft>
              <a:buSzPts val="800"/>
              <a:buChar char="■"/>
              <a:defRPr sz="800"/>
            </a:lvl3pPr>
            <a:lvl4pPr indent="-279400" lvl="3" marL="1828800">
              <a:spcBef>
                <a:spcPts val="0"/>
              </a:spcBef>
              <a:spcAft>
                <a:spcPts val="0"/>
              </a:spcAft>
              <a:buSzPts val="800"/>
              <a:buChar char="●"/>
              <a:defRPr sz="800"/>
            </a:lvl4pPr>
            <a:lvl5pPr indent="-279400" lvl="4" marL="2286000">
              <a:spcBef>
                <a:spcPts val="0"/>
              </a:spcBef>
              <a:spcAft>
                <a:spcPts val="0"/>
              </a:spcAft>
              <a:buSzPts val="800"/>
              <a:buChar char="○"/>
              <a:defRPr sz="800"/>
            </a:lvl5pPr>
            <a:lvl6pPr indent="-279400" lvl="5" marL="2743200">
              <a:spcBef>
                <a:spcPts val="0"/>
              </a:spcBef>
              <a:spcAft>
                <a:spcPts val="0"/>
              </a:spcAft>
              <a:buSzPts val="800"/>
              <a:buChar char="■"/>
              <a:defRPr sz="800"/>
            </a:lvl6pPr>
            <a:lvl7pPr indent="-279400" lvl="6" marL="3200400">
              <a:spcBef>
                <a:spcPts val="0"/>
              </a:spcBef>
              <a:spcAft>
                <a:spcPts val="0"/>
              </a:spcAft>
              <a:buSzPts val="800"/>
              <a:buChar char="●"/>
              <a:defRPr sz="800"/>
            </a:lvl7pPr>
            <a:lvl8pPr indent="-279400" lvl="7" marL="3657600">
              <a:spcBef>
                <a:spcPts val="0"/>
              </a:spcBef>
              <a:spcAft>
                <a:spcPts val="0"/>
              </a:spcAft>
              <a:buSzPts val="800"/>
              <a:buChar char="○"/>
              <a:defRPr sz="800"/>
            </a:lvl8pPr>
            <a:lvl9pPr indent="-279400" lvl="8" marL="4114800">
              <a:spcBef>
                <a:spcPts val="0"/>
              </a:spcBef>
              <a:spcAft>
                <a:spcPts val="0"/>
              </a:spcAft>
              <a:buSzPts val="800"/>
              <a:buChar char="■"/>
              <a:defRPr sz="800"/>
            </a:lvl9pPr>
          </a:lstStyle>
          <a:p/>
        </p:txBody>
      </p:sp>
      <p:sp>
        <p:nvSpPr>
          <p:cNvPr id="1100" name="Google Shape;1100;p145"/>
          <p:cNvSpPr txBox="1"/>
          <p:nvPr>
            <p:ph idx="3" type="subTitle"/>
          </p:nvPr>
        </p:nvSpPr>
        <p:spPr>
          <a:xfrm>
            <a:off x="921713" y="3171625"/>
            <a:ext cx="1911300" cy="432000"/>
          </a:xfrm>
          <a:prstGeom prst="rect">
            <a:avLst/>
          </a:prstGeom>
        </p:spPr>
        <p:txBody>
          <a:bodyPr anchorCtr="0" anchor="t" bIns="45725" lIns="45725" spcFirstLastPara="1" rIns="45725" wrap="square" tIns="45725">
            <a:noAutofit/>
          </a:bodyPr>
          <a:lstStyle>
            <a:lvl1pPr lvl="0">
              <a:spcBef>
                <a:spcPts val="0"/>
              </a:spcBef>
              <a:spcAft>
                <a:spcPts val="0"/>
              </a:spcAft>
              <a:buClr>
                <a:srgbClr val="088BF5"/>
              </a:buClr>
              <a:buSzPts val="1100"/>
              <a:buNone/>
              <a:defRPr sz="1100">
                <a:solidFill>
                  <a:srgbClr val="088BF5"/>
                </a:solidFill>
              </a:defRPr>
            </a:lvl1pPr>
            <a:lvl2pPr lvl="1">
              <a:spcBef>
                <a:spcPts val="0"/>
              </a:spcBef>
              <a:spcAft>
                <a:spcPts val="0"/>
              </a:spcAft>
              <a:buClr>
                <a:srgbClr val="088BF5"/>
              </a:buClr>
              <a:buSzPts val="1100"/>
              <a:buNone/>
              <a:defRPr sz="1100">
                <a:solidFill>
                  <a:srgbClr val="088BF5"/>
                </a:solidFill>
              </a:defRPr>
            </a:lvl2pPr>
            <a:lvl3pPr lvl="2">
              <a:spcBef>
                <a:spcPts val="0"/>
              </a:spcBef>
              <a:spcAft>
                <a:spcPts val="0"/>
              </a:spcAft>
              <a:buClr>
                <a:srgbClr val="088BF5"/>
              </a:buClr>
              <a:buSzPts val="1100"/>
              <a:buNone/>
              <a:defRPr sz="1100">
                <a:solidFill>
                  <a:srgbClr val="088BF5"/>
                </a:solidFill>
              </a:defRPr>
            </a:lvl3pPr>
            <a:lvl4pPr lvl="3">
              <a:spcBef>
                <a:spcPts val="0"/>
              </a:spcBef>
              <a:spcAft>
                <a:spcPts val="0"/>
              </a:spcAft>
              <a:buClr>
                <a:srgbClr val="088BF5"/>
              </a:buClr>
              <a:buSzPts val="1100"/>
              <a:buNone/>
              <a:defRPr sz="1100">
                <a:solidFill>
                  <a:srgbClr val="088BF5"/>
                </a:solidFill>
              </a:defRPr>
            </a:lvl4pPr>
            <a:lvl5pPr lvl="4">
              <a:spcBef>
                <a:spcPts val="0"/>
              </a:spcBef>
              <a:spcAft>
                <a:spcPts val="0"/>
              </a:spcAft>
              <a:buClr>
                <a:srgbClr val="088BF5"/>
              </a:buClr>
              <a:buSzPts val="1100"/>
              <a:buNone/>
              <a:defRPr sz="1100">
                <a:solidFill>
                  <a:srgbClr val="088BF5"/>
                </a:solidFill>
              </a:defRPr>
            </a:lvl5pPr>
            <a:lvl6pPr lvl="5">
              <a:spcBef>
                <a:spcPts val="0"/>
              </a:spcBef>
              <a:spcAft>
                <a:spcPts val="0"/>
              </a:spcAft>
              <a:buClr>
                <a:srgbClr val="088BF5"/>
              </a:buClr>
              <a:buSzPts val="1100"/>
              <a:buNone/>
              <a:defRPr sz="1100">
                <a:solidFill>
                  <a:srgbClr val="088BF5"/>
                </a:solidFill>
              </a:defRPr>
            </a:lvl6pPr>
            <a:lvl7pPr lvl="6">
              <a:spcBef>
                <a:spcPts val="0"/>
              </a:spcBef>
              <a:spcAft>
                <a:spcPts val="0"/>
              </a:spcAft>
              <a:buClr>
                <a:srgbClr val="088BF5"/>
              </a:buClr>
              <a:buSzPts val="1100"/>
              <a:buNone/>
              <a:defRPr sz="1100">
                <a:solidFill>
                  <a:srgbClr val="088BF5"/>
                </a:solidFill>
              </a:defRPr>
            </a:lvl7pPr>
            <a:lvl8pPr lvl="7">
              <a:spcBef>
                <a:spcPts val="0"/>
              </a:spcBef>
              <a:spcAft>
                <a:spcPts val="0"/>
              </a:spcAft>
              <a:buClr>
                <a:srgbClr val="088BF5"/>
              </a:buClr>
              <a:buSzPts val="1100"/>
              <a:buNone/>
              <a:defRPr sz="1100">
                <a:solidFill>
                  <a:srgbClr val="088BF5"/>
                </a:solidFill>
              </a:defRPr>
            </a:lvl8pPr>
            <a:lvl9pPr lvl="8">
              <a:spcBef>
                <a:spcPts val="0"/>
              </a:spcBef>
              <a:spcAft>
                <a:spcPts val="0"/>
              </a:spcAft>
              <a:buClr>
                <a:srgbClr val="088BF5"/>
              </a:buClr>
              <a:buSzPts val="1100"/>
              <a:buNone/>
              <a:defRPr sz="1100">
                <a:solidFill>
                  <a:srgbClr val="088BF5"/>
                </a:solidFill>
              </a:defRPr>
            </a:lvl9pPr>
          </a:lstStyle>
          <a:p/>
        </p:txBody>
      </p:sp>
      <p:cxnSp>
        <p:nvCxnSpPr>
          <p:cNvPr id="1101" name="Google Shape;1101;p145"/>
          <p:cNvCxnSpPr/>
          <p:nvPr/>
        </p:nvCxnSpPr>
        <p:spPr>
          <a:xfrm>
            <a:off x="3167675" y="2469497"/>
            <a:ext cx="0" cy="1719900"/>
          </a:xfrm>
          <a:prstGeom prst="straightConnector1">
            <a:avLst/>
          </a:prstGeom>
          <a:noFill/>
          <a:ln cap="flat" cmpd="sng" w="9525">
            <a:solidFill>
              <a:srgbClr val="434343"/>
            </a:solidFill>
            <a:prstDash val="solid"/>
            <a:round/>
            <a:headEnd len="med" w="med" type="none"/>
            <a:tailEnd len="med" w="med" type="none"/>
          </a:ln>
        </p:spPr>
      </p:cxnSp>
      <p:sp>
        <p:nvSpPr>
          <p:cNvPr id="1102" name="Google Shape;1102;p145"/>
          <p:cNvSpPr txBox="1"/>
          <p:nvPr>
            <p:ph idx="4" type="body"/>
          </p:nvPr>
        </p:nvSpPr>
        <p:spPr>
          <a:xfrm>
            <a:off x="3752837" y="3479938"/>
            <a:ext cx="1807800" cy="1218000"/>
          </a:xfrm>
          <a:prstGeom prst="rect">
            <a:avLst/>
          </a:prstGeom>
        </p:spPr>
        <p:txBody>
          <a:bodyPr anchorCtr="0" anchor="t" bIns="91425" lIns="91425" spcFirstLastPara="1" rIns="91425" wrap="square" tIns="91425">
            <a:noAutofit/>
          </a:bodyPr>
          <a:lstStyle>
            <a:lvl1pPr indent="-279400" lvl="0" marL="457200">
              <a:spcBef>
                <a:spcPts val="0"/>
              </a:spcBef>
              <a:spcAft>
                <a:spcPts val="0"/>
              </a:spcAft>
              <a:buSzPts val="800"/>
              <a:buChar char="●"/>
              <a:defRPr sz="800"/>
            </a:lvl1pPr>
            <a:lvl2pPr indent="-279400" lvl="1" marL="914400">
              <a:spcBef>
                <a:spcPts val="0"/>
              </a:spcBef>
              <a:spcAft>
                <a:spcPts val="0"/>
              </a:spcAft>
              <a:buSzPts val="800"/>
              <a:buChar char="○"/>
              <a:defRPr sz="800"/>
            </a:lvl2pPr>
            <a:lvl3pPr indent="-279400" lvl="2" marL="1371600">
              <a:spcBef>
                <a:spcPts val="0"/>
              </a:spcBef>
              <a:spcAft>
                <a:spcPts val="0"/>
              </a:spcAft>
              <a:buSzPts val="800"/>
              <a:buChar char="■"/>
              <a:defRPr sz="800"/>
            </a:lvl3pPr>
            <a:lvl4pPr indent="-279400" lvl="3" marL="1828800">
              <a:spcBef>
                <a:spcPts val="0"/>
              </a:spcBef>
              <a:spcAft>
                <a:spcPts val="0"/>
              </a:spcAft>
              <a:buSzPts val="800"/>
              <a:buChar char="●"/>
              <a:defRPr sz="800"/>
            </a:lvl4pPr>
            <a:lvl5pPr indent="-279400" lvl="4" marL="2286000">
              <a:spcBef>
                <a:spcPts val="0"/>
              </a:spcBef>
              <a:spcAft>
                <a:spcPts val="0"/>
              </a:spcAft>
              <a:buSzPts val="800"/>
              <a:buChar char="○"/>
              <a:defRPr sz="800"/>
            </a:lvl5pPr>
            <a:lvl6pPr indent="-279400" lvl="5" marL="2743200">
              <a:spcBef>
                <a:spcPts val="0"/>
              </a:spcBef>
              <a:spcAft>
                <a:spcPts val="0"/>
              </a:spcAft>
              <a:buSzPts val="800"/>
              <a:buChar char="■"/>
              <a:defRPr sz="800"/>
            </a:lvl6pPr>
            <a:lvl7pPr indent="-279400" lvl="6" marL="3200400">
              <a:spcBef>
                <a:spcPts val="0"/>
              </a:spcBef>
              <a:spcAft>
                <a:spcPts val="0"/>
              </a:spcAft>
              <a:buSzPts val="800"/>
              <a:buChar char="●"/>
              <a:defRPr sz="800"/>
            </a:lvl7pPr>
            <a:lvl8pPr indent="-279400" lvl="7" marL="3657600">
              <a:spcBef>
                <a:spcPts val="0"/>
              </a:spcBef>
              <a:spcAft>
                <a:spcPts val="0"/>
              </a:spcAft>
              <a:buSzPts val="800"/>
              <a:buChar char="○"/>
              <a:defRPr sz="800"/>
            </a:lvl8pPr>
            <a:lvl9pPr indent="-279400" lvl="8" marL="4114800">
              <a:spcBef>
                <a:spcPts val="0"/>
              </a:spcBef>
              <a:spcAft>
                <a:spcPts val="0"/>
              </a:spcAft>
              <a:buSzPts val="800"/>
              <a:buChar char="■"/>
              <a:defRPr sz="800"/>
            </a:lvl9pPr>
          </a:lstStyle>
          <a:p/>
        </p:txBody>
      </p:sp>
      <p:sp>
        <p:nvSpPr>
          <p:cNvPr id="1103" name="Google Shape;1103;p145"/>
          <p:cNvSpPr txBox="1"/>
          <p:nvPr>
            <p:ph idx="5" type="subTitle"/>
          </p:nvPr>
        </p:nvSpPr>
        <p:spPr>
          <a:xfrm>
            <a:off x="3788624" y="3171625"/>
            <a:ext cx="1911300" cy="432000"/>
          </a:xfrm>
          <a:prstGeom prst="rect">
            <a:avLst/>
          </a:prstGeom>
        </p:spPr>
        <p:txBody>
          <a:bodyPr anchorCtr="0" anchor="t" bIns="45725" lIns="45725" spcFirstLastPara="1" rIns="45725" wrap="square" tIns="45725">
            <a:noAutofit/>
          </a:bodyPr>
          <a:lstStyle>
            <a:lvl1pPr lvl="0">
              <a:spcBef>
                <a:spcPts val="0"/>
              </a:spcBef>
              <a:spcAft>
                <a:spcPts val="0"/>
              </a:spcAft>
              <a:buClr>
                <a:srgbClr val="088BF5"/>
              </a:buClr>
              <a:buSzPts val="1100"/>
              <a:buNone/>
              <a:defRPr sz="1100">
                <a:solidFill>
                  <a:srgbClr val="088BF5"/>
                </a:solidFill>
              </a:defRPr>
            </a:lvl1pPr>
            <a:lvl2pPr lvl="1">
              <a:spcBef>
                <a:spcPts val="0"/>
              </a:spcBef>
              <a:spcAft>
                <a:spcPts val="0"/>
              </a:spcAft>
              <a:buClr>
                <a:srgbClr val="088BF5"/>
              </a:buClr>
              <a:buSzPts val="1100"/>
              <a:buNone/>
              <a:defRPr sz="1100">
                <a:solidFill>
                  <a:srgbClr val="088BF5"/>
                </a:solidFill>
              </a:defRPr>
            </a:lvl2pPr>
            <a:lvl3pPr lvl="2">
              <a:spcBef>
                <a:spcPts val="0"/>
              </a:spcBef>
              <a:spcAft>
                <a:spcPts val="0"/>
              </a:spcAft>
              <a:buClr>
                <a:srgbClr val="088BF5"/>
              </a:buClr>
              <a:buSzPts val="1100"/>
              <a:buNone/>
              <a:defRPr sz="1100">
                <a:solidFill>
                  <a:srgbClr val="088BF5"/>
                </a:solidFill>
              </a:defRPr>
            </a:lvl3pPr>
            <a:lvl4pPr lvl="3">
              <a:spcBef>
                <a:spcPts val="0"/>
              </a:spcBef>
              <a:spcAft>
                <a:spcPts val="0"/>
              </a:spcAft>
              <a:buClr>
                <a:srgbClr val="088BF5"/>
              </a:buClr>
              <a:buSzPts val="1100"/>
              <a:buNone/>
              <a:defRPr sz="1100">
                <a:solidFill>
                  <a:srgbClr val="088BF5"/>
                </a:solidFill>
              </a:defRPr>
            </a:lvl4pPr>
            <a:lvl5pPr lvl="4">
              <a:spcBef>
                <a:spcPts val="0"/>
              </a:spcBef>
              <a:spcAft>
                <a:spcPts val="0"/>
              </a:spcAft>
              <a:buClr>
                <a:srgbClr val="088BF5"/>
              </a:buClr>
              <a:buSzPts val="1100"/>
              <a:buNone/>
              <a:defRPr sz="1100">
                <a:solidFill>
                  <a:srgbClr val="088BF5"/>
                </a:solidFill>
              </a:defRPr>
            </a:lvl5pPr>
            <a:lvl6pPr lvl="5">
              <a:spcBef>
                <a:spcPts val="0"/>
              </a:spcBef>
              <a:spcAft>
                <a:spcPts val="0"/>
              </a:spcAft>
              <a:buClr>
                <a:srgbClr val="088BF5"/>
              </a:buClr>
              <a:buSzPts val="1100"/>
              <a:buNone/>
              <a:defRPr sz="1100">
                <a:solidFill>
                  <a:srgbClr val="088BF5"/>
                </a:solidFill>
              </a:defRPr>
            </a:lvl6pPr>
            <a:lvl7pPr lvl="6">
              <a:spcBef>
                <a:spcPts val="0"/>
              </a:spcBef>
              <a:spcAft>
                <a:spcPts val="0"/>
              </a:spcAft>
              <a:buClr>
                <a:srgbClr val="088BF5"/>
              </a:buClr>
              <a:buSzPts val="1100"/>
              <a:buNone/>
              <a:defRPr sz="1100">
                <a:solidFill>
                  <a:srgbClr val="088BF5"/>
                </a:solidFill>
              </a:defRPr>
            </a:lvl7pPr>
            <a:lvl8pPr lvl="7">
              <a:spcBef>
                <a:spcPts val="0"/>
              </a:spcBef>
              <a:spcAft>
                <a:spcPts val="0"/>
              </a:spcAft>
              <a:buClr>
                <a:srgbClr val="088BF5"/>
              </a:buClr>
              <a:buSzPts val="1100"/>
              <a:buNone/>
              <a:defRPr sz="1100">
                <a:solidFill>
                  <a:srgbClr val="088BF5"/>
                </a:solidFill>
              </a:defRPr>
            </a:lvl8pPr>
            <a:lvl9pPr lvl="8">
              <a:spcBef>
                <a:spcPts val="0"/>
              </a:spcBef>
              <a:spcAft>
                <a:spcPts val="0"/>
              </a:spcAft>
              <a:buClr>
                <a:srgbClr val="088BF5"/>
              </a:buClr>
              <a:buSzPts val="1100"/>
              <a:buNone/>
              <a:defRPr sz="1100">
                <a:solidFill>
                  <a:srgbClr val="088BF5"/>
                </a:solidFill>
              </a:defRPr>
            </a:lvl9pPr>
          </a:lstStyle>
          <a:p/>
        </p:txBody>
      </p:sp>
      <p:sp>
        <p:nvSpPr>
          <p:cNvPr id="1104" name="Google Shape;1104;p145"/>
          <p:cNvSpPr txBox="1"/>
          <p:nvPr>
            <p:ph idx="6" type="body"/>
          </p:nvPr>
        </p:nvSpPr>
        <p:spPr>
          <a:xfrm>
            <a:off x="6568800" y="3479938"/>
            <a:ext cx="1807800" cy="1218000"/>
          </a:xfrm>
          <a:prstGeom prst="rect">
            <a:avLst/>
          </a:prstGeom>
        </p:spPr>
        <p:txBody>
          <a:bodyPr anchorCtr="0" anchor="t" bIns="91425" lIns="91425" spcFirstLastPara="1" rIns="91425" wrap="square" tIns="91425">
            <a:noAutofit/>
          </a:bodyPr>
          <a:lstStyle>
            <a:lvl1pPr indent="-279400" lvl="0" marL="457200">
              <a:spcBef>
                <a:spcPts val="0"/>
              </a:spcBef>
              <a:spcAft>
                <a:spcPts val="0"/>
              </a:spcAft>
              <a:buSzPts val="800"/>
              <a:buChar char="●"/>
              <a:defRPr sz="800"/>
            </a:lvl1pPr>
            <a:lvl2pPr indent="-279400" lvl="1" marL="914400">
              <a:spcBef>
                <a:spcPts val="0"/>
              </a:spcBef>
              <a:spcAft>
                <a:spcPts val="0"/>
              </a:spcAft>
              <a:buSzPts val="800"/>
              <a:buChar char="○"/>
              <a:defRPr sz="800"/>
            </a:lvl2pPr>
            <a:lvl3pPr indent="-279400" lvl="2" marL="1371600">
              <a:spcBef>
                <a:spcPts val="0"/>
              </a:spcBef>
              <a:spcAft>
                <a:spcPts val="0"/>
              </a:spcAft>
              <a:buSzPts val="800"/>
              <a:buChar char="■"/>
              <a:defRPr sz="800"/>
            </a:lvl3pPr>
            <a:lvl4pPr indent="-279400" lvl="3" marL="1828800">
              <a:spcBef>
                <a:spcPts val="0"/>
              </a:spcBef>
              <a:spcAft>
                <a:spcPts val="0"/>
              </a:spcAft>
              <a:buSzPts val="800"/>
              <a:buChar char="●"/>
              <a:defRPr sz="800"/>
            </a:lvl4pPr>
            <a:lvl5pPr indent="-279400" lvl="4" marL="2286000">
              <a:spcBef>
                <a:spcPts val="0"/>
              </a:spcBef>
              <a:spcAft>
                <a:spcPts val="0"/>
              </a:spcAft>
              <a:buSzPts val="800"/>
              <a:buChar char="○"/>
              <a:defRPr sz="800"/>
            </a:lvl5pPr>
            <a:lvl6pPr indent="-279400" lvl="5" marL="2743200">
              <a:spcBef>
                <a:spcPts val="0"/>
              </a:spcBef>
              <a:spcAft>
                <a:spcPts val="0"/>
              </a:spcAft>
              <a:buSzPts val="800"/>
              <a:buChar char="■"/>
              <a:defRPr sz="800"/>
            </a:lvl6pPr>
            <a:lvl7pPr indent="-279400" lvl="6" marL="3200400">
              <a:spcBef>
                <a:spcPts val="0"/>
              </a:spcBef>
              <a:spcAft>
                <a:spcPts val="0"/>
              </a:spcAft>
              <a:buSzPts val="800"/>
              <a:buChar char="●"/>
              <a:defRPr sz="800"/>
            </a:lvl7pPr>
            <a:lvl8pPr indent="-279400" lvl="7" marL="3657600">
              <a:spcBef>
                <a:spcPts val="0"/>
              </a:spcBef>
              <a:spcAft>
                <a:spcPts val="0"/>
              </a:spcAft>
              <a:buSzPts val="800"/>
              <a:buChar char="○"/>
              <a:defRPr sz="800"/>
            </a:lvl8pPr>
            <a:lvl9pPr indent="-279400" lvl="8" marL="4114800">
              <a:spcBef>
                <a:spcPts val="0"/>
              </a:spcBef>
              <a:spcAft>
                <a:spcPts val="0"/>
              </a:spcAft>
              <a:buSzPts val="800"/>
              <a:buChar char="■"/>
              <a:defRPr sz="800"/>
            </a:lvl9pPr>
          </a:lstStyle>
          <a:p/>
        </p:txBody>
      </p:sp>
      <p:sp>
        <p:nvSpPr>
          <p:cNvPr id="1105" name="Google Shape;1105;p145"/>
          <p:cNvSpPr txBox="1"/>
          <p:nvPr>
            <p:ph idx="7" type="subTitle"/>
          </p:nvPr>
        </p:nvSpPr>
        <p:spPr>
          <a:xfrm>
            <a:off x="6604588" y="3171625"/>
            <a:ext cx="1911300" cy="432000"/>
          </a:xfrm>
          <a:prstGeom prst="rect">
            <a:avLst/>
          </a:prstGeom>
        </p:spPr>
        <p:txBody>
          <a:bodyPr anchorCtr="0" anchor="t" bIns="45725" lIns="45725" spcFirstLastPara="1" rIns="45725" wrap="square" tIns="45725">
            <a:noAutofit/>
          </a:bodyPr>
          <a:lstStyle>
            <a:lvl1pPr lvl="0">
              <a:spcBef>
                <a:spcPts val="0"/>
              </a:spcBef>
              <a:spcAft>
                <a:spcPts val="0"/>
              </a:spcAft>
              <a:buClr>
                <a:srgbClr val="088BF5"/>
              </a:buClr>
              <a:buSzPts val="1100"/>
              <a:buNone/>
              <a:defRPr sz="1100">
                <a:solidFill>
                  <a:srgbClr val="088BF5"/>
                </a:solidFill>
              </a:defRPr>
            </a:lvl1pPr>
            <a:lvl2pPr lvl="1">
              <a:spcBef>
                <a:spcPts val="0"/>
              </a:spcBef>
              <a:spcAft>
                <a:spcPts val="0"/>
              </a:spcAft>
              <a:buClr>
                <a:srgbClr val="088BF5"/>
              </a:buClr>
              <a:buSzPts val="1100"/>
              <a:buNone/>
              <a:defRPr sz="1100">
                <a:solidFill>
                  <a:srgbClr val="088BF5"/>
                </a:solidFill>
              </a:defRPr>
            </a:lvl2pPr>
            <a:lvl3pPr lvl="2">
              <a:spcBef>
                <a:spcPts val="0"/>
              </a:spcBef>
              <a:spcAft>
                <a:spcPts val="0"/>
              </a:spcAft>
              <a:buClr>
                <a:srgbClr val="088BF5"/>
              </a:buClr>
              <a:buSzPts val="1100"/>
              <a:buNone/>
              <a:defRPr sz="1100">
                <a:solidFill>
                  <a:srgbClr val="088BF5"/>
                </a:solidFill>
              </a:defRPr>
            </a:lvl3pPr>
            <a:lvl4pPr lvl="3">
              <a:spcBef>
                <a:spcPts val="0"/>
              </a:spcBef>
              <a:spcAft>
                <a:spcPts val="0"/>
              </a:spcAft>
              <a:buClr>
                <a:srgbClr val="088BF5"/>
              </a:buClr>
              <a:buSzPts val="1100"/>
              <a:buNone/>
              <a:defRPr sz="1100">
                <a:solidFill>
                  <a:srgbClr val="088BF5"/>
                </a:solidFill>
              </a:defRPr>
            </a:lvl4pPr>
            <a:lvl5pPr lvl="4">
              <a:spcBef>
                <a:spcPts val="0"/>
              </a:spcBef>
              <a:spcAft>
                <a:spcPts val="0"/>
              </a:spcAft>
              <a:buClr>
                <a:srgbClr val="088BF5"/>
              </a:buClr>
              <a:buSzPts val="1100"/>
              <a:buNone/>
              <a:defRPr sz="1100">
                <a:solidFill>
                  <a:srgbClr val="088BF5"/>
                </a:solidFill>
              </a:defRPr>
            </a:lvl5pPr>
            <a:lvl6pPr lvl="5">
              <a:spcBef>
                <a:spcPts val="0"/>
              </a:spcBef>
              <a:spcAft>
                <a:spcPts val="0"/>
              </a:spcAft>
              <a:buClr>
                <a:srgbClr val="088BF5"/>
              </a:buClr>
              <a:buSzPts val="1100"/>
              <a:buNone/>
              <a:defRPr sz="1100">
                <a:solidFill>
                  <a:srgbClr val="088BF5"/>
                </a:solidFill>
              </a:defRPr>
            </a:lvl6pPr>
            <a:lvl7pPr lvl="6">
              <a:spcBef>
                <a:spcPts val="0"/>
              </a:spcBef>
              <a:spcAft>
                <a:spcPts val="0"/>
              </a:spcAft>
              <a:buClr>
                <a:srgbClr val="088BF5"/>
              </a:buClr>
              <a:buSzPts val="1100"/>
              <a:buNone/>
              <a:defRPr sz="1100">
                <a:solidFill>
                  <a:srgbClr val="088BF5"/>
                </a:solidFill>
              </a:defRPr>
            </a:lvl7pPr>
            <a:lvl8pPr lvl="7">
              <a:spcBef>
                <a:spcPts val="0"/>
              </a:spcBef>
              <a:spcAft>
                <a:spcPts val="0"/>
              </a:spcAft>
              <a:buClr>
                <a:srgbClr val="088BF5"/>
              </a:buClr>
              <a:buSzPts val="1100"/>
              <a:buNone/>
              <a:defRPr sz="1100">
                <a:solidFill>
                  <a:srgbClr val="088BF5"/>
                </a:solidFill>
              </a:defRPr>
            </a:lvl8pPr>
            <a:lvl9pPr lvl="8">
              <a:spcBef>
                <a:spcPts val="0"/>
              </a:spcBef>
              <a:spcAft>
                <a:spcPts val="0"/>
              </a:spcAft>
              <a:buClr>
                <a:srgbClr val="088BF5"/>
              </a:buClr>
              <a:buSzPts val="1100"/>
              <a:buNone/>
              <a:defRPr sz="1100">
                <a:solidFill>
                  <a:srgbClr val="088BF5"/>
                </a:solidFill>
              </a:defRPr>
            </a:lvl9pPr>
          </a:lstStyle>
          <a:p/>
        </p:txBody>
      </p:sp>
      <p:cxnSp>
        <p:nvCxnSpPr>
          <p:cNvPr id="1106" name="Google Shape;1106;p145"/>
          <p:cNvCxnSpPr/>
          <p:nvPr/>
        </p:nvCxnSpPr>
        <p:spPr>
          <a:xfrm>
            <a:off x="5980613" y="2469497"/>
            <a:ext cx="0" cy="1719900"/>
          </a:xfrm>
          <a:prstGeom prst="straightConnector1">
            <a:avLst/>
          </a:prstGeom>
          <a:noFill/>
          <a:ln cap="flat" cmpd="sng" w="9525">
            <a:solidFill>
              <a:srgbClr val="434343"/>
            </a:solidFill>
            <a:prstDash val="solid"/>
            <a:round/>
            <a:headEnd len="med" w="med" type="none"/>
            <a:tailEnd len="med" w="med" type="none"/>
          </a:ln>
        </p:spPr>
      </p:cxnSp>
    </p:spTree>
  </p:cSld>
  <p:clrMapOvr>
    <a:masterClrMapping/>
  </p:clrMapOvr>
</p:sldLayout>
</file>

<file path=ppt/slideLayouts/slideLayout13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 - 3 Columns - Light">
  <p:cSld name="TITLE_AND_BODY_1_4">
    <p:bg>
      <p:bgPr>
        <a:solidFill>
          <a:schemeClr val="lt1"/>
        </a:solidFill>
      </p:bgPr>
    </p:bg>
    <p:spTree>
      <p:nvGrpSpPr>
        <p:cNvPr id="1107" name="Shape 1107"/>
        <p:cNvGrpSpPr/>
        <p:nvPr/>
      </p:nvGrpSpPr>
      <p:grpSpPr>
        <a:xfrm>
          <a:off x="0" y="0"/>
          <a:ext cx="0" cy="0"/>
          <a:chOff x="0" y="0"/>
          <a:chExt cx="0" cy="0"/>
        </a:xfrm>
      </p:grpSpPr>
      <p:sp>
        <p:nvSpPr>
          <p:cNvPr id="1108" name="Google Shape;1108;p146"/>
          <p:cNvSpPr txBox="1"/>
          <p:nvPr>
            <p:ph type="ctrTitle"/>
          </p:nvPr>
        </p:nvSpPr>
        <p:spPr>
          <a:xfrm>
            <a:off x="952300" y="923200"/>
            <a:ext cx="7078200" cy="916800"/>
          </a:xfrm>
          <a:prstGeom prst="rect">
            <a:avLst/>
          </a:prstGeom>
        </p:spPr>
        <p:txBody>
          <a:bodyPr anchorCtr="0" anchor="t" bIns="45725" lIns="0" spcFirstLastPara="1" rIns="45725" wrap="square" tIns="45725">
            <a:noAutofit/>
          </a:bodyPr>
          <a:lstStyle>
            <a:lvl1pPr lvl="0">
              <a:lnSpc>
                <a:spcPct val="95000"/>
              </a:lnSpc>
              <a:spcBef>
                <a:spcPts val="0"/>
              </a:spcBef>
              <a:spcAft>
                <a:spcPts val="0"/>
              </a:spcAft>
              <a:buSzPts val="2400"/>
              <a:buNone/>
              <a:defRPr sz="24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09" name="Google Shape;1109;p146"/>
          <p:cNvSpPr txBox="1"/>
          <p:nvPr>
            <p:ph idx="1" type="body"/>
          </p:nvPr>
        </p:nvSpPr>
        <p:spPr>
          <a:xfrm>
            <a:off x="885925" y="3479938"/>
            <a:ext cx="1807800" cy="1218000"/>
          </a:xfrm>
          <a:prstGeom prst="rect">
            <a:avLst/>
          </a:prstGeom>
        </p:spPr>
        <p:txBody>
          <a:bodyPr anchorCtr="0" anchor="t" bIns="91425" lIns="91425" spcFirstLastPara="1" rIns="91425" wrap="square" tIns="91425">
            <a:noAutofit/>
          </a:bodyPr>
          <a:lstStyle>
            <a:lvl1pPr indent="-279400" lvl="0" marL="457200">
              <a:spcBef>
                <a:spcPts val="0"/>
              </a:spcBef>
              <a:spcAft>
                <a:spcPts val="0"/>
              </a:spcAft>
              <a:buClr>
                <a:srgbClr val="666666"/>
              </a:buClr>
              <a:buSzPts val="800"/>
              <a:buChar char="●"/>
              <a:defRPr sz="800">
                <a:solidFill>
                  <a:srgbClr val="666666"/>
                </a:solidFill>
              </a:defRPr>
            </a:lvl1pPr>
            <a:lvl2pPr indent="-279400" lvl="1" marL="914400">
              <a:spcBef>
                <a:spcPts val="0"/>
              </a:spcBef>
              <a:spcAft>
                <a:spcPts val="0"/>
              </a:spcAft>
              <a:buClr>
                <a:srgbClr val="666666"/>
              </a:buClr>
              <a:buSzPts val="800"/>
              <a:buChar char="○"/>
              <a:defRPr sz="800">
                <a:solidFill>
                  <a:srgbClr val="666666"/>
                </a:solidFill>
              </a:defRPr>
            </a:lvl2pPr>
            <a:lvl3pPr indent="-279400" lvl="2" marL="1371600">
              <a:spcBef>
                <a:spcPts val="0"/>
              </a:spcBef>
              <a:spcAft>
                <a:spcPts val="0"/>
              </a:spcAft>
              <a:buClr>
                <a:srgbClr val="666666"/>
              </a:buClr>
              <a:buSzPts val="800"/>
              <a:buChar char="■"/>
              <a:defRPr sz="800">
                <a:solidFill>
                  <a:srgbClr val="666666"/>
                </a:solidFill>
              </a:defRPr>
            </a:lvl3pPr>
            <a:lvl4pPr indent="-279400" lvl="3" marL="1828800">
              <a:spcBef>
                <a:spcPts val="0"/>
              </a:spcBef>
              <a:spcAft>
                <a:spcPts val="0"/>
              </a:spcAft>
              <a:buClr>
                <a:srgbClr val="666666"/>
              </a:buClr>
              <a:buSzPts val="800"/>
              <a:buChar char="●"/>
              <a:defRPr sz="800">
                <a:solidFill>
                  <a:srgbClr val="666666"/>
                </a:solidFill>
              </a:defRPr>
            </a:lvl4pPr>
            <a:lvl5pPr indent="-279400" lvl="4" marL="2286000">
              <a:spcBef>
                <a:spcPts val="0"/>
              </a:spcBef>
              <a:spcAft>
                <a:spcPts val="0"/>
              </a:spcAft>
              <a:buClr>
                <a:srgbClr val="666666"/>
              </a:buClr>
              <a:buSzPts val="800"/>
              <a:buChar char="○"/>
              <a:defRPr sz="800">
                <a:solidFill>
                  <a:srgbClr val="666666"/>
                </a:solidFill>
              </a:defRPr>
            </a:lvl5pPr>
            <a:lvl6pPr indent="-279400" lvl="5" marL="2743200">
              <a:spcBef>
                <a:spcPts val="0"/>
              </a:spcBef>
              <a:spcAft>
                <a:spcPts val="0"/>
              </a:spcAft>
              <a:buClr>
                <a:srgbClr val="666666"/>
              </a:buClr>
              <a:buSzPts val="800"/>
              <a:buChar char="■"/>
              <a:defRPr sz="800">
                <a:solidFill>
                  <a:srgbClr val="666666"/>
                </a:solidFill>
              </a:defRPr>
            </a:lvl6pPr>
            <a:lvl7pPr indent="-279400" lvl="6" marL="3200400">
              <a:spcBef>
                <a:spcPts val="0"/>
              </a:spcBef>
              <a:spcAft>
                <a:spcPts val="0"/>
              </a:spcAft>
              <a:buClr>
                <a:srgbClr val="666666"/>
              </a:buClr>
              <a:buSzPts val="800"/>
              <a:buChar char="●"/>
              <a:defRPr sz="800">
                <a:solidFill>
                  <a:srgbClr val="666666"/>
                </a:solidFill>
              </a:defRPr>
            </a:lvl7pPr>
            <a:lvl8pPr indent="-279400" lvl="7" marL="3657600">
              <a:spcBef>
                <a:spcPts val="0"/>
              </a:spcBef>
              <a:spcAft>
                <a:spcPts val="0"/>
              </a:spcAft>
              <a:buClr>
                <a:srgbClr val="666666"/>
              </a:buClr>
              <a:buSzPts val="800"/>
              <a:buChar char="○"/>
              <a:defRPr sz="800">
                <a:solidFill>
                  <a:srgbClr val="666666"/>
                </a:solidFill>
              </a:defRPr>
            </a:lvl8pPr>
            <a:lvl9pPr indent="-279400" lvl="8" marL="4114800">
              <a:spcBef>
                <a:spcPts val="0"/>
              </a:spcBef>
              <a:spcAft>
                <a:spcPts val="0"/>
              </a:spcAft>
              <a:buClr>
                <a:srgbClr val="666666"/>
              </a:buClr>
              <a:buSzPts val="800"/>
              <a:buChar char="■"/>
              <a:defRPr sz="800">
                <a:solidFill>
                  <a:srgbClr val="666666"/>
                </a:solidFill>
              </a:defRPr>
            </a:lvl9pPr>
          </a:lstStyle>
          <a:p/>
        </p:txBody>
      </p:sp>
      <p:sp>
        <p:nvSpPr>
          <p:cNvPr id="1110" name="Google Shape;1110;p146"/>
          <p:cNvSpPr txBox="1"/>
          <p:nvPr>
            <p:ph idx="2" type="subTitle"/>
          </p:nvPr>
        </p:nvSpPr>
        <p:spPr>
          <a:xfrm>
            <a:off x="921713" y="3171625"/>
            <a:ext cx="1911300" cy="432000"/>
          </a:xfrm>
          <a:prstGeom prst="rect">
            <a:avLst/>
          </a:prstGeom>
        </p:spPr>
        <p:txBody>
          <a:bodyPr anchorCtr="0" anchor="t" bIns="45725" lIns="45725" spcFirstLastPara="1" rIns="45725" wrap="square" tIns="45725">
            <a:noAutofit/>
          </a:bodyPr>
          <a:lstStyle>
            <a:lvl1pPr lvl="0">
              <a:spcBef>
                <a:spcPts val="0"/>
              </a:spcBef>
              <a:spcAft>
                <a:spcPts val="0"/>
              </a:spcAft>
              <a:buClr>
                <a:srgbClr val="088BF5"/>
              </a:buClr>
              <a:buSzPts val="1100"/>
              <a:buNone/>
              <a:defRPr sz="1100">
                <a:solidFill>
                  <a:srgbClr val="088BF5"/>
                </a:solidFill>
              </a:defRPr>
            </a:lvl1pPr>
            <a:lvl2pPr lvl="1">
              <a:spcBef>
                <a:spcPts val="0"/>
              </a:spcBef>
              <a:spcAft>
                <a:spcPts val="0"/>
              </a:spcAft>
              <a:buClr>
                <a:srgbClr val="088BF5"/>
              </a:buClr>
              <a:buSzPts val="1100"/>
              <a:buNone/>
              <a:defRPr sz="1100">
                <a:solidFill>
                  <a:srgbClr val="088BF5"/>
                </a:solidFill>
              </a:defRPr>
            </a:lvl2pPr>
            <a:lvl3pPr lvl="2">
              <a:spcBef>
                <a:spcPts val="0"/>
              </a:spcBef>
              <a:spcAft>
                <a:spcPts val="0"/>
              </a:spcAft>
              <a:buClr>
                <a:srgbClr val="088BF5"/>
              </a:buClr>
              <a:buSzPts val="1100"/>
              <a:buNone/>
              <a:defRPr sz="1100">
                <a:solidFill>
                  <a:srgbClr val="088BF5"/>
                </a:solidFill>
              </a:defRPr>
            </a:lvl3pPr>
            <a:lvl4pPr lvl="3">
              <a:spcBef>
                <a:spcPts val="0"/>
              </a:spcBef>
              <a:spcAft>
                <a:spcPts val="0"/>
              </a:spcAft>
              <a:buClr>
                <a:srgbClr val="088BF5"/>
              </a:buClr>
              <a:buSzPts val="1100"/>
              <a:buNone/>
              <a:defRPr sz="1100">
                <a:solidFill>
                  <a:srgbClr val="088BF5"/>
                </a:solidFill>
              </a:defRPr>
            </a:lvl4pPr>
            <a:lvl5pPr lvl="4">
              <a:spcBef>
                <a:spcPts val="0"/>
              </a:spcBef>
              <a:spcAft>
                <a:spcPts val="0"/>
              </a:spcAft>
              <a:buClr>
                <a:srgbClr val="088BF5"/>
              </a:buClr>
              <a:buSzPts val="1100"/>
              <a:buNone/>
              <a:defRPr sz="1100">
                <a:solidFill>
                  <a:srgbClr val="088BF5"/>
                </a:solidFill>
              </a:defRPr>
            </a:lvl5pPr>
            <a:lvl6pPr lvl="5">
              <a:spcBef>
                <a:spcPts val="0"/>
              </a:spcBef>
              <a:spcAft>
                <a:spcPts val="0"/>
              </a:spcAft>
              <a:buClr>
                <a:srgbClr val="088BF5"/>
              </a:buClr>
              <a:buSzPts val="1100"/>
              <a:buNone/>
              <a:defRPr sz="1100">
                <a:solidFill>
                  <a:srgbClr val="088BF5"/>
                </a:solidFill>
              </a:defRPr>
            </a:lvl6pPr>
            <a:lvl7pPr lvl="6">
              <a:spcBef>
                <a:spcPts val="0"/>
              </a:spcBef>
              <a:spcAft>
                <a:spcPts val="0"/>
              </a:spcAft>
              <a:buClr>
                <a:srgbClr val="088BF5"/>
              </a:buClr>
              <a:buSzPts val="1100"/>
              <a:buNone/>
              <a:defRPr sz="1100">
                <a:solidFill>
                  <a:srgbClr val="088BF5"/>
                </a:solidFill>
              </a:defRPr>
            </a:lvl7pPr>
            <a:lvl8pPr lvl="7">
              <a:spcBef>
                <a:spcPts val="0"/>
              </a:spcBef>
              <a:spcAft>
                <a:spcPts val="0"/>
              </a:spcAft>
              <a:buClr>
                <a:srgbClr val="088BF5"/>
              </a:buClr>
              <a:buSzPts val="1100"/>
              <a:buNone/>
              <a:defRPr sz="1100">
                <a:solidFill>
                  <a:srgbClr val="088BF5"/>
                </a:solidFill>
              </a:defRPr>
            </a:lvl8pPr>
            <a:lvl9pPr lvl="8">
              <a:spcBef>
                <a:spcPts val="0"/>
              </a:spcBef>
              <a:spcAft>
                <a:spcPts val="0"/>
              </a:spcAft>
              <a:buClr>
                <a:srgbClr val="088BF5"/>
              </a:buClr>
              <a:buSzPts val="1100"/>
              <a:buNone/>
              <a:defRPr sz="1100">
                <a:solidFill>
                  <a:srgbClr val="088BF5"/>
                </a:solidFill>
              </a:defRPr>
            </a:lvl9pPr>
          </a:lstStyle>
          <a:p/>
        </p:txBody>
      </p:sp>
      <p:cxnSp>
        <p:nvCxnSpPr>
          <p:cNvPr id="1111" name="Google Shape;1111;p146"/>
          <p:cNvCxnSpPr/>
          <p:nvPr/>
        </p:nvCxnSpPr>
        <p:spPr>
          <a:xfrm>
            <a:off x="3167675" y="2469497"/>
            <a:ext cx="0" cy="1719900"/>
          </a:xfrm>
          <a:prstGeom prst="straightConnector1">
            <a:avLst/>
          </a:prstGeom>
          <a:noFill/>
          <a:ln cap="flat" cmpd="sng" w="9525">
            <a:solidFill>
              <a:srgbClr val="CCCCCC"/>
            </a:solidFill>
            <a:prstDash val="solid"/>
            <a:round/>
            <a:headEnd len="med" w="med" type="none"/>
            <a:tailEnd len="med" w="med" type="none"/>
          </a:ln>
        </p:spPr>
      </p:cxnSp>
      <p:sp>
        <p:nvSpPr>
          <p:cNvPr id="1112" name="Google Shape;1112;p146"/>
          <p:cNvSpPr txBox="1"/>
          <p:nvPr>
            <p:ph idx="3" type="body"/>
          </p:nvPr>
        </p:nvSpPr>
        <p:spPr>
          <a:xfrm>
            <a:off x="3752837" y="3479938"/>
            <a:ext cx="1807800" cy="1218000"/>
          </a:xfrm>
          <a:prstGeom prst="rect">
            <a:avLst/>
          </a:prstGeom>
        </p:spPr>
        <p:txBody>
          <a:bodyPr anchorCtr="0" anchor="t" bIns="91425" lIns="91425" spcFirstLastPara="1" rIns="91425" wrap="square" tIns="91425">
            <a:noAutofit/>
          </a:bodyPr>
          <a:lstStyle>
            <a:lvl1pPr indent="-279400" lvl="0" marL="457200">
              <a:spcBef>
                <a:spcPts val="0"/>
              </a:spcBef>
              <a:spcAft>
                <a:spcPts val="0"/>
              </a:spcAft>
              <a:buClr>
                <a:srgbClr val="666666"/>
              </a:buClr>
              <a:buSzPts val="800"/>
              <a:buChar char="●"/>
              <a:defRPr sz="800">
                <a:solidFill>
                  <a:srgbClr val="666666"/>
                </a:solidFill>
              </a:defRPr>
            </a:lvl1pPr>
            <a:lvl2pPr indent="-279400" lvl="1" marL="914400">
              <a:spcBef>
                <a:spcPts val="0"/>
              </a:spcBef>
              <a:spcAft>
                <a:spcPts val="0"/>
              </a:spcAft>
              <a:buClr>
                <a:srgbClr val="666666"/>
              </a:buClr>
              <a:buSzPts val="800"/>
              <a:buChar char="○"/>
              <a:defRPr sz="800">
                <a:solidFill>
                  <a:srgbClr val="666666"/>
                </a:solidFill>
              </a:defRPr>
            </a:lvl2pPr>
            <a:lvl3pPr indent="-279400" lvl="2" marL="1371600">
              <a:spcBef>
                <a:spcPts val="0"/>
              </a:spcBef>
              <a:spcAft>
                <a:spcPts val="0"/>
              </a:spcAft>
              <a:buClr>
                <a:srgbClr val="666666"/>
              </a:buClr>
              <a:buSzPts val="800"/>
              <a:buChar char="■"/>
              <a:defRPr sz="800">
                <a:solidFill>
                  <a:srgbClr val="666666"/>
                </a:solidFill>
              </a:defRPr>
            </a:lvl3pPr>
            <a:lvl4pPr indent="-279400" lvl="3" marL="1828800">
              <a:spcBef>
                <a:spcPts val="0"/>
              </a:spcBef>
              <a:spcAft>
                <a:spcPts val="0"/>
              </a:spcAft>
              <a:buClr>
                <a:srgbClr val="666666"/>
              </a:buClr>
              <a:buSzPts val="800"/>
              <a:buChar char="●"/>
              <a:defRPr sz="800">
                <a:solidFill>
                  <a:srgbClr val="666666"/>
                </a:solidFill>
              </a:defRPr>
            </a:lvl4pPr>
            <a:lvl5pPr indent="-279400" lvl="4" marL="2286000">
              <a:spcBef>
                <a:spcPts val="0"/>
              </a:spcBef>
              <a:spcAft>
                <a:spcPts val="0"/>
              </a:spcAft>
              <a:buClr>
                <a:srgbClr val="666666"/>
              </a:buClr>
              <a:buSzPts val="800"/>
              <a:buChar char="○"/>
              <a:defRPr sz="800">
                <a:solidFill>
                  <a:srgbClr val="666666"/>
                </a:solidFill>
              </a:defRPr>
            </a:lvl5pPr>
            <a:lvl6pPr indent="-279400" lvl="5" marL="2743200">
              <a:spcBef>
                <a:spcPts val="0"/>
              </a:spcBef>
              <a:spcAft>
                <a:spcPts val="0"/>
              </a:spcAft>
              <a:buClr>
                <a:srgbClr val="666666"/>
              </a:buClr>
              <a:buSzPts val="800"/>
              <a:buChar char="■"/>
              <a:defRPr sz="800">
                <a:solidFill>
                  <a:srgbClr val="666666"/>
                </a:solidFill>
              </a:defRPr>
            </a:lvl6pPr>
            <a:lvl7pPr indent="-279400" lvl="6" marL="3200400">
              <a:spcBef>
                <a:spcPts val="0"/>
              </a:spcBef>
              <a:spcAft>
                <a:spcPts val="0"/>
              </a:spcAft>
              <a:buClr>
                <a:srgbClr val="666666"/>
              </a:buClr>
              <a:buSzPts val="800"/>
              <a:buChar char="●"/>
              <a:defRPr sz="800">
                <a:solidFill>
                  <a:srgbClr val="666666"/>
                </a:solidFill>
              </a:defRPr>
            </a:lvl7pPr>
            <a:lvl8pPr indent="-279400" lvl="7" marL="3657600">
              <a:spcBef>
                <a:spcPts val="0"/>
              </a:spcBef>
              <a:spcAft>
                <a:spcPts val="0"/>
              </a:spcAft>
              <a:buClr>
                <a:srgbClr val="666666"/>
              </a:buClr>
              <a:buSzPts val="800"/>
              <a:buChar char="○"/>
              <a:defRPr sz="800">
                <a:solidFill>
                  <a:srgbClr val="666666"/>
                </a:solidFill>
              </a:defRPr>
            </a:lvl8pPr>
            <a:lvl9pPr indent="-279400" lvl="8" marL="4114800">
              <a:spcBef>
                <a:spcPts val="0"/>
              </a:spcBef>
              <a:spcAft>
                <a:spcPts val="0"/>
              </a:spcAft>
              <a:buClr>
                <a:srgbClr val="666666"/>
              </a:buClr>
              <a:buSzPts val="800"/>
              <a:buChar char="■"/>
              <a:defRPr sz="800">
                <a:solidFill>
                  <a:srgbClr val="666666"/>
                </a:solidFill>
              </a:defRPr>
            </a:lvl9pPr>
          </a:lstStyle>
          <a:p/>
        </p:txBody>
      </p:sp>
      <p:sp>
        <p:nvSpPr>
          <p:cNvPr id="1113" name="Google Shape;1113;p146"/>
          <p:cNvSpPr txBox="1"/>
          <p:nvPr>
            <p:ph idx="4" type="subTitle"/>
          </p:nvPr>
        </p:nvSpPr>
        <p:spPr>
          <a:xfrm>
            <a:off x="3788624" y="3171625"/>
            <a:ext cx="1911300" cy="432000"/>
          </a:xfrm>
          <a:prstGeom prst="rect">
            <a:avLst/>
          </a:prstGeom>
        </p:spPr>
        <p:txBody>
          <a:bodyPr anchorCtr="0" anchor="t" bIns="45725" lIns="45725" spcFirstLastPara="1" rIns="45725" wrap="square" tIns="45725">
            <a:noAutofit/>
          </a:bodyPr>
          <a:lstStyle>
            <a:lvl1pPr lvl="0">
              <a:spcBef>
                <a:spcPts val="0"/>
              </a:spcBef>
              <a:spcAft>
                <a:spcPts val="0"/>
              </a:spcAft>
              <a:buClr>
                <a:srgbClr val="088BF5"/>
              </a:buClr>
              <a:buSzPts val="1100"/>
              <a:buNone/>
              <a:defRPr sz="1100">
                <a:solidFill>
                  <a:srgbClr val="088BF5"/>
                </a:solidFill>
              </a:defRPr>
            </a:lvl1pPr>
            <a:lvl2pPr lvl="1">
              <a:spcBef>
                <a:spcPts val="0"/>
              </a:spcBef>
              <a:spcAft>
                <a:spcPts val="0"/>
              </a:spcAft>
              <a:buClr>
                <a:srgbClr val="088BF5"/>
              </a:buClr>
              <a:buSzPts val="1100"/>
              <a:buNone/>
              <a:defRPr sz="1100">
                <a:solidFill>
                  <a:srgbClr val="088BF5"/>
                </a:solidFill>
              </a:defRPr>
            </a:lvl2pPr>
            <a:lvl3pPr lvl="2">
              <a:spcBef>
                <a:spcPts val="0"/>
              </a:spcBef>
              <a:spcAft>
                <a:spcPts val="0"/>
              </a:spcAft>
              <a:buClr>
                <a:srgbClr val="088BF5"/>
              </a:buClr>
              <a:buSzPts val="1100"/>
              <a:buNone/>
              <a:defRPr sz="1100">
                <a:solidFill>
                  <a:srgbClr val="088BF5"/>
                </a:solidFill>
              </a:defRPr>
            </a:lvl3pPr>
            <a:lvl4pPr lvl="3">
              <a:spcBef>
                <a:spcPts val="0"/>
              </a:spcBef>
              <a:spcAft>
                <a:spcPts val="0"/>
              </a:spcAft>
              <a:buClr>
                <a:srgbClr val="088BF5"/>
              </a:buClr>
              <a:buSzPts val="1100"/>
              <a:buNone/>
              <a:defRPr sz="1100">
                <a:solidFill>
                  <a:srgbClr val="088BF5"/>
                </a:solidFill>
              </a:defRPr>
            </a:lvl4pPr>
            <a:lvl5pPr lvl="4">
              <a:spcBef>
                <a:spcPts val="0"/>
              </a:spcBef>
              <a:spcAft>
                <a:spcPts val="0"/>
              </a:spcAft>
              <a:buClr>
                <a:srgbClr val="088BF5"/>
              </a:buClr>
              <a:buSzPts val="1100"/>
              <a:buNone/>
              <a:defRPr sz="1100">
                <a:solidFill>
                  <a:srgbClr val="088BF5"/>
                </a:solidFill>
              </a:defRPr>
            </a:lvl5pPr>
            <a:lvl6pPr lvl="5">
              <a:spcBef>
                <a:spcPts val="0"/>
              </a:spcBef>
              <a:spcAft>
                <a:spcPts val="0"/>
              </a:spcAft>
              <a:buClr>
                <a:srgbClr val="088BF5"/>
              </a:buClr>
              <a:buSzPts val="1100"/>
              <a:buNone/>
              <a:defRPr sz="1100">
                <a:solidFill>
                  <a:srgbClr val="088BF5"/>
                </a:solidFill>
              </a:defRPr>
            </a:lvl6pPr>
            <a:lvl7pPr lvl="6">
              <a:spcBef>
                <a:spcPts val="0"/>
              </a:spcBef>
              <a:spcAft>
                <a:spcPts val="0"/>
              </a:spcAft>
              <a:buClr>
                <a:srgbClr val="088BF5"/>
              </a:buClr>
              <a:buSzPts val="1100"/>
              <a:buNone/>
              <a:defRPr sz="1100">
                <a:solidFill>
                  <a:srgbClr val="088BF5"/>
                </a:solidFill>
              </a:defRPr>
            </a:lvl7pPr>
            <a:lvl8pPr lvl="7">
              <a:spcBef>
                <a:spcPts val="0"/>
              </a:spcBef>
              <a:spcAft>
                <a:spcPts val="0"/>
              </a:spcAft>
              <a:buClr>
                <a:srgbClr val="088BF5"/>
              </a:buClr>
              <a:buSzPts val="1100"/>
              <a:buNone/>
              <a:defRPr sz="1100">
                <a:solidFill>
                  <a:srgbClr val="088BF5"/>
                </a:solidFill>
              </a:defRPr>
            </a:lvl8pPr>
            <a:lvl9pPr lvl="8">
              <a:spcBef>
                <a:spcPts val="0"/>
              </a:spcBef>
              <a:spcAft>
                <a:spcPts val="0"/>
              </a:spcAft>
              <a:buClr>
                <a:srgbClr val="088BF5"/>
              </a:buClr>
              <a:buSzPts val="1100"/>
              <a:buNone/>
              <a:defRPr sz="1100">
                <a:solidFill>
                  <a:srgbClr val="088BF5"/>
                </a:solidFill>
              </a:defRPr>
            </a:lvl9pPr>
          </a:lstStyle>
          <a:p/>
        </p:txBody>
      </p:sp>
      <p:sp>
        <p:nvSpPr>
          <p:cNvPr id="1114" name="Google Shape;1114;p146"/>
          <p:cNvSpPr txBox="1"/>
          <p:nvPr>
            <p:ph idx="5" type="body"/>
          </p:nvPr>
        </p:nvSpPr>
        <p:spPr>
          <a:xfrm>
            <a:off x="6568800" y="3479938"/>
            <a:ext cx="1807800" cy="1218000"/>
          </a:xfrm>
          <a:prstGeom prst="rect">
            <a:avLst/>
          </a:prstGeom>
        </p:spPr>
        <p:txBody>
          <a:bodyPr anchorCtr="0" anchor="t" bIns="91425" lIns="91425" spcFirstLastPara="1" rIns="91425" wrap="square" tIns="91425">
            <a:noAutofit/>
          </a:bodyPr>
          <a:lstStyle>
            <a:lvl1pPr indent="-279400" lvl="0" marL="457200">
              <a:spcBef>
                <a:spcPts val="0"/>
              </a:spcBef>
              <a:spcAft>
                <a:spcPts val="0"/>
              </a:spcAft>
              <a:buClr>
                <a:srgbClr val="666666"/>
              </a:buClr>
              <a:buSzPts val="800"/>
              <a:buChar char="●"/>
              <a:defRPr sz="800">
                <a:solidFill>
                  <a:srgbClr val="666666"/>
                </a:solidFill>
              </a:defRPr>
            </a:lvl1pPr>
            <a:lvl2pPr indent="-279400" lvl="1" marL="914400">
              <a:spcBef>
                <a:spcPts val="0"/>
              </a:spcBef>
              <a:spcAft>
                <a:spcPts val="0"/>
              </a:spcAft>
              <a:buClr>
                <a:srgbClr val="666666"/>
              </a:buClr>
              <a:buSzPts val="800"/>
              <a:buChar char="○"/>
              <a:defRPr sz="800">
                <a:solidFill>
                  <a:srgbClr val="666666"/>
                </a:solidFill>
              </a:defRPr>
            </a:lvl2pPr>
            <a:lvl3pPr indent="-279400" lvl="2" marL="1371600">
              <a:spcBef>
                <a:spcPts val="0"/>
              </a:spcBef>
              <a:spcAft>
                <a:spcPts val="0"/>
              </a:spcAft>
              <a:buClr>
                <a:srgbClr val="666666"/>
              </a:buClr>
              <a:buSzPts val="800"/>
              <a:buChar char="■"/>
              <a:defRPr sz="800">
                <a:solidFill>
                  <a:srgbClr val="666666"/>
                </a:solidFill>
              </a:defRPr>
            </a:lvl3pPr>
            <a:lvl4pPr indent="-279400" lvl="3" marL="1828800">
              <a:spcBef>
                <a:spcPts val="0"/>
              </a:spcBef>
              <a:spcAft>
                <a:spcPts val="0"/>
              </a:spcAft>
              <a:buClr>
                <a:srgbClr val="666666"/>
              </a:buClr>
              <a:buSzPts val="800"/>
              <a:buChar char="●"/>
              <a:defRPr sz="800">
                <a:solidFill>
                  <a:srgbClr val="666666"/>
                </a:solidFill>
              </a:defRPr>
            </a:lvl4pPr>
            <a:lvl5pPr indent="-279400" lvl="4" marL="2286000">
              <a:spcBef>
                <a:spcPts val="0"/>
              </a:spcBef>
              <a:spcAft>
                <a:spcPts val="0"/>
              </a:spcAft>
              <a:buClr>
                <a:srgbClr val="666666"/>
              </a:buClr>
              <a:buSzPts val="800"/>
              <a:buChar char="○"/>
              <a:defRPr sz="800">
                <a:solidFill>
                  <a:srgbClr val="666666"/>
                </a:solidFill>
              </a:defRPr>
            </a:lvl5pPr>
            <a:lvl6pPr indent="-279400" lvl="5" marL="2743200">
              <a:spcBef>
                <a:spcPts val="0"/>
              </a:spcBef>
              <a:spcAft>
                <a:spcPts val="0"/>
              </a:spcAft>
              <a:buClr>
                <a:srgbClr val="666666"/>
              </a:buClr>
              <a:buSzPts val="800"/>
              <a:buChar char="■"/>
              <a:defRPr sz="800">
                <a:solidFill>
                  <a:srgbClr val="666666"/>
                </a:solidFill>
              </a:defRPr>
            </a:lvl6pPr>
            <a:lvl7pPr indent="-279400" lvl="6" marL="3200400">
              <a:spcBef>
                <a:spcPts val="0"/>
              </a:spcBef>
              <a:spcAft>
                <a:spcPts val="0"/>
              </a:spcAft>
              <a:buClr>
                <a:srgbClr val="666666"/>
              </a:buClr>
              <a:buSzPts val="800"/>
              <a:buChar char="●"/>
              <a:defRPr sz="800">
                <a:solidFill>
                  <a:srgbClr val="666666"/>
                </a:solidFill>
              </a:defRPr>
            </a:lvl7pPr>
            <a:lvl8pPr indent="-279400" lvl="7" marL="3657600">
              <a:spcBef>
                <a:spcPts val="0"/>
              </a:spcBef>
              <a:spcAft>
                <a:spcPts val="0"/>
              </a:spcAft>
              <a:buClr>
                <a:srgbClr val="666666"/>
              </a:buClr>
              <a:buSzPts val="800"/>
              <a:buChar char="○"/>
              <a:defRPr sz="800">
                <a:solidFill>
                  <a:srgbClr val="666666"/>
                </a:solidFill>
              </a:defRPr>
            </a:lvl8pPr>
            <a:lvl9pPr indent="-279400" lvl="8" marL="4114800">
              <a:spcBef>
                <a:spcPts val="0"/>
              </a:spcBef>
              <a:spcAft>
                <a:spcPts val="0"/>
              </a:spcAft>
              <a:buClr>
                <a:srgbClr val="666666"/>
              </a:buClr>
              <a:buSzPts val="800"/>
              <a:buChar char="■"/>
              <a:defRPr sz="800">
                <a:solidFill>
                  <a:srgbClr val="666666"/>
                </a:solidFill>
              </a:defRPr>
            </a:lvl9pPr>
          </a:lstStyle>
          <a:p/>
        </p:txBody>
      </p:sp>
      <p:sp>
        <p:nvSpPr>
          <p:cNvPr id="1115" name="Google Shape;1115;p146"/>
          <p:cNvSpPr txBox="1"/>
          <p:nvPr>
            <p:ph idx="6" type="subTitle"/>
          </p:nvPr>
        </p:nvSpPr>
        <p:spPr>
          <a:xfrm>
            <a:off x="6604588" y="3171625"/>
            <a:ext cx="1911300" cy="432000"/>
          </a:xfrm>
          <a:prstGeom prst="rect">
            <a:avLst/>
          </a:prstGeom>
        </p:spPr>
        <p:txBody>
          <a:bodyPr anchorCtr="0" anchor="t" bIns="45725" lIns="45725" spcFirstLastPara="1" rIns="45725" wrap="square" tIns="45725">
            <a:noAutofit/>
          </a:bodyPr>
          <a:lstStyle>
            <a:lvl1pPr lvl="0">
              <a:spcBef>
                <a:spcPts val="0"/>
              </a:spcBef>
              <a:spcAft>
                <a:spcPts val="0"/>
              </a:spcAft>
              <a:buClr>
                <a:srgbClr val="088BF5"/>
              </a:buClr>
              <a:buSzPts val="1100"/>
              <a:buNone/>
              <a:defRPr sz="1100">
                <a:solidFill>
                  <a:srgbClr val="088BF5"/>
                </a:solidFill>
              </a:defRPr>
            </a:lvl1pPr>
            <a:lvl2pPr lvl="1">
              <a:spcBef>
                <a:spcPts val="0"/>
              </a:spcBef>
              <a:spcAft>
                <a:spcPts val="0"/>
              </a:spcAft>
              <a:buClr>
                <a:srgbClr val="088BF5"/>
              </a:buClr>
              <a:buSzPts val="1100"/>
              <a:buNone/>
              <a:defRPr sz="1100">
                <a:solidFill>
                  <a:srgbClr val="088BF5"/>
                </a:solidFill>
              </a:defRPr>
            </a:lvl2pPr>
            <a:lvl3pPr lvl="2">
              <a:spcBef>
                <a:spcPts val="0"/>
              </a:spcBef>
              <a:spcAft>
                <a:spcPts val="0"/>
              </a:spcAft>
              <a:buClr>
                <a:srgbClr val="088BF5"/>
              </a:buClr>
              <a:buSzPts val="1100"/>
              <a:buNone/>
              <a:defRPr sz="1100">
                <a:solidFill>
                  <a:srgbClr val="088BF5"/>
                </a:solidFill>
              </a:defRPr>
            </a:lvl3pPr>
            <a:lvl4pPr lvl="3">
              <a:spcBef>
                <a:spcPts val="0"/>
              </a:spcBef>
              <a:spcAft>
                <a:spcPts val="0"/>
              </a:spcAft>
              <a:buClr>
                <a:srgbClr val="088BF5"/>
              </a:buClr>
              <a:buSzPts val="1100"/>
              <a:buNone/>
              <a:defRPr sz="1100">
                <a:solidFill>
                  <a:srgbClr val="088BF5"/>
                </a:solidFill>
              </a:defRPr>
            </a:lvl4pPr>
            <a:lvl5pPr lvl="4">
              <a:spcBef>
                <a:spcPts val="0"/>
              </a:spcBef>
              <a:spcAft>
                <a:spcPts val="0"/>
              </a:spcAft>
              <a:buClr>
                <a:srgbClr val="088BF5"/>
              </a:buClr>
              <a:buSzPts val="1100"/>
              <a:buNone/>
              <a:defRPr sz="1100">
                <a:solidFill>
                  <a:srgbClr val="088BF5"/>
                </a:solidFill>
              </a:defRPr>
            </a:lvl5pPr>
            <a:lvl6pPr lvl="5">
              <a:spcBef>
                <a:spcPts val="0"/>
              </a:spcBef>
              <a:spcAft>
                <a:spcPts val="0"/>
              </a:spcAft>
              <a:buClr>
                <a:srgbClr val="088BF5"/>
              </a:buClr>
              <a:buSzPts val="1100"/>
              <a:buNone/>
              <a:defRPr sz="1100">
                <a:solidFill>
                  <a:srgbClr val="088BF5"/>
                </a:solidFill>
              </a:defRPr>
            </a:lvl6pPr>
            <a:lvl7pPr lvl="6">
              <a:spcBef>
                <a:spcPts val="0"/>
              </a:spcBef>
              <a:spcAft>
                <a:spcPts val="0"/>
              </a:spcAft>
              <a:buClr>
                <a:srgbClr val="088BF5"/>
              </a:buClr>
              <a:buSzPts val="1100"/>
              <a:buNone/>
              <a:defRPr sz="1100">
                <a:solidFill>
                  <a:srgbClr val="088BF5"/>
                </a:solidFill>
              </a:defRPr>
            </a:lvl7pPr>
            <a:lvl8pPr lvl="7">
              <a:spcBef>
                <a:spcPts val="0"/>
              </a:spcBef>
              <a:spcAft>
                <a:spcPts val="0"/>
              </a:spcAft>
              <a:buClr>
                <a:srgbClr val="088BF5"/>
              </a:buClr>
              <a:buSzPts val="1100"/>
              <a:buNone/>
              <a:defRPr sz="1100">
                <a:solidFill>
                  <a:srgbClr val="088BF5"/>
                </a:solidFill>
              </a:defRPr>
            </a:lvl8pPr>
            <a:lvl9pPr lvl="8">
              <a:spcBef>
                <a:spcPts val="0"/>
              </a:spcBef>
              <a:spcAft>
                <a:spcPts val="0"/>
              </a:spcAft>
              <a:buClr>
                <a:srgbClr val="088BF5"/>
              </a:buClr>
              <a:buSzPts val="1100"/>
              <a:buNone/>
              <a:defRPr sz="1100">
                <a:solidFill>
                  <a:srgbClr val="088BF5"/>
                </a:solidFill>
              </a:defRPr>
            </a:lvl9pPr>
          </a:lstStyle>
          <a:p/>
        </p:txBody>
      </p:sp>
      <p:cxnSp>
        <p:nvCxnSpPr>
          <p:cNvPr id="1116" name="Google Shape;1116;p146"/>
          <p:cNvCxnSpPr/>
          <p:nvPr/>
        </p:nvCxnSpPr>
        <p:spPr>
          <a:xfrm>
            <a:off x="5980613" y="2469497"/>
            <a:ext cx="0" cy="1719900"/>
          </a:xfrm>
          <a:prstGeom prst="straightConnector1">
            <a:avLst/>
          </a:prstGeom>
          <a:noFill/>
          <a:ln cap="flat" cmpd="sng" w="9525">
            <a:solidFill>
              <a:srgbClr val="CCCCCC"/>
            </a:solidFill>
            <a:prstDash val="solid"/>
            <a:round/>
            <a:headEnd len="med" w="med" type="none"/>
            <a:tailEnd len="med" w="med" type="none"/>
          </a:ln>
        </p:spPr>
      </p:cxnSp>
      <p:pic>
        <p:nvPicPr>
          <p:cNvPr id="1117" name="Google Shape;1117;p146"/>
          <p:cNvPicPr preferRelativeResize="0"/>
          <p:nvPr/>
        </p:nvPicPr>
        <p:blipFill rotWithShape="1">
          <a:blip r:embed="rId2">
            <a:alphaModFix/>
          </a:blip>
          <a:srcRect b="0" l="0" r="0" t="0"/>
          <a:stretch/>
        </p:blipFill>
        <p:spPr>
          <a:xfrm>
            <a:off x="221525" y="210300"/>
            <a:ext cx="138325" cy="122950"/>
          </a:xfrm>
          <a:prstGeom prst="rect">
            <a:avLst/>
          </a:prstGeom>
          <a:noFill/>
          <a:ln>
            <a:noFill/>
          </a:ln>
        </p:spPr>
      </p:pic>
      <p:sp>
        <p:nvSpPr>
          <p:cNvPr id="1118" name="Google Shape;1118;p146"/>
          <p:cNvSpPr txBox="1"/>
          <p:nvPr>
            <p:ph idx="7" type="subTitle"/>
          </p:nvPr>
        </p:nvSpPr>
        <p:spPr>
          <a:xfrm>
            <a:off x="952300" y="210275"/>
            <a:ext cx="2903700" cy="123000"/>
          </a:xfrm>
          <a:prstGeom prst="rect">
            <a:avLst/>
          </a:prstGeom>
        </p:spPr>
        <p:txBody>
          <a:bodyPr anchorCtr="0" anchor="ctr" bIns="0" lIns="0" spcFirstLastPara="1" rIns="0" wrap="square" tIns="0">
            <a:noAutofit/>
          </a:bodyPr>
          <a:lstStyle>
            <a:lvl1pPr lvl="0">
              <a:lnSpc>
                <a:spcPct val="100000"/>
              </a:lnSpc>
              <a:spcBef>
                <a:spcPts val="0"/>
              </a:spcBef>
              <a:spcAft>
                <a:spcPts val="0"/>
              </a:spcAft>
              <a:buClr>
                <a:schemeClr val="dk1"/>
              </a:buClr>
              <a:buSzPts val="800"/>
              <a:buFont typeface="Montserrat SemiBold"/>
              <a:buNone/>
              <a:defRPr sz="800">
                <a:solidFill>
                  <a:schemeClr val="dk1"/>
                </a:solidFill>
                <a:latin typeface="Montserrat SemiBold"/>
                <a:ea typeface="Montserrat SemiBold"/>
                <a:cs typeface="Montserrat SemiBold"/>
                <a:sym typeface="Montserrat SemiBold"/>
              </a:defRPr>
            </a:lvl1pPr>
            <a:lvl2pPr lvl="1" algn="ctr">
              <a:lnSpc>
                <a:spcPct val="100000"/>
              </a:lnSpc>
              <a:spcBef>
                <a:spcPts val="0"/>
              </a:spcBef>
              <a:spcAft>
                <a:spcPts val="0"/>
              </a:spcAft>
              <a:buClr>
                <a:schemeClr val="lt1"/>
              </a:buClr>
              <a:buSzPts val="2800"/>
              <a:buNone/>
              <a:defRPr sz="2800">
                <a:solidFill>
                  <a:schemeClr val="lt1"/>
                </a:solidFill>
              </a:defRPr>
            </a:lvl2pPr>
            <a:lvl3pPr lvl="2" algn="ctr">
              <a:lnSpc>
                <a:spcPct val="100000"/>
              </a:lnSpc>
              <a:spcBef>
                <a:spcPts val="0"/>
              </a:spcBef>
              <a:spcAft>
                <a:spcPts val="0"/>
              </a:spcAft>
              <a:buClr>
                <a:schemeClr val="lt1"/>
              </a:buClr>
              <a:buSzPts val="2800"/>
              <a:buNone/>
              <a:defRPr sz="2800">
                <a:solidFill>
                  <a:schemeClr val="lt1"/>
                </a:solidFill>
              </a:defRPr>
            </a:lvl3pPr>
            <a:lvl4pPr lvl="3" algn="ctr">
              <a:lnSpc>
                <a:spcPct val="100000"/>
              </a:lnSpc>
              <a:spcBef>
                <a:spcPts val="0"/>
              </a:spcBef>
              <a:spcAft>
                <a:spcPts val="0"/>
              </a:spcAft>
              <a:buClr>
                <a:schemeClr val="lt1"/>
              </a:buClr>
              <a:buSzPts val="2800"/>
              <a:buNone/>
              <a:defRPr sz="2800">
                <a:solidFill>
                  <a:schemeClr val="lt1"/>
                </a:solidFill>
              </a:defRPr>
            </a:lvl4pPr>
            <a:lvl5pPr lvl="4" algn="ctr">
              <a:lnSpc>
                <a:spcPct val="100000"/>
              </a:lnSpc>
              <a:spcBef>
                <a:spcPts val="0"/>
              </a:spcBef>
              <a:spcAft>
                <a:spcPts val="0"/>
              </a:spcAft>
              <a:buClr>
                <a:schemeClr val="lt1"/>
              </a:buClr>
              <a:buSzPts val="2800"/>
              <a:buNone/>
              <a:defRPr sz="2800">
                <a:solidFill>
                  <a:schemeClr val="lt1"/>
                </a:solidFill>
              </a:defRPr>
            </a:lvl5pPr>
            <a:lvl6pPr lvl="5" algn="ctr">
              <a:lnSpc>
                <a:spcPct val="100000"/>
              </a:lnSpc>
              <a:spcBef>
                <a:spcPts val="0"/>
              </a:spcBef>
              <a:spcAft>
                <a:spcPts val="0"/>
              </a:spcAft>
              <a:buClr>
                <a:schemeClr val="lt1"/>
              </a:buClr>
              <a:buSzPts val="2800"/>
              <a:buNone/>
              <a:defRPr sz="2800">
                <a:solidFill>
                  <a:schemeClr val="lt1"/>
                </a:solidFill>
              </a:defRPr>
            </a:lvl6pPr>
            <a:lvl7pPr lvl="6" algn="ctr">
              <a:lnSpc>
                <a:spcPct val="100000"/>
              </a:lnSpc>
              <a:spcBef>
                <a:spcPts val="0"/>
              </a:spcBef>
              <a:spcAft>
                <a:spcPts val="0"/>
              </a:spcAft>
              <a:buClr>
                <a:schemeClr val="lt1"/>
              </a:buClr>
              <a:buSzPts val="2800"/>
              <a:buNone/>
              <a:defRPr sz="2800">
                <a:solidFill>
                  <a:schemeClr val="lt1"/>
                </a:solidFill>
              </a:defRPr>
            </a:lvl7pPr>
            <a:lvl8pPr lvl="7" algn="ctr">
              <a:lnSpc>
                <a:spcPct val="100000"/>
              </a:lnSpc>
              <a:spcBef>
                <a:spcPts val="0"/>
              </a:spcBef>
              <a:spcAft>
                <a:spcPts val="0"/>
              </a:spcAft>
              <a:buClr>
                <a:schemeClr val="lt1"/>
              </a:buClr>
              <a:buSzPts val="2800"/>
              <a:buNone/>
              <a:defRPr sz="2800">
                <a:solidFill>
                  <a:schemeClr val="lt1"/>
                </a:solidFill>
              </a:defRPr>
            </a:lvl8pPr>
            <a:lvl9pPr lvl="8" algn="ctr">
              <a:lnSpc>
                <a:spcPct val="100000"/>
              </a:lnSpc>
              <a:spcBef>
                <a:spcPts val="0"/>
              </a:spcBef>
              <a:spcAft>
                <a:spcPts val="0"/>
              </a:spcAft>
              <a:buClr>
                <a:schemeClr val="lt1"/>
              </a:buClr>
              <a:buSzPts val="2800"/>
              <a:buNone/>
              <a:defRPr sz="2800">
                <a:solidFill>
                  <a:schemeClr val="lt1"/>
                </a:solidFill>
              </a:defRPr>
            </a:lvl9pPr>
          </a:lstStyle>
          <a:p/>
        </p:txBody>
      </p:sp>
      <p:sp>
        <p:nvSpPr>
          <p:cNvPr id="1119" name="Google Shape;1119;p146"/>
          <p:cNvSpPr txBox="1"/>
          <p:nvPr/>
        </p:nvSpPr>
        <p:spPr>
          <a:xfrm rot="-5400000">
            <a:off x="-975112" y="3297988"/>
            <a:ext cx="2528700" cy="771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500">
                <a:solidFill>
                  <a:srgbClr val="999999"/>
                </a:solidFill>
                <a:latin typeface="Montserrat Medium"/>
                <a:ea typeface="Montserrat Medium"/>
                <a:cs typeface="Montserrat Medium"/>
                <a:sym typeface="Montserrat Medium"/>
              </a:rPr>
              <a:t>© 2023 Skydio, Inc. Proprietary &amp; Confidential</a:t>
            </a:r>
            <a:endParaRPr sz="500">
              <a:solidFill>
                <a:srgbClr val="999999"/>
              </a:solidFill>
              <a:latin typeface="Montserrat Medium"/>
              <a:ea typeface="Montserrat Medium"/>
              <a:cs typeface="Montserrat Medium"/>
              <a:sym typeface="Montserrat Medium"/>
            </a:endParaRPr>
          </a:p>
        </p:txBody>
      </p:sp>
      <p:sp>
        <p:nvSpPr>
          <p:cNvPr id="1120" name="Google Shape;1120;p146"/>
          <p:cNvSpPr txBox="1"/>
          <p:nvPr/>
        </p:nvSpPr>
        <p:spPr>
          <a:xfrm>
            <a:off x="202413" y="4779625"/>
            <a:ext cx="176700" cy="2388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fld id="{00000000-1234-1234-1234-123412341234}" type="slidenum">
              <a:rPr lang="en" sz="700">
                <a:solidFill>
                  <a:schemeClr val="dk1"/>
                </a:solidFill>
                <a:latin typeface="Montserrat Medium"/>
                <a:ea typeface="Montserrat Medium"/>
                <a:cs typeface="Montserrat Medium"/>
                <a:sym typeface="Montserrat Medium"/>
              </a:rPr>
              <a:t>‹#›</a:t>
            </a:fld>
            <a:endParaRPr sz="700">
              <a:solidFill>
                <a:schemeClr val="dk1"/>
              </a:solidFill>
              <a:latin typeface="Montserrat Medium"/>
              <a:ea typeface="Montserrat Medium"/>
              <a:cs typeface="Montserrat Medium"/>
              <a:sym typeface="Montserrat Medium"/>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64" name="Shape 64"/>
        <p:cNvGrpSpPr/>
        <p:nvPr/>
      </p:nvGrpSpPr>
      <p:grpSpPr>
        <a:xfrm>
          <a:off x="0" y="0"/>
          <a:ext cx="0" cy="0"/>
          <a:chOff x="0" y="0"/>
          <a:chExt cx="0" cy="0"/>
        </a:xfrm>
      </p:grpSpPr>
      <p:sp>
        <p:nvSpPr>
          <p:cNvPr id="65" name="Google Shape;65;p16"/>
          <p:cNvSpPr txBox="1"/>
          <p:nvPr>
            <p:ph type="title"/>
          </p:nvPr>
        </p:nvSpPr>
        <p:spPr>
          <a:xfrm>
            <a:off x="311700" y="2150850"/>
            <a:ext cx="8520600" cy="841800"/>
          </a:xfrm>
          <a:prstGeom prst="rect">
            <a:avLst/>
          </a:prstGeom>
        </p:spPr>
        <p:txBody>
          <a:bodyPr anchorCtr="0" anchor="ctr" bIns="91425" lIns="91425" spcFirstLastPara="1" rIns="91425" wrap="square" tIns="91425">
            <a:noAutofit/>
          </a:bodyPr>
          <a:lstStyle>
            <a:lvl1pPr lvl="0" rtl="0" algn="ctr">
              <a:spcBef>
                <a:spcPts val="0"/>
              </a:spcBef>
              <a:spcAft>
                <a:spcPts val="0"/>
              </a:spcAft>
              <a:buSzPts val="3600"/>
              <a:buNone/>
              <a:defRPr sz="3600"/>
            </a:lvl1pPr>
            <a:lvl2pPr lvl="1" rtl="0" algn="ctr">
              <a:spcBef>
                <a:spcPts val="0"/>
              </a:spcBef>
              <a:spcAft>
                <a:spcPts val="0"/>
              </a:spcAft>
              <a:buSzPts val="3600"/>
              <a:buNone/>
              <a:defRPr sz="3600"/>
            </a:lvl2pPr>
            <a:lvl3pPr lvl="2" rtl="0" algn="ctr">
              <a:spcBef>
                <a:spcPts val="0"/>
              </a:spcBef>
              <a:spcAft>
                <a:spcPts val="0"/>
              </a:spcAft>
              <a:buSzPts val="3600"/>
              <a:buNone/>
              <a:defRPr sz="3600"/>
            </a:lvl3pPr>
            <a:lvl4pPr lvl="3" rtl="0" algn="ctr">
              <a:spcBef>
                <a:spcPts val="0"/>
              </a:spcBef>
              <a:spcAft>
                <a:spcPts val="0"/>
              </a:spcAft>
              <a:buSzPts val="3600"/>
              <a:buNone/>
              <a:defRPr sz="3600"/>
            </a:lvl4pPr>
            <a:lvl5pPr lvl="4" rtl="0" algn="ctr">
              <a:spcBef>
                <a:spcPts val="0"/>
              </a:spcBef>
              <a:spcAft>
                <a:spcPts val="0"/>
              </a:spcAft>
              <a:buSzPts val="3600"/>
              <a:buNone/>
              <a:defRPr sz="3600"/>
            </a:lvl5pPr>
            <a:lvl6pPr lvl="5" rtl="0" algn="ctr">
              <a:spcBef>
                <a:spcPts val="0"/>
              </a:spcBef>
              <a:spcAft>
                <a:spcPts val="0"/>
              </a:spcAft>
              <a:buSzPts val="3600"/>
              <a:buNone/>
              <a:defRPr sz="3600"/>
            </a:lvl6pPr>
            <a:lvl7pPr lvl="6" rtl="0" algn="ctr">
              <a:spcBef>
                <a:spcPts val="0"/>
              </a:spcBef>
              <a:spcAft>
                <a:spcPts val="0"/>
              </a:spcAft>
              <a:buSzPts val="3600"/>
              <a:buNone/>
              <a:defRPr sz="3600"/>
            </a:lvl7pPr>
            <a:lvl8pPr lvl="7" rtl="0" algn="ctr">
              <a:spcBef>
                <a:spcPts val="0"/>
              </a:spcBef>
              <a:spcAft>
                <a:spcPts val="0"/>
              </a:spcAft>
              <a:buSzPts val="3600"/>
              <a:buNone/>
              <a:defRPr sz="3600"/>
            </a:lvl8pPr>
            <a:lvl9pPr lvl="8" rtl="0" algn="ctr">
              <a:spcBef>
                <a:spcPts val="0"/>
              </a:spcBef>
              <a:spcAft>
                <a:spcPts val="0"/>
              </a:spcAft>
              <a:buSzPts val="3600"/>
              <a:buNone/>
              <a:defRPr sz="3600"/>
            </a:lvl9pPr>
          </a:lstStyle>
          <a:p/>
        </p:txBody>
      </p:sp>
      <p:sp>
        <p:nvSpPr>
          <p:cNvPr id="66" name="Google Shape;66;p16"/>
          <p:cNvSpPr txBox="1"/>
          <p:nvPr>
            <p:ph idx="12" type="sldNum"/>
          </p:nvPr>
        </p:nvSpPr>
        <p:spPr>
          <a:xfrm>
            <a:off x="8472458" y="4663217"/>
            <a:ext cx="548700" cy="393600"/>
          </a:xfrm>
          <a:prstGeom prst="rect">
            <a:avLst/>
          </a:prstGeom>
          <a:noFill/>
          <a:ln>
            <a:noFill/>
          </a:ln>
        </p:spPr>
        <p:txBody>
          <a:bodyPr anchorCtr="0" anchor="ctr" bIns="45725" lIns="45725" spcFirstLastPara="1" rIns="45725" wrap="square" tIns="45725">
            <a:noAutofit/>
          </a:bodyPr>
          <a:lstStyle>
            <a:lvl1pPr lvl="0" rtl="0">
              <a:buNone/>
              <a:defRPr sz="700"/>
            </a:lvl1pPr>
            <a:lvl2pPr lvl="1" rtl="0">
              <a:buNone/>
              <a:defRPr sz="700"/>
            </a:lvl2pPr>
            <a:lvl3pPr lvl="2" rtl="0">
              <a:buNone/>
              <a:defRPr sz="700"/>
            </a:lvl3pPr>
            <a:lvl4pPr lvl="3" rtl="0">
              <a:buNone/>
              <a:defRPr sz="700"/>
            </a:lvl4pPr>
            <a:lvl5pPr lvl="4" rtl="0">
              <a:buNone/>
              <a:defRPr sz="700"/>
            </a:lvl5pPr>
            <a:lvl6pPr lvl="5" rtl="0">
              <a:buNone/>
              <a:defRPr sz="700"/>
            </a:lvl6pPr>
            <a:lvl7pPr lvl="6" rtl="0">
              <a:buNone/>
              <a:defRPr sz="700"/>
            </a:lvl7pPr>
            <a:lvl8pPr lvl="7" rtl="0">
              <a:buNone/>
              <a:defRPr sz="700"/>
            </a:lvl8pPr>
            <a:lvl9pPr lvl="8" rtl="0">
              <a:buNone/>
              <a:defRPr sz="700"/>
            </a:lvl9pPr>
          </a:lstStyle>
          <a:p>
            <a:pPr indent="0" lvl="0" marL="0" rtl="0" algn="l">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4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 - 4 Columns - Dark">
  <p:cSld name="TITLE_AND_BODY_1_3">
    <p:bg>
      <p:bgPr>
        <a:solidFill>
          <a:srgbClr val="000000"/>
        </a:solidFill>
      </p:bgPr>
    </p:bg>
    <p:spTree>
      <p:nvGrpSpPr>
        <p:cNvPr id="1121" name="Shape 1121"/>
        <p:cNvGrpSpPr/>
        <p:nvPr/>
      </p:nvGrpSpPr>
      <p:grpSpPr>
        <a:xfrm>
          <a:off x="0" y="0"/>
          <a:ext cx="0" cy="0"/>
          <a:chOff x="0" y="0"/>
          <a:chExt cx="0" cy="0"/>
        </a:xfrm>
      </p:grpSpPr>
      <p:pic>
        <p:nvPicPr>
          <p:cNvPr id="1122" name="Google Shape;1122;p147"/>
          <p:cNvPicPr preferRelativeResize="0"/>
          <p:nvPr/>
        </p:nvPicPr>
        <p:blipFill rotWithShape="1">
          <a:blip r:embed="rId2">
            <a:alphaModFix/>
          </a:blip>
          <a:srcRect b="0" l="0" r="0" t="0"/>
          <a:stretch/>
        </p:blipFill>
        <p:spPr>
          <a:xfrm>
            <a:off x="221525" y="210300"/>
            <a:ext cx="138325" cy="122950"/>
          </a:xfrm>
          <a:prstGeom prst="rect">
            <a:avLst/>
          </a:prstGeom>
          <a:noFill/>
          <a:ln>
            <a:noFill/>
          </a:ln>
        </p:spPr>
      </p:pic>
      <p:sp>
        <p:nvSpPr>
          <p:cNvPr id="1123" name="Google Shape;1123;p147"/>
          <p:cNvSpPr txBox="1"/>
          <p:nvPr>
            <p:ph idx="1" type="subTitle"/>
          </p:nvPr>
        </p:nvSpPr>
        <p:spPr>
          <a:xfrm>
            <a:off x="952300" y="210275"/>
            <a:ext cx="2903700" cy="123000"/>
          </a:xfrm>
          <a:prstGeom prst="rect">
            <a:avLst/>
          </a:prstGeom>
        </p:spPr>
        <p:txBody>
          <a:bodyPr anchorCtr="0" anchor="ctr" bIns="0" lIns="0" spcFirstLastPara="1" rIns="0" wrap="square" tIns="0">
            <a:noAutofit/>
          </a:bodyPr>
          <a:lstStyle>
            <a:lvl1pPr lvl="0">
              <a:lnSpc>
                <a:spcPct val="100000"/>
              </a:lnSpc>
              <a:spcBef>
                <a:spcPts val="0"/>
              </a:spcBef>
              <a:spcAft>
                <a:spcPts val="0"/>
              </a:spcAft>
              <a:buClr>
                <a:schemeClr val="lt1"/>
              </a:buClr>
              <a:buSzPts val="800"/>
              <a:buFont typeface="Montserrat SemiBold"/>
              <a:buNone/>
              <a:defRPr sz="800">
                <a:solidFill>
                  <a:schemeClr val="lt1"/>
                </a:solidFill>
                <a:latin typeface="Montserrat SemiBold"/>
                <a:ea typeface="Montserrat SemiBold"/>
                <a:cs typeface="Montserrat SemiBold"/>
                <a:sym typeface="Montserrat SemiBold"/>
              </a:defRPr>
            </a:lvl1pPr>
            <a:lvl2pPr lvl="1" algn="ctr">
              <a:lnSpc>
                <a:spcPct val="100000"/>
              </a:lnSpc>
              <a:spcBef>
                <a:spcPts val="0"/>
              </a:spcBef>
              <a:spcAft>
                <a:spcPts val="0"/>
              </a:spcAft>
              <a:buClr>
                <a:schemeClr val="lt1"/>
              </a:buClr>
              <a:buSzPts val="2800"/>
              <a:buNone/>
              <a:defRPr sz="2800">
                <a:solidFill>
                  <a:schemeClr val="lt1"/>
                </a:solidFill>
              </a:defRPr>
            </a:lvl2pPr>
            <a:lvl3pPr lvl="2" algn="ctr">
              <a:lnSpc>
                <a:spcPct val="100000"/>
              </a:lnSpc>
              <a:spcBef>
                <a:spcPts val="0"/>
              </a:spcBef>
              <a:spcAft>
                <a:spcPts val="0"/>
              </a:spcAft>
              <a:buClr>
                <a:schemeClr val="lt1"/>
              </a:buClr>
              <a:buSzPts val="2800"/>
              <a:buNone/>
              <a:defRPr sz="2800">
                <a:solidFill>
                  <a:schemeClr val="lt1"/>
                </a:solidFill>
              </a:defRPr>
            </a:lvl3pPr>
            <a:lvl4pPr lvl="3" algn="ctr">
              <a:lnSpc>
                <a:spcPct val="100000"/>
              </a:lnSpc>
              <a:spcBef>
                <a:spcPts val="0"/>
              </a:spcBef>
              <a:spcAft>
                <a:spcPts val="0"/>
              </a:spcAft>
              <a:buClr>
                <a:schemeClr val="lt1"/>
              </a:buClr>
              <a:buSzPts val="2800"/>
              <a:buNone/>
              <a:defRPr sz="2800">
                <a:solidFill>
                  <a:schemeClr val="lt1"/>
                </a:solidFill>
              </a:defRPr>
            </a:lvl4pPr>
            <a:lvl5pPr lvl="4" algn="ctr">
              <a:lnSpc>
                <a:spcPct val="100000"/>
              </a:lnSpc>
              <a:spcBef>
                <a:spcPts val="0"/>
              </a:spcBef>
              <a:spcAft>
                <a:spcPts val="0"/>
              </a:spcAft>
              <a:buClr>
                <a:schemeClr val="lt1"/>
              </a:buClr>
              <a:buSzPts val="2800"/>
              <a:buNone/>
              <a:defRPr sz="2800">
                <a:solidFill>
                  <a:schemeClr val="lt1"/>
                </a:solidFill>
              </a:defRPr>
            </a:lvl5pPr>
            <a:lvl6pPr lvl="5" algn="ctr">
              <a:lnSpc>
                <a:spcPct val="100000"/>
              </a:lnSpc>
              <a:spcBef>
                <a:spcPts val="0"/>
              </a:spcBef>
              <a:spcAft>
                <a:spcPts val="0"/>
              </a:spcAft>
              <a:buClr>
                <a:schemeClr val="lt1"/>
              </a:buClr>
              <a:buSzPts val="2800"/>
              <a:buNone/>
              <a:defRPr sz="2800">
                <a:solidFill>
                  <a:schemeClr val="lt1"/>
                </a:solidFill>
              </a:defRPr>
            </a:lvl6pPr>
            <a:lvl7pPr lvl="6" algn="ctr">
              <a:lnSpc>
                <a:spcPct val="100000"/>
              </a:lnSpc>
              <a:spcBef>
                <a:spcPts val="0"/>
              </a:spcBef>
              <a:spcAft>
                <a:spcPts val="0"/>
              </a:spcAft>
              <a:buClr>
                <a:schemeClr val="lt1"/>
              </a:buClr>
              <a:buSzPts val="2800"/>
              <a:buNone/>
              <a:defRPr sz="2800">
                <a:solidFill>
                  <a:schemeClr val="lt1"/>
                </a:solidFill>
              </a:defRPr>
            </a:lvl7pPr>
            <a:lvl8pPr lvl="7" algn="ctr">
              <a:lnSpc>
                <a:spcPct val="100000"/>
              </a:lnSpc>
              <a:spcBef>
                <a:spcPts val="0"/>
              </a:spcBef>
              <a:spcAft>
                <a:spcPts val="0"/>
              </a:spcAft>
              <a:buClr>
                <a:schemeClr val="lt1"/>
              </a:buClr>
              <a:buSzPts val="2800"/>
              <a:buNone/>
              <a:defRPr sz="2800">
                <a:solidFill>
                  <a:schemeClr val="lt1"/>
                </a:solidFill>
              </a:defRPr>
            </a:lvl8pPr>
            <a:lvl9pPr lvl="8" algn="ctr">
              <a:lnSpc>
                <a:spcPct val="100000"/>
              </a:lnSpc>
              <a:spcBef>
                <a:spcPts val="0"/>
              </a:spcBef>
              <a:spcAft>
                <a:spcPts val="0"/>
              </a:spcAft>
              <a:buClr>
                <a:schemeClr val="lt1"/>
              </a:buClr>
              <a:buSzPts val="2800"/>
              <a:buNone/>
              <a:defRPr sz="2800">
                <a:solidFill>
                  <a:schemeClr val="lt1"/>
                </a:solidFill>
              </a:defRPr>
            </a:lvl9pPr>
          </a:lstStyle>
          <a:p/>
        </p:txBody>
      </p:sp>
      <p:sp>
        <p:nvSpPr>
          <p:cNvPr id="1124" name="Google Shape;1124;p147"/>
          <p:cNvSpPr txBox="1"/>
          <p:nvPr/>
        </p:nvSpPr>
        <p:spPr>
          <a:xfrm rot="-5400000">
            <a:off x="-975112" y="3297988"/>
            <a:ext cx="2528700" cy="771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500">
                <a:solidFill>
                  <a:srgbClr val="666666"/>
                </a:solidFill>
                <a:latin typeface="Montserrat Medium"/>
                <a:ea typeface="Montserrat Medium"/>
                <a:cs typeface="Montserrat Medium"/>
                <a:sym typeface="Montserrat Medium"/>
              </a:rPr>
              <a:t>© 2023 Skydio, Inc. Proprietary &amp; Confidential</a:t>
            </a:r>
            <a:endParaRPr sz="500">
              <a:solidFill>
                <a:srgbClr val="666666"/>
              </a:solidFill>
              <a:latin typeface="Montserrat Medium"/>
              <a:ea typeface="Montserrat Medium"/>
              <a:cs typeface="Montserrat Medium"/>
              <a:sym typeface="Montserrat Medium"/>
            </a:endParaRPr>
          </a:p>
        </p:txBody>
      </p:sp>
      <p:sp>
        <p:nvSpPr>
          <p:cNvPr id="1125" name="Google Shape;1125;p147"/>
          <p:cNvSpPr txBox="1"/>
          <p:nvPr/>
        </p:nvSpPr>
        <p:spPr>
          <a:xfrm>
            <a:off x="202413" y="4779625"/>
            <a:ext cx="176700" cy="2388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fld id="{00000000-1234-1234-1234-123412341234}" type="slidenum">
              <a:rPr lang="en" sz="700">
                <a:solidFill>
                  <a:schemeClr val="lt1"/>
                </a:solidFill>
                <a:latin typeface="Montserrat Medium"/>
                <a:ea typeface="Montserrat Medium"/>
                <a:cs typeface="Montserrat Medium"/>
                <a:sym typeface="Montserrat Medium"/>
              </a:rPr>
              <a:t>‹#›</a:t>
            </a:fld>
            <a:endParaRPr sz="700">
              <a:solidFill>
                <a:schemeClr val="lt1"/>
              </a:solidFill>
              <a:latin typeface="Montserrat Medium"/>
              <a:ea typeface="Montserrat Medium"/>
              <a:cs typeface="Montserrat Medium"/>
              <a:sym typeface="Montserrat Medium"/>
            </a:endParaRPr>
          </a:p>
        </p:txBody>
      </p:sp>
      <p:sp>
        <p:nvSpPr>
          <p:cNvPr id="1126" name="Google Shape;1126;p147"/>
          <p:cNvSpPr txBox="1"/>
          <p:nvPr>
            <p:ph type="ctrTitle"/>
          </p:nvPr>
        </p:nvSpPr>
        <p:spPr>
          <a:xfrm>
            <a:off x="952300" y="923200"/>
            <a:ext cx="7464600" cy="916800"/>
          </a:xfrm>
          <a:prstGeom prst="rect">
            <a:avLst/>
          </a:prstGeom>
        </p:spPr>
        <p:txBody>
          <a:bodyPr anchorCtr="0" anchor="t" bIns="45725" lIns="0" spcFirstLastPara="1" rIns="45725" wrap="square" tIns="45725">
            <a:noAutofit/>
          </a:bodyPr>
          <a:lstStyle>
            <a:lvl1pPr lvl="0">
              <a:lnSpc>
                <a:spcPct val="95000"/>
              </a:lnSpc>
              <a:spcBef>
                <a:spcPts val="0"/>
              </a:spcBef>
              <a:spcAft>
                <a:spcPts val="0"/>
              </a:spcAft>
              <a:buClr>
                <a:schemeClr val="lt1"/>
              </a:buClr>
              <a:buSzPts val="2400"/>
              <a:buNone/>
              <a:defRPr sz="2400">
                <a:solidFill>
                  <a:schemeClr val="lt1"/>
                </a:solidFill>
              </a:defRPr>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27" name="Google Shape;1127;p147"/>
          <p:cNvSpPr txBox="1"/>
          <p:nvPr>
            <p:ph idx="2" type="body"/>
          </p:nvPr>
        </p:nvSpPr>
        <p:spPr>
          <a:xfrm>
            <a:off x="885925" y="3480163"/>
            <a:ext cx="1495500" cy="1311300"/>
          </a:xfrm>
          <a:prstGeom prst="rect">
            <a:avLst/>
          </a:prstGeom>
        </p:spPr>
        <p:txBody>
          <a:bodyPr anchorCtr="0" anchor="t" bIns="91425" lIns="91425" spcFirstLastPara="1" rIns="91425" wrap="square" tIns="91425">
            <a:noAutofit/>
          </a:bodyPr>
          <a:lstStyle>
            <a:lvl1pPr indent="-279400" lvl="0" marL="457200">
              <a:spcBef>
                <a:spcPts val="0"/>
              </a:spcBef>
              <a:spcAft>
                <a:spcPts val="0"/>
              </a:spcAft>
              <a:buSzPts val="800"/>
              <a:buChar char="●"/>
              <a:defRPr sz="800"/>
            </a:lvl1pPr>
            <a:lvl2pPr indent="-279400" lvl="1" marL="914400">
              <a:spcBef>
                <a:spcPts val="0"/>
              </a:spcBef>
              <a:spcAft>
                <a:spcPts val="0"/>
              </a:spcAft>
              <a:buSzPts val="800"/>
              <a:buChar char="○"/>
              <a:defRPr sz="800"/>
            </a:lvl2pPr>
            <a:lvl3pPr indent="-279400" lvl="2" marL="1371600">
              <a:spcBef>
                <a:spcPts val="0"/>
              </a:spcBef>
              <a:spcAft>
                <a:spcPts val="0"/>
              </a:spcAft>
              <a:buSzPts val="800"/>
              <a:buChar char="■"/>
              <a:defRPr sz="800"/>
            </a:lvl3pPr>
            <a:lvl4pPr indent="-279400" lvl="3" marL="1828800">
              <a:spcBef>
                <a:spcPts val="0"/>
              </a:spcBef>
              <a:spcAft>
                <a:spcPts val="0"/>
              </a:spcAft>
              <a:buSzPts val="800"/>
              <a:buChar char="●"/>
              <a:defRPr sz="800"/>
            </a:lvl4pPr>
            <a:lvl5pPr indent="-279400" lvl="4" marL="2286000">
              <a:spcBef>
                <a:spcPts val="0"/>
              </a:spcBef>
              <a:spcAft>
                <a:spcPts val="0"/>
              </a:spcAft>
              <a:buSzPts val="800"/>
              <a:buChar char="○"/>
              <a:defRPr sz="800"/>
            </a:lvl5pPr>
            <a:lvl6pPr indent="-279400" lvl="5" marL="2743200">
              <a:spcBef>
                <a:spcPts val="0"/>
              </a:spcBef>
              <a:spcAft>
                <a:spcPts val="0"/>
              </a:spcAft>
              <a:buSzPts val="800"/>
              <a:buChar char="■"/>
              <a:defRPr sz="800"/>
            </a:lvl6pPr>
            <a:lvl7pPr indent="-279400" lvl="6" marL="3200400">
              <a:spcBef>
                <a:spcPts val="0"/>
              </a:spcBef>
              <a:spcAft>
                <a:spcPts val="0"/>
              </a:spcAft>
              <a:buSzPts val="800"/>
              <a:buChar char="●"/>
              <a:defRPr sz="800"/>
            </a:lvl7pPr>
            <a:lvl8pPr indent="-279400" lvl="7" marL="3657600">
              <a:spcBef>
                <a:spcPts val="0"/>
              </a:spcBef>
              <a:spcAft>
                <a:spcPts val="0"/>
              </a:spcAft>
              <a:buSzPts val="800"/>
              <a:buChar char="○"/>
              <a:defRPr sz="800"/>
            </a:lvl8pPr>
            <a:lvl9pPr indent="-279400" lvl="8" marL="4114800">
              <a:spcBef>
                <a:spcPts val="0"/>
              </a:spcBef>
              <a:spcAft>
                <a:spcPts val="0"/>
              </a:spcAft>
              <a:buSzPts val="800"/>
              <a:buChar char="■"/>
              <a:defRPr sz="800"/>
            </a:lvl9pPr>
          </a:lstStyle>
          <a:p/>
        </p:txBody>
      </p:sp>
      <p:sp>
        <p:nvSpPr>
          <p:cNvPr id="1128" name="Google Shape;1128;p147"/>
          <p:cNvSpPr txBox="1"/>
          <p:nvPr>
            <p:ph idx="3" type="subTitle"/>
          </p:nvPr>
        </p:nvSpPr>
        <p:spPr>
          <a:xfrm>
            <a:off x="921713" y="3172035"/>
            <a:ext cx="1661700" cy="432000"/>
          </a:xfrm>
          <a:prstGeom prst="rect">
            <a:avLst/>
          </a:prstGeom>
        </p:spPr>
        <p:txBody>
          <a:bodyPr anchorCtr="0" anchor="t" bIns="45725" lIns="45725" spcFirstLastPara="1" rIns="45725" wrap="square" tIns="45725">
            <a:noAutofit/>
          </a:bodyPr>
          <a:lstStyle>
            <a:lvl1pPr lvl="0">
              <a:spcBef>
                <a:spcPts val="0"/>
              </a:spcBef>
              <a:spcAft>
                <a:spcPts val="0"/>
              </a:spcAft>
              <a:buClr>
                <a:srgbClr val="088BF5"/>
              </a:buClr>
              <a:buSzPts val="1100"/>
              <a:buNone/>
              <a:defRPr sz="1100">
                <a:solidFill>
                  <a:srgbClr val="088BF5"/>
                </a:solidFill>
              </a:defRPr>
            </a:lvl1pPr>
            <a:lvl2pPr lvl="1">
              <a:spcBef>
                <a:spcPts val="0"/>
              </a:spcBef>
              <a:spcAft>
                <a:spcPts val="0"/>
              </a:spcAft>
              <a:buClr>
                <a:srgbClr val="088BF5"/>
              </a:buClr>
              <a:buSzPts val="1100"/>
              <a:buNone/>
              <a:defRPr sz="1100">
                <a:solidFill>
                  <a:srgbClr val="088BF5"/>
                </a:solidFill>
              </a:defRPr>
            </a:lvl2pPr>
            <a:lvl3pPr lvl="2">
              <a:spcBef>
                <a:spcPts val="0"/>
              </a:spcBef>
              <a:spcAft>
                <a:spcPts val="0"/>
              </a:spcAft>
              <a:buClr>
                <a:srgbClr val="088BF5"/>
              </a:buClr>
              <a:buSzPts val="1100"/>
              <a:buNone/>
              <a:defRPr sz="1100">
                <a:solidFill>
                  <a:srgbClr val="088BF5"/>
                </a:solidFill>
              </a:defRPr>
            </a:lvl3pPr>
            <a:lvl4pPr lvl="3">
              <a:spcBef>
                <a:spcPts val="0"/>
              </a:spcBef>
              <a:spcAft>
                <a:spcPts val="0"/>
              </a:spcAft>
              <a:buClr>
                <a:srgbClr val="088BF5"/>
              </a:buClr>
              <a:buSzPts val="1100"/>
              <a:buNone/>
              <a:defRPr sz="1100">
                <a:solidFill>
                  <a:srgbClr val="088BF5"/>
                </a:solidFill>
              </a:defRPr>
            </a:lvl4pPr>
            <a:lvl5pPr lvl="4">
              <a:spcBef>
                <a:spcPts val="0"/>
              </a:spcBef>
              <a:spcAft>
                <a:spcPts val="0"/>
              </a:spcAft>
              <a:buClr>
                <a:srgbClr val="088BF5"/>
              </a:buClr>
              <a:buSzPts val="1100"/>
              <a:buNone/>
              <a:defRPr sz="1100">
                <a:solidFill>
                  <a:srgbClr val="088BF5"/>
                </a:solidFill>
              </a:defRPr>
            </a:lvl5pPr>
            <a:lvl6pPr lvl="5">
              <a:spcBef>
                <a:spcPts val="0"/>
              </a:spcBef>
              <a:spcAft>
                <a:spcPts val="0"/>
              </a:spcAft>
              <a:buClr>
                <a:srgbClr val="088BF5"/>
              </a:buClr>
              <a:buSzPts val="1100"/>
              <a:buNone/>
              <a:defRPr sz="1100">
                <a:solidFill>
                  <a:srgbClr val="088BF5"/>
                </a:solidFill>
              </a:defRPr>
            </a:lvl6pPr>
            <a:lvl7pPr lvl="6">
              <a:spcBef>
                <a:spcPts val="0"/>
              </a:spcBef>
              <a:spcAft>
                <a:spcPts val="0"/>
              </a:spcAft>
              <a:buClr>
                <a:srgbClr val="088BF5"/>
              </a:buClr>
              <a:buSzPts val="1100"/>
              <a:buNone/>
              <a:defRPr sz="1100">
                <a:solidFill>
                  <a:srgbClr val="088BF5"/>
                </a:solidFill>
              </a:defRPr>
            </a:lvl7pPr>
            <a:lvl8pPr lvl="7">
              <a:spcBef>
                <a:spcPts val="0"/>
              </a:spcBef>
              <a:spcAft>
                <a:spcPts val="0"/>
              </a:spcAft>
              <a:buClr>
                <a:srgbClr val="088BF5"/>
              </a:buClr>
              <a:buSzPts val="1100"/>
              <a:buNone/>
              <a:defRPr sz="1100">
                <a:solidFill>
                  <a:srgbClr val="088BF5"/>
                </a:solidFill>
              </a:defRPr>
            </a:lvl8pPr>
            <a:lvl9pPr lvl="8">
              <a:spcBef>
                <a:spcPts val="0"/>
              </a:spcBef>
              <a:spcAft>
                <a:spcPts val="0"/>
              </a:spcAft>
              <a:buClr>
                <a:srgbClr val="088BF5"/>
              </a:buClr>
              <a:buSzPts val="1100"/>
              <a:buNone/>
              <a:defRPr sz="1100">
                <a:solidFill>
                  <a:srgbClr val="088BF5"/>
                </a:solidFill>
              </a:defRPr>
            </a:lvl9pPr>
          </a:lstStyle>
          <a:p/>
        </p:txBody>
      </p:sp>
      <p:sp>
        <p:nvSpPr>
          <p:cNvPr id="1129" name="Google Shape;1129;p147"/>
          <p:cNvSpPr txBox="1"/>
          <p:nvPr>
            <p:ph idx="4" type="body"/>
          </p:nvPr>
        </p:nvSpPr>
        <p:spPr>
          <a:xfrm>
            <a:off x="2942424" y="3480163"/>
            <a:ext cx="1495500" cy="1311300"/>
          </a:xfrm>
          <a:prstGeom prst="rect">
            <a:avLst/>
          </a:prstGeom>
        </p:spPr>
        <p:txBody>
          <a:bodyPr anchorCtr="0" anchor="t" bIns="91425" lIns="91425" spcFirstLastPara="1" rIns="91425" wrap="square" tIns="91425">
            <a:noAutofit/>
          </a:bodyPr>
          <a:lstStyle>
            <a:lvl1pPr indent="-279400" lvl="0" marL="457200">
              <a:spcBef>
                <a:spcPts val="0"/>
              </a:spcBef>
              <a:spcAft>
                <a:spcPts val="0"/>
              </a:spcAft>
              <a:buSzPts val="800"/>
              <a:buChar char="●"/>
              <a:defRPr sz="800"/>
            </a:lvl1pPr>
            <a:lvl2pPr indent="-279400" lvl="1" marL="914400">
              <a:spcBef>
                <a:spcPts val="0"/>
              </a:spcBef>
              <a:spcAft>
                <a:spcPts val="0"/>
              </a:spcAft>
              <a:buSzPts val="800"/>
              <a:buChar char="○"/>
              <a:defRPr sz="800"/>
            </a:lvl2pPr>
            <a:lvl3pPr indent="-279400" lvl="2" marL="1371600">
              <a:spcBef>
                <a:spcPts val="0"/>
              </a:spcBef>
              <a:spcAft>
                <a:spcPts val="0"/>
              </a:spcAft>
              <a:buSzPts val="800"/>
              <a:buChar char="■"/>
              <a:defRPr sz="800"/>
            </a:lvl3pPr>
            <a:lvl4pPr indent="-279400" lvl="3" marL="1828800">
              <a:spcBef>
                <a:spcPts val="0"/>
              </a:spcBef>
              <a:spcAft>
                <a:spcPts val="0"/>
              </a:spcAft>
              <a:buSzPts val="800"/>
              <a:buChar char="●"/>
              <a:defRPr sz="800"/>
            </a:lvl4pPr>
            <a:lvl5pPr indent="-279400" lvl="4" marL="2286000">
              <a:spcBef>
                <a:spcPts val="0"/>
              </a:spcBef>
              <a:spcAft>
                <a:spcPts val="0"/>
              </a:spcAft>
              <a:buSzPts val="800"/>
              <a:buChar char="○"/>
              <a:defRPr sz="800"/>
            </a:lvl5pPr>
            <a:lvl6pPr indent="-279400" lvl="5" marL="2743200">
              <a:spcBef>
                <a:spcPts val="0"/>
              </a:spcBef>
              <a:spcAft>
                <a:spcPts val="0"/>
              </a:spcAft>
              <a:buSzPts val="800"/>
              <a:buChar char="■"/>
              <a:defRPr sz="800"/>
            </a:lvl6pPr>
            <a:lvl7pPr indent="-279400" lvl="6" marL="3200400">
              <a:spcBef>
                <a:spcPts val="0"/>
              </a:spcBef>
              <a:spcAft>
                <a:spcPts val="0"/>
              </a:spcAft>
              <a:buSzPts val="800"/>
              <a:buChar char="●"/>
              <a:defRPr sz="800"/>
            </a:lvl7pPr>
            <a:lvl8pPr indent="-279400" lvl="7" marL="3657600">
              <a:spcBef>
                <a:spcPts val="0"/>
              </a:spcBef>
              <a:spcAft>
                <a:spcPts val="0"/>
              </a:spcAft>
              <a:buSzPts val="800"/>
              <a:buChar char="○"/>
              <a:defRPr sz="800"/>
            </a:lvl8pPr>
            <a:lvl9pPr indent="-279400" lvl="8" marL="4114800">
              <a:spcBef>
                <a:spcPts val="0"/>
              </a:spcBef>
              <a:spcAft>
                <a:spcPts val="0"/>
              </a:spcAft>
              <a:buSzPts val="800"/>
              <a:buChar char="■"/>
              <a:defRPr sz="800"/>
            </a:lvl9pPr>
          </a:lstStyle>
          <a:p/>
        </p:txBody>
      </p:sp>
      <p:sp>
        <p:nvSpPr>
          <p:cNvPr id="1130" name="Google Shape;1130;p147"/>
          <p:cNvSpPr txBox="1"/>
          <p:nvPr>
            <p:ph idx="5" type="subTitle"/>
          </p:nvPr>
        </p:nvSpPr>
        <p:spPr>
          <a:xfrm>
            <a:off x="2978206" y="3172035"/>
            <a:ext cx="1661700" cy="432000"/>
          </a:xfrm>
          <a:prstGeom prst="rect">
            <a:avLst/>
          </a:prstGeom>
        </p:spPr>
        <p:txBody>
          <a:bodyPr anchorCtr="0" anchor="t" bIns="45725" lIns="45725" spcFirstLastPara="1" rIns="45725" wrap="square" tIns="45725">
            <a:noAutofit/>
          </a:bodyPr>
          <a:lstStyle>
            <a:lvl1pPr lvl="0">
              <a:spcBef>
                <a:spcPts val="0"/>
              </a:spcBef>
              <a:spcAft>
                <a:spcPts val="0"/>
              </a:spcAft>
              <a:buClr>
                <a:srgbClr val="088BF5"/>
              </a:buClr>
              <a:buSzPts val="1100"/>
              <a:buNone/>
              <a:defRPr sz="1100">
                <a:solidFill>
                  <a:srgbClr val="088BF5"/>
                </a:solidFill>
              </a:defRPr>
            </a:lvl1pPr>
            <a:lvl2pPr lvl="1">
              <a:spcBef>
                <a:spcPts val="0"/>
              </a:spcBef>
              <a:spcAft>
                <a:spcPts val="0"/>
              </a:spcAft>
              <a:buClr>
                <a:srgbClr val="088BF5"/>
              </a:buClr>
              <a:buSzPts val="1100"/>
              <a:buNone/>
              <a:defRPr sz="1100">
                <a:solidFill>
                  <a:srgbClr val="088BF5"/>
                </a:solidFill>
              </a:defRPr>
            </a:lvl2pPr>
            <a:lvl3pPr lvl="2">
              <a:spcBef>
                <a:spcPts val="0"/>
              </a:spcBef>
              <a:spcAft>
                <a:spcPts val="0"/>
              </a:spcAft>
              <a:buClr>
                <a:srgbClr val="088BF5"/>
              </a:buClr>
              <a:buSzPts val="1100"/>
              <a:buNone/>
              <a:defRPr sz="1100">
                <a:solidFill>
                  <a:srgbClr val="088BF5"/>
                </a:solidFill>
              </a:defRPr>
            </a:lvl3pPr>
            <a:lvl4pPr lvl="3">
              <a:spcBef>
                <a:spcPts val="0"/>
              </a:spcBef>
              <a:spcAft>
                <a:spcPts val="0"/>
              </a:spcAft>
              <a:buClr>
                <a:srgbClr val="088BF5"/>
              </a:buClr>
              <a:buSzPts val="1100"/>
              <a:buNone/>
              <a:defRPr sz="1100">
                <a:solidFill>
                  <a:srgbClr val="088BF5"/>
                </a:solidFill>
              </a:defRPr>
            </a:lvl4pPr>
            <a:lvl5pPr lvl="4">
              <a:spcBef>
                <a:spcPts val="0"/>
              </a:spcBef>
              <a:spcAft>
                <a:spcPts val="0"/>
              </a:spcAft>
              <a:buClr>
                <a:srgbClr val="088BF5"/>
              </a:buClr>
              <a:buSzPts val="1100"/>
              <a:buNone/>
              <a:defRPr sz="1100">
                <a:solidFill>
                  <a:srgbClr val="088BF5"/>
                </a:solidFill>
              </a:defRPr>
            </a:lvl5pPr>
            <a:lvl6pPr lvl="5">
              <a:spcBef>
                <a:spcPts val="0"/>
              </a:spcBef>
              <a:spcAft>
                <a:spcPts val="0"/>
              </a:spcAft>
              <a:buClr>
                <a:srgbClr val="088BF5"/>
              </a:buClr>
              <a:buSzPts val="1100"/>
              <a:buNone/>
              <a:defRPr sz="1100">
                <a:solidFill>
                  <a:srgbClr val="088BF5"/>
                </a:solidFill>
              </a:defRPr>
            </a:lvl6pPr>
            <a:lvl7pPr lvl="6">
              <a:spcBef>
                <a:spcPts val="0"/>
              </a:spcBef>
              <a:spcAft>
                <a:spcPts val="0"/>
              </a:spcAft>
              <a:buClr>
                <a:srgbClr val="088BF5"/>
              </a:buClr>
              <a:buSzPts val="1100"/>
              <a:buNone/>
              <a:defRPr sz="1100">
                <a:solidFill>
                  <a:srgbClr val="088BF5"/>
                </a:solidFill>
              </a:defRPr>
            </a:lvl7pPr>
            <a:lvl8pPr lvl="7">
              <a:spcBef>
                <a:spcPts val="0"/>
              </a:spcBef>
              <a:spcAft>
                <a:spcPts val="0"/>
              </a:spcAft>
              <a:buClr>
                <a:srgbClr val="088BF5"/>
              </a:buClr>
              <a:buSzPts val="1100"/>
              <a:buNone/>
              <a:defRPr sz="1100">
                <a:solidFill>
                  <a:srgbClr val="088BF5"/>
                </a:solidFill>
              </a:defRPr>
            </a:lvl8pPr>
            <a:lvl9pPr lvl="8">
              <a:spcBef>
                <a:spcPts val="0"/>
              </a:spcBef>
              <a:spcAft>
                <a:spcPts val="0"/>
              </a:spcAft>
              <a:buClr>
                <a:srgbClr val="088BF5"/>
              </a:buClr>
              <a:buSzPts val="1100"/>
              <a:buNone/>
              <a:defRPr sz="1100">
                <a:solidFill>
                  <a:srgbClr val="088BF5"/>
                </a:solidFill>
              </a:defRPr>
            </a:lvl9pPr>
          </a:lstStyle>
          <a:p/>
        </p:txBody>
      </p:sp>
      <p:sp>
        <p:nvSpPr>
          <p:cNvPr id="1131" name="Google Shape;1131;p147"/>
          <p:cNvSpPr txBox="1"/>
          <p:nvPr>
            <p:ph idx="6" type="body"/>
          </p:nvPr>
        </p:nvSpPr>
        <p:spPr>
          <a:xfrm>
            <a:off x="4998913" y="3480163"/>
            <a:ext cx="1495500" cy="1311300"/>
          </a:xfrm>
          <a:prstGeom prst="rect">
            <a:avLst/>
          </a:prstGeom>
        </p:spPr>
        <p:txBody>
          <a:bodyPr anchorCtr="0" anchor="t" bIns="91425" lIns="91425" spcFirstLastPara="1" rIns="91425" wrap="square" tIns="91425">
            <a:noAutofit/>
          </a:bodyPr>
          <a:lstStyle>
            <a:lvl1pPr indent="-279400" lvl="0" marL="457200">
              <a:spcBef>
                <a:spcPts val="0"/>
              </a:spcBef>
              <a:spcAft>
                <a:spcPts val="0"/>
              </a:spcAft>
              <a:buSzPts val="800"/>
              <a:buChar char="●"/>
              <a:defRPr sz="800"/>
            </a:lvl1pPr>
            <a:lvl2pPr indent="-279400" lvl="1" marL="914400">
              <a:spcBef>
                <a:spcPts val="0"/>
              </a:spcBef>
              <a:spcAft>
                <a:spcPts val="0"/>
              </a:spcAft>
              <a:buSzPts val="800"/>
              <a:buChar char="○"/>
              <a:defRPr sz="800"/>
            </a:lvl2pPr>
            <a:lvl3pPr indent="-279400" lvl="2" marL="1371600">
              <a:spcBef>
                <a:spcPts val="0"/>
              </a:spcBef>
              <a:spcAft>
                <a:spcPts val="0"/>
              </a:spcAft>
              <a:buSzPts val="800"/>
              <a:buChar char="■"/>
              <a:defRPr sz="800"/>
            </a:lvl3pPr>
            <a:lvl4pPr indent="-279400" lvl="3" marL="1828800">
              <a:spcBef>
                <a:spcPts val="0"/>
              </a:spcBef>
              <a:spcAft>
                <a:spcPts val="0"/>
              </a:spcAft>
              <a:buSzPts val="800"/>
              <a:buChar char="●"/>
              <a:defRPr sz="800"/>
            </a:lvl4pPr>
            <a:lvl5pPr indent="-279400" lvl="4" marL="2286000">
              <a:spcBef>
                <a:spcPts val="0"/>
              </a:spcBef>
              <a:spcAft>
                <a:spcPts val="0"/>
              </a:spcAft>
              <a:buSzPts val="800"/>
              <a:buChar char="○"/>
              <a:defRPr sz="800"/>
            </a:lvl5pPr>
            <a:lvl6pPr indent="-279400" lvl="5" marL="2743200">
              <a:spcBef>
                <a:spcPts val="0"/>
              </a:spcBef>
              <a:spcAft>
                <a:spcPts val="0"/>
              </a:spcAft>
              <a:buSzPts val="800"/>
              <a:buChar char="■"/>
              <a:defRPr sz="800"/>
            </a:lvl6pPr>
            <a:lvl7pPr indent="-279400" lvl="6" marL="3200400">
              <a:spcBef>
                <a:spcPts val="0"/>
              </a:spcBef>
              <a:spcAft>
                <a:spcPts val="0"/>
              </a:spcAft>
              <a:buSzPts val="800"/>
              <a:buChar char="●"/>
              <a:defRPr sz="800"/>
            </a:lvl7pPr>
            <a:lvl8pPr indent="-279400" lvl="7" marL="3657600">
              <a:spcBef>
                <a:spcPts val="0"/>
              </a:spcBef>
              <a:spcAft>
                <a:spcPts val="0"/>
              </a:spcAft>
              <a:buSzPts val="800"/>
              <a:buChar char="○"/>
              <a:defRPr sz="800"/>
            </a:lvl8pPr>
            <a:lvl9pPr indent="-279400" lvl="8" marL="4114800">
              <a:spcBef>
                <a:spcPts val="0"/>
              </a:spcBef>
              <a:spcAft>
                <a:spcPts val="0"/>
              </a:spcAft>
              <a:buSzPts val="800"/>
              <a:buChar char="■"/>
              <a:defRPr sz="800"/>
            </a:lvl9pPr>
          </a:lstStyle>
          <a:p/>
        </p:txBody>
      </p:sp>
      <p:sp>
        <p:nvSpPr>
          <p:cNvPr id="1132" name="Google Shape;1132;p147"/>
          <p:cNvSpPr txBox="1"/>
          <p:nvPr>
            <p:ph idx="7" type="subTitle"/>
          </p:nvPr>
        </p:nvSpPr>
        <p:spPr>
          <a:xfrm>
            <a:off x="5034700" y="3172035"/>
            <a:ext cx="1661700" cy="432000"/>
          </a:xfrm>
          <a:prstGeom prst="rect">
            <a:avLst/>
          </a:prstGeom>
        </p:spPr>
        <p:txBody>
          <a:bodyPr anchorCtr="0" anchor="t" bIns="45725" lIns="45725" spcFirstLastPara="1" rIns="45725" wrap="square" tIns="45725">
            <a:noAutofit/>
          </a:bodyPr>
          <a:lstStyle>
            <a:lvl1pPr lvl="0">
              <a:spcBef>
                <a:spcPts val="0"/>
              </a:spcBef>
              <a:spcAft>
                <a:spcPts val="0"/>
              </a:spcAft>
              <a:buClr>
                <a:srgbClr val="088BF5"/>
              </a:buClr>
              <a:buSzPts val="1100"/>
              <a:buNone/>
              <a:defRPr sz="1100">
                <a:solidFill>
                  <a:srgbClr val="088BF5"/>
                </a:solidFill>
              </a:defRPr>
            </a:lvl1pPr>
            <a:lvl2pPr lvl="1">
              <a:spcBef>
                <a:spcPts val="0"/>
              </a:spcBef>
              <a:spcAft>
                <a:spcPts val="0"/>
              </a:spcAft>
              <a:buClr>
                <a:srgbClr val="088BF5"/>
              </a:buClr>
              <a:buSzPts val="1100"/>
              <a:buNone/>
              <a:defRPr sz="1100">
                <a:solidFill>
                  <a:srgbClr val="088BF5"/>
                </a:solidFill>
              </a:defRPr>
            </a:lvl2pPr>
            <a:lvl3pPr lvl="2">
              <a:spcBef>
                <a:spcPts val="0"/>
              </a:spcBef>
              <a:spcAft>
                <a:spcPts val="0"/>
              </a:spcAft>
              <a:buClr>
                <a:srgbClr val="088BF5"/>
              </a:buClr>
              <a:buSzPts val="1100"/>
              <a:buNone/>
              <a:defRPr sz="1100">
                <a:solidFill>
                  <a:srgbClr val="088BF5"/>
                </a:solidFill>
              </a:defRPr>
            </a:lvl3pPr>
            <a:lvl4pPr lvl="3">
              <a:spcBef>
                <a:spcPts val="0"/>
              </a:spcBef>
              <a:spcAft>
                <a:spcPts val="0"/>
              </a:spcAft>
              <a:buClr>
                <a:srgbClr val="088BF5"/>
              </a:buClr>
              <a:buSzPts val="1100"/>
              <a:buNone/>
              <a:defRPr sz="1100">
                <a:solidFill>
                  <a:srgbClr val="088BF5"/>
                </a:solidFill>
              </a:defRPr>
            </a:lvl4pPr>
            <a:lvl5pPr lvl="4">
              <a:spcBef>
                <a:spcPts val="0"/>
              </a:spcBef>
              <a:spcAft>
                <a:spcPts val="0"/>
              </a:spcAft>
              <a:buClr>
                <a:srgbClr val="088BF5"/>
              </a:buClr>
              <a:buSzPts val="1100"/>
              <a:buNone/>
              <a:defRPr sz="1100">
                <a:solidFill>
                  <a:srgbClr val="088BF5"/>
                </a:solidFill>
              </a:defRPr>
            </a:lvl5pPr>
            <a:lvl6pPr lvl="5">
              <a:spcBef>
                <a:spcPts val="0"/>
              </a:spcBef>
              <a:spcAft>
                <a:spcPts val="0"/>
              </a:spcAft>
              <a:buClr>
                <a:srgbClr val="088BF5"/>
              </a:buClr>
              <a:buSzPts val="1100"/>
              <a:buNone/>
              <a:defRPr sz="1100">
                <a:solidFill>
                  <a:srgbClr val="088BF5"/>
                </a:solidFill>
              </a:defRPr>
            </a:lvl6pPr>
            <a:lvl7pPr lvl="6">
              <a:spcBef>
                <a:spcPts val="0"/>
              </a:spcBef>
              <a:spcAft>
                <a:spcPts val="0"/>
              </a:spcAft>
              <a:buClr>
                <a:srgbClr val="088BF5"/>
              </a:buClr>
              <a:buSzPts val="1100"/>
              <a:buNone/>
              <a:defRPr sz="1100">
                <a:solidFill>
                  <a:srgbClr val="088BF5"/>
                </a:solidFill>
              </a:defRPr>
            </a:lvl7pPr>
            <a:lvl8pPr lvl="7">
              <a:spcBef>
                <a:spcPts val="0"/>
              </a:spcBef>
              <a:spcAft>
                <a:spcPts val="0"/>
              </a:spcAft>
              <a:buClr>
                <a:srgbClr val="088BF5"/>
              </a:buClr>
              <a:buSzPts val="1100"/>
              <a:buNone/>
              <a:defRPr sz="1100">
                <a:solidFill>
                  <a:srgbClr val="088BF5"/>
                </a:solidFill>
              </a:defRPr>
            </a:lvl8pPr>
            <a:lvl9pPr lvl="8">
              <a:spcBef>
                <a:spcPts val="0"/>
              </a:spcBef>
              <a:spcAft>
                <a:spcPts val="0"/>
              </a:spcAft>
              <a:buClr>
                <a:srgbClr val="088BF5"/>
              </a:buClr>
              <a:buSzPts val="1100"/>
              <a:buNone/>
              <a:defRPr sz="1100">
                <a:solidFill>
                  <a:srgbClr val="088BF5"/>
                </a:solidFill>
              </a:defRPr>
            </a:lvl9pPr>
          </a:lstStyle>
          <a:p/>
        </p:txBody>
      </p:sp>
      <p:sp>
        <p:nvSpPr>
          <p:cNvPr id="1133" name="Google Shape;1133;p147"/>
          <p:cNvSpPr txBox="1"/>
          <p:nvPr>
            <p:ph idx="8" type="body"/>
          </p:nvPr>
        </p:nvSpPr>
        <p:spPr>
          <a:xfrm>
            <a:off x="7055412" y="3480163"/>
            <a:ext cx="1495500" cy="1311300"/>
          </a:xfrm>
          <a:prstGeom prst="rect">
            <a:avLst/>
          </a:prstGeom>
        </p:spPr>
        <p:txBody>
          <a:bodyPr anchorCtr="0" anchor="t" bIns="91425" lIns="91425" spcFirstLastPara="1" rIns="91425" wrap="square" tIns="91425">
            <a:noAutofit/>
          </a:bodyPr>
          <a:lstStyle>
            <a:lvl1pPr indent="-279400" lvl="0" marL="457200">
              <a:spcBef>
                <a:spcPts val="0"/>
              </a:spcBef>
              <a:spcAft>
                <a:spcPts val="0"/>
              </a:spcAft>
              <a:buSzPts val="800"/>
              <a:buChar char="●"/>
              <a:defRPr sz="800"/>
            </a:lvl1pPr>
            <a:lvl2pPr indent="-279400" lvl="1" marL="914400">
              <a:spcBef>
                <a:spcPts val="0"/>
              </a:spcBef>
              <a:spcAft>
                <a:spcPts val="0"/>
              </a:spcAft>
              <a:buSzPts val="800"/>
              <a:buChar char="○"/>
              <a:defRPr sz="800"/>
            </a:lvl2pPr>
            <a:lvl3pPr indent="-279400" lvl="2" marL="1371600">
              <a:spcBef>
                <a:spcPts val="0"/>
              </a:spcBef>
              <a:spcAft>
                <a:spcPts val="0"/>
              </a:spcAft>
              <a:buSzPts val="800"/>
              <a:buChar char="■"/>
              <a:defRPr sz="800"/>
            </a:lvl3pPr>
            <a:lvl4pPr indent="-279400" lvl="3" marL="1828800">
              <a:spcBef>
                <a:spcPts val="0"/>
              </a:spcBef>
              <a:spcAft>
                <a:spcPts val="0"/>
              </a:spcAft>
              <a:buSzPts val="800"/>
              <a:buChar char="●"/>
              <a:defRPr sz="800"/>
            </a:lvl4pPr>
            <a:lvl5pPr indent="-279400" lvl="4" marL="2286000">
              <a:spcBef>
                <a:spcPts val="0"/>
              </a:spcBef>
              <a:spcAft>
                <a:spcPts val="0"/>
              </a:spcAft>
              <a:buSzPts val="800"/>
              <a:buChar char="○"/>
              <a:defRPr sz="800"/>
            </a:lvl5pPr>
            <a:lvl6pPr indent="-279400" lvl="5" marL="2743200">
              <a:spcBef>
                <a:spcPts val="0"/>
              </a:spcBef>
              <a:spcAft>
                <a:spcPts val="0"/>
              </a:spcAft>
              <a:buSzPts val="800"/>
              <a:buChar char="■"/>
              <a:defRPr sz="800"/>
            </a:lvl6pPr>
            <a:lvl7pPr indent="-279400" lvl="6" marL="3200400">
              <a:spcBef>
                <a:spcPts val="0"/>
              </a:spcBef>
              <a:spcAft>
                <a:spcPts val="0"/>
              </a:spcAft>
              <a:buSzPts val="800"/>
              <a:buChar char="●"/>
              <a:defRPr sz="800"/>
            </a:lvl7pPr>
            <a:lvl8pPr indent="-279400" lvl="7" marL="3657600">
              <a:spcBef>
                <a:spcPts val="0"/>
              </a:spcBef>
              <a:spcAft>
                <a:spcPts val="0"/>
              </a:spcAft>
              <a:buSzPts val="800"/>
              <a:buChar char="○"/>
              <a:defRPr sz="800"/>
            </a:lvl8pPr>
            <a:lvl9pPr indent="-279400" lvl="8" marL="4114800">
              <a:spcBef>
                <a:spcPts val="0"/>
              </a:spcBef>
              <a:spcAft>
                <a:spcPts val="0"/>
              </a:spcAft>
              <a:buSzPts val="800"/>
              <a:buChar char="■"/>
              <a:defRPr sz="800"/>
            </a:lvl9pPr>
          </a:lstStyle>
          <a:p/>
        </p:txBody>
      </p:sp>
      <p:sp>
        <p:nvSpPr>
          <p:cNvPr id="1134" name="Google Shape;1134;p147"/>
          <p:cNvSpPr txBox="1"/>
          <p:nvPr>
            <p:ph idx="9" type="subTitle"/>
          </p:nvPr>
        </p:nvSpPr>
        <p:spPr>
          <a:xfrm>
            <a:off x="7091193" y="3172035"/>
            <a:ext cx="1661700" cy="432000"/>
          </a:xfrm>
          <a:prstGeom prst="rect">
            <a:avLst/>
          </a:prstGeom>
        </p:spPr>
        <p:txBody>
          <a:bodyPr anchorCtr="0" anchor="t" bIns="45725" lIns="45725" spcFirstLastPara="1" rIns="45725" wrap="square" tIns="45725">
            <a:noAutofit/>
          </a:bodyPr>
          <a:lstStyle>
            <a:lvl1pPr lvl="0">
              <a:spcBef>
                <a:spcPts val="0"/>
              </a:spcBef>
              <a:spcAft>
                <a:spcPts val="0"/>
              </a:spcAft>
              <a:buClr>
                <a:srgbClr val="088BF5"/>
              </a:buClr>
              <a:buSzPts val="1100"/>
              <a:buNone/>
              <a:defRPr sz="1100">
                <a:solidFill>
                  <a:srgbClr val="088BF5"/>
                </a:solidFill>
              </a:defRPr>
            </a:lvl1pPr>
            <a:lvl2pPr lvl="1">
              <a:spcBef>
                <a:spcPts val="0"/>
              </a:spcBef>
              <a:spcAft>
                <a:spcPts val="0"/>
              </a:spcAft>
              <a:buClr>
                <a:srgbClr val="088BF5"/>
              </a:buClr>
              <a:buSzPts val="1100"/>
              <a:buNone/>
              <a:defRPr sz="1100">
                <a:solidFill>
                  <a:srgbClr val="088BF5"/>
                </a:solidFill>
              </a:defRPr>
            </a:lvl2pPr>
            <a:lvl3pPr lvl="2">
              <a:spcBef>
                <a:spcPts val="0"/>
              </a:spcBef>
              <a:spcAft>
                <a:spcPts val="0"/>
              </a:spcAft>
              <a:buClr>
                <a:srgbClr val="088BF5"/>
              </a:buClr>
              <a:buSzPts val="1100"/>
              <a:buNone/>
              <a:defRPr sz="1100">
                <a:solidFill>
                  <a:srgbClr val="088BF5"/>
                </a:solidFill>
              </a:defRPr>
            </a:lvl3pPr>
            <a:lvl4pPr lvl="3">
              <a:spcBef>
                <a:spcPts val="0"/>
              </a:spcBef>
              <a:spcAft>
                <a:spcPts val="0"/>
              </a:spcAft>
              <a:buClr>
                <a:srgbClr val="088BF5"/>
              </a:buClr>
              <a:buSzPts val="1100"/>
              <a:buNone/>
              <a:defRPr sz="1100">
                <a:solidFill>
                  <a:srgbClr val="088BF5"/>
                </a:solidFill>
              </a:defRPr>
            </a:lvl4pPr>
            <a:lvl5pPr lvl="4">
              <a:spcBef>
                <a:spcPts val="0"/>
              </a:spcBef>
              <a:spcAft>
                <a:spcPts val="0"/>
              </a:spcAft>
              <a:buClr>
                <a:srgbClr val="088BF5"/>
              </a:buClr>
              <a:buSzPts val="1100"/>
              <a:buNone/>
              <a:defRPr sz="1100">
                <a:solidFill>
                  <a:srgbClr val="088BF5"/>
                </a:solidFill>
              </a:defRPr>
            </a:lvl5pPr>
            <a:lvl6pPr lvl="5">
              <a:spcBef>
                <a:spcPts val="0"/>
              </a:spcBef>
              <a:spcAft>
                <a:spcPts val="0"/>
              </a:spcAft>
              <a:buClr>
                <a:srgbClr val="088BF5"/>
              </a:buClr>
              <a:buSzPts val="1100"/>
              <a:buNone/>
              <a:defRPr sz="1100">
                <a:solidFill>
                  <a:srgbClr val="088BF5"/>
                </a:solidFill>
              </a:defRPr>
            </a:lvl6pPr>
            <a:lvl7pPr lvl="6">
              <a:spcBef>
                <a:spcPts val="0"/>
              </a:spcBef>
              <a:spcAft>
                <a:spcPts val="0"/>
              </a:spcAft>
              <a:buClr>
                <a:srgbClr val="088BF5"/>
              </a:buClr>
              <a:buSzPts val="1100"/>
              <a:buNone/>
              <a:defRPr sz="1100">
                <a:solidFill>
                  <a:srgbClr val="088BF5"/>
                </a:solidFill>
              </a:defRPr>
            </a:lvl7pPr>
            <a:lvl8pPr lvl="7">
              <a:spcBef>
                <a:spcPts val="0"/>
              </a:spcBef>
              <a:spcAft>
                <a:spcPts val="0"/>
              </a:spcAft>
              <a:buClr>
                <a:srgbClr val="088BF5"/>
              </a:buClr>
              <a:buSzPts val="1100"/>
              <a:buNone/>
              <a:defRPr sz="1100">
                <a:solidFill>
                  <a:srgbClr val="088BF5"/>
                </a:solidFill>
              </a:defRPr>
            </a:lvl8pPr>
            <a:lvl9pPr lvl="8">
              <a:spcBef>
                <a:spcPts val="0"/>
              </a:spcBef>
              <a:spcAft>
                <a:spcPts val="0"/>
              </a:spcAft>
              <a:buClr>
                <a:srgbClr val="088BF5"/>
              </a:buClr>
              <a:buSzPts val="1100"/>
              <a:buNone/>
              <a:defRPr sz="1100">
                <a:solidFill>
                  <a:srgbClr val="088BF5"/>
                </a:solidFill>
              </a:defRPr>
            </a:lvl9pPr>
          </a:lstStyle>
          <a:p/>
        </p:txBody>
      </p:sp>
      <p:cxnSp>
        <p:nvCxnSpPr>
          <p:cNvPr id="1135" name="Google Shape;1135;p147"/>
          <p:cNvCxnSpPr/>
          <p:nvPr/>
        </p:nvCxnSpPr>
        <p:spPr>
          <a:xfrm>
            <a:off x="2743875" y="2491550"/>
            <a:ext cx="0" cy="1682700"/>
          </a:xfrm>
          <a:prstGeom prst="straightConnector1">
            <a:avLst/>
          </a:prstGeom>
          <a:noFill/>
          <a:ln cap="flat" cmpd="sng" w="9525">
            <a:solidFill>
              <a:srgbClr val="434343"/>
            </a:solidFill>
            <a:prstDash val="solid"/>
            <a:round/>
            <a:headEnd len="med" w="med" type="none"/>
            <a:tailEnd len="med" w="med" type="none"/>
          </a:ln>
        </p:spPr>
      </p:cxnSp>
      <p:cxnSp>
        <p:nvCxnSpPr>
          <p:cNvPr id="1136" name="Google Shape;1136;p147"/>
          <p:cNvCxnSpPr/>
          <p:nvPr/>
        </p:nvCxnSpPr>
        <p:spPr>
          <a:xfrm>
            <a:off x="4804715" y="2491550"/>
            <a:ext cx="0" cy="1682700"/>
          </a:xfrm>
          <a:prstGeom prst="straightConnector1">
            <a:avLst/>
          </a:prstGeom>
          <a:noFill/>
          <a:ln cap="flat" cmpd="sng" w="9525">
            <a:solidFill>
              <a:srgbClr val="434343"/>
            </a:solidFill>
            <a:prstDash val="solid"/>
            <a:round/>
            <a:headEnd len="med" w="med" type="none"/>
            <a:tailEnd len="med" w="med" type="none"/>
          </a:ln>
        </p:spPr>
      </p:cxnSp>
      <p:cxnSp>
        <p:nvCxnSpPr>
          <p:cNvPr id="1137" name="Google Shape;1137;p147"/>
          <p:cNvCxnSpPr/>
          <p:nvPr/>
        </p:nvCxnSpPr>
        <p:spPr>
          <a:xfrm>
            <a:off x="6862600" y="2491550"/>
            <a:ext cx="0" cy="1682700"/>
          </a:xfrm>
          <a:prstGeom prst="straightConnector1">
            <a:avLst/>
          </a:prstGeom>
          <a:noFill/>
          <a:ln cap="flat" cmpd="sng" w="9525">
            <a:solidFill>
              <a:srgbClr val="434343"/>
            </a:solidFill>
            <a:prstDash val="solid"/>
            <a:round/>
            <a:headEnd len="med" w="med" type="none"/>
            <a:tailEnd len="med" w="med" type="none"/>
          </a:ln>
        </p:spPr>
      </p:cxnSp>
    </p:spTree>
  </p:cSld>
  <p:clrMapOvr>
    <a:masterClrMapping/>
  </p:clrMapOvr>
</p:sldLayout>
</file>

<file path=ppt/slideLayouts/slideLayout14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 - 4 Columns - Light">
  <p:cSld name="TITLE_AND_BODY_1_3_1">
    <p:bg>
      <p:bgPr>
        <a:solidFill>
          <a:schemeClr val="lt1"/>
        </a:solidFill>
      </p:bgPr>
    </p:bg>
    <p:spTree>
      <p:nvGrpSpPr>
        <p:cNvPr id="1138" name="Shape 1138"/>
        <p:cNvGrpSpPr/>
        <p:nvPr/>
      </p:nvGrpSpPr>
      <p:grpSpPr>
        <a:xfrm>
          <a:off x="0" y="0"/>
          <a:ext cx="0" cy="0"/>
          <a:chOff x="0" y="0"/>
          <a:chExt cx="0" cy="0"/>
        </a:xfrm>
      </p:grpSpPr>
      <p:sp>
        <p:nvSpPr>
          <p:cNvPr id="1139" name="Google Shape;1139;p148"/>
          <p:cNvSpPr txBox="1"/>
          <p:nvPr>
            <p:ph type="ctrTitle"/>
          </p:nvPr>
        </p:nvSpPr>
        <p:spPr>
          <a:xfrm>
            <a:off x="952300" y="923200"/>
            <a:ext cx="7464600" cy="916800"/>
          </a:xfrm>
          <a:prstGeom prst="rect">
            <a:avLst/>
          </a:prstGeom>
        </p:spPr>
        <p:txBody>
          <a:bodyPr anchorCtr="0" anchor="t" bIns="45725" lIns="0" spcFirstLastPara="1" rIns="45725" wrap="square" tIns="45725">
            <a:noAutofit/>
          </a:bodyPr>
          <a:lstStyle>
            <a:lvl1pPr lvl="0">
              <a:lnSpc>
                <a:spcPct val="95000"/>
              </a:lnSpc>
              <a:spcBef>
                <a:spcPts val="0"/>
              </a:spcBef>
              <a:spcAft>
                <a:spcPts val="0"/>
              </a:spcAft>
              <a:buSzPts val="2400"/>
              <a:buNone/>
              <a:defRPr sz="24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40" name="Google Shape;1140;p148"/>
          <p:cNvSpPr txBox="1"/>
          <p:nvPr>
            <p:ph idx="1" type="body"/>
          </p:nvPr>
        </p:nvSpPr>
        <p:spPr>
          <a:xfrm>
            <a:off x="885925" y="3480163"/>
            <a:ext cx="1495500" cy="1311300"/>
          </a:xfrm>
          <a:prstGeom prst="rect">
            <a:avLst/>
          </a:prstGeom>
        </p:spPr>
        <p:txBody>
          <a:bodyPr anchorCtr="0" anchor="t" bIns="91425" lIns="91425" spcFirstLastPara="1" rIns="91425" wrap="square" tIns="91425">
            <a:noAutofit/>
          </a:bodyPr>
          <a:lstStyle>
            <a:lvl1pPr indent="-279400" lvl="0" marL="457200">
              <a:spcBef>
                <a:spcPts val="0"/>
              </a:spcBef>
              <a:spcAft>
                <a:spcPts val="0"/>
              </a:spcAft>
              <a:buClr>
                <a:srgbClr val="666666"/>
              </a:buClr>
              <a:buSzPts val="800"/>
              <a:buChar char="●"/>
              <a:defRPr sz="800">
                <a:solidFill>
                  <a:srgbClr val="666666"/>
                </a:solidFill>
              </a:defRPr>
            </a:lvl1pPr>
            <a:lvl2pPr indent="-279400" lvl="1" marL="914400">
              <a:spcBef>
                <a:spcPts val="0"/>
              </a:spcBef>
              <a:spcAft>
                <a:spcPts val="0"/>
              </a:spcAft>
              <a:buClr>
                <a:srgbClr val="666666"/>
              </a:buClr>
              <a:buSzPts val="800"/>
              <a:buChar char="○"/>
              <a:defRPr sz="800">
                <a:solidFill>
                  <a:srgbClr val="666666"/>
                </a:solidFill>
              </a:defRPr>
            </a:lvl2pPr>
            <a:lvl3pPr indent="-279400" lvl="2" marL="1371600">
              <a:spcBef>
                <a:spcPts val="0"/>
              </a:spcBef>
              <a:spcAft>
                <a:spcPts val="0"/>
              </a:spcAft>
              <a:buClr>
                <a:srgbClr val="666666"/>
              </a:buClr>
              <a:buSzPts val="800"/>
              <a:buChar char="■"/>
              <a:defRPr sz="800">
                <a:solidFill>
                  <a:srgbClr val="666666"/>
                </a:solidFill>
              </a:defRPr>
            </a:lvl3pPr>
            <a:lvl4pPr indent="-279400" lvl="3" marL="1828800">
              <a:spcBef>
                <a:spcPts val="0"/>
              </a:spcBef>
              <a:spcAft>
                <a:spcPts val="0"/>
              </a:spcAft>
              <a:buClr>
                <a:srgbClr val="666666"/>
              </a:buClr>
              <a:buSzPts val="800"/>
              <a:buChar char="●"/>
              <a:defRPr sz="800">
                <a:solidFill>
                  <a:srgbClr val="666666"/>
                </a:solidFill>
              </a:defRPr>
            </a:lvl4pPr>
            <a:lvl5pPr indent="-279400" lvl="4" marL="2286000">
              <a:spcBef>
                <a:spcPts val="0"/>
              </a:spcBef>
              <a:spcAft>
                <a:spcPts val="0"/>
              </a:spcAft>
              <a:buClr>
                <a:srgbClr val="666666"/>
              </a:buClr>
              <a:buSzPts val="800"/>
              <a:buChar char="○"/>
              <a:defRPr sz="800">
                <a:solidFill>
                  <a:srgbClr val="666666"/>
                </a:solidFill>
              </a:defRPr>
            </a:lvl5pPr>
            <a:lvl6pPr indent="-279400" lvl="5" marL="2743200">
              <a:spcBef>
                <a:spcPts val="0"/>
              </a:spcBef>
              <a:spcAft>
                <a:spcPts val="0"/>
              </a:spcAft>
              <a:buClr>
                <a:srgbClr val="666666"/>
              </a:buClr>
              <a:buSzPts val="800"/>
              <a:buChar char="■"/>
              <a:defRPr sz="800">
                <a:solidFill>
                  <a:srgbClr val="666666"/>
                </a:solidFill>
              </a:defRPr>
            </a:lvl6pPr>
            <a:lvl7pPr indent="-279400" lvl="6" marL="3200400">
              <a:spcBef>
                <a:spcPts val="0"/>
              </a:spcBef>
              <a:spcAft>
                <a:spcPts val="0"/>
              </a:spcAft>
              <a:buClr>
                <a:srgbClr val="666666"/>
              </a:buClr>
              <a:buSzPts val="800"/>
              <a:buChar char="●"/>
              <a:defRPr sz="800">
                <a:solidFill>
                  <a:srgbClr val="666666"/>
                </a:solidFill>
              </a:defRPr>
            </a:lvl7pPr>
            <a:lvl8pPr indent="-279400" lvl="7" marL="3657600">
              <a:spcBef>
                <a:spcPts val="0"/>
              </a:spcBef>
              <a:spcAft>
                <a:spcPts val="0"/>
              </a:spcAft>
              <a:buClr>
                <a:srgbClr val="666666"/>
              </a:buClr>
              <a:buSzPts val="800"/>
              <a:buChar char="○"/>
              <a:defRPr sz="800">
                <a:solidFill>
                  <a:srgbClr val="666666"/>
                </a:solidFill>
              </a:defRPr>
            </a:lvl8pPr>
            <a:lvl9pPr indent="-279400" lvl="8" marL="4114800">
              <a:spcBef>
                <a:spcPts val="0"/>
              </a:spcBef>
              <a:spcAft>
                <a:spcPts val="0"/>
              </a:spcAft>
              <a:buClr>
                <a:srgbClr val="666666"/>
              </a:buClr>
              <a:buSzPts val="800"/>
              <a:buChar char="■"/>
              <a:defRPr sz="800">
                <a:solidFill>
                  <a:srgbClr val="666666"/>
                </a:solidFill>
              </a:defRPr>
            </a:lvl9pPr>
          </a:lstStyle>
          <a:p/>
        </p:txBody>
      </p:sp>
      <p:sp>
        <p:nvSpPr>
          <p:cNvPr id="1141" name="Google Shape;1141;p148"/>
          <p:cNvSpPr txBox="1"/>
          <p:nvPr>
            <p:ph idx="2" type="subTitle"/>
          </p:nvPr>
        </p:nvSpPr>
        <p:spPr>
          <a:xfrm>
            <a:off x="921713" y="3172035"/>
            <a:ext cx="1661700" cy="432000"/>
          </a:xfrm>
          <a:prstGeom prst="rect">
            <a:avLst/>
          </a:prstGeom>
        </p:spPr>
        <p:txBody>
          <a:bodyPr anchorCtr="0" anchor="t" bIns="45725" lIns="45725" spcFirstLastPara="1" rIns="45725" wrap="square" tIns="45725">
            <a:noAutofit/>
          </a:bodyPr>
          <a:lstStyle>
            <a:lvl1pPr lvl="0">
              <a:spcBef>
                <a:spcPts val="0"/>
              </a:spcBef>
              <a:spcAft>
                <a:spcPts val="0"/>
              </a:spcAft>
              <a:buClr>
                <a:srgbClr val="088BF5"/>
              </a:buClr>
              <a:buSzPts val="1100"/>
              <a:buNone/>
              <a:defRPr sz="1100">
                <a:solidFill>
                  <a:srgbClr val="088BF5"/>
                </a:solidFill>
              </a:defRPr>
            </a:lvl1pPr>
            <a:lvl2pPr lvl="1">
              <a:spcBef>
                <a:spcPts val="0"/>
              </a:spcBef>
              <a:spcAft>
                <a:spcPts val="0"/>
              </a:spcAft>
              <a:buClr>
                <a:srgbClr val="088BF5"/>
              </a:buClr>
              <a:buSzPts val="1100"/>
              <a:buNone/>
              <a:defRPr sz="1100">
                <a:solidFill>
                  <a:srgbClr val="088BF5"/>
                </a:solidFill>
              </a:defRPr>
            </a:lvl2pPr>
            <a:lvl3pPr lvl="2">
              <a:spcBef>
                <a:spcPts val="0"/>
              </a:spcBef>
              <a:spcAft>
                <a:spcPts val="0"/>
              </a:spcAft>
              <a:buClr>
                <a:srgbClr val="088BF5"/>
              </a:buClr>
              <a:buSzPts val="1100"/>
              <a:buNone/>
              <a:defRPr sz="1100">
                <a:solidFill>
                  <a:srgbClr val="088BF5"/>
                </a:solidFill>
              </a:defRPr>
            </a:lvl3pPr>
            <a:lvl4pPr lvl="3">
              <a:spcBef>
                <a:spcPts val="0"/>
              </a:spcBef>
              <a:spcAft>
                <a:spcPts val="0"/>
              </a:spcAft>
              <a:buClr>
                <a:srgbClr val="088BF5"/>
              </a:buClr>
              <a:buSzPts val="1100"/>
              <a:buNone/>
              <a:defRPr sz="1100">
                <a:solidFill>
                  <a:srgbClr val="088BF5"/>
                </a:solidFill>
              </a:defRPr>
            </a:lvl4pPr>
            <a:lvl5pPr lvl="4">
              <a:spcBef>
                <a:spcPts val="0"/>
              </a:spcBef>
              <a:spcAft>
                <a:spcPts val="0"/>
              </a:spcAft>
              <a:buClr>
                <a:srgbClr val="088BF5"/>
              </a:buClr>
              <a:buSzPts val="1100"/>
              <a:buNone/>
              <a:defRPr sz="1100">
                <a:solidFill>
                  <a:srgbClr val="088BF5"/>
                </a:solidFill>
              </a:defRPr>
            </a:lvl5pPr>
            <a:lvl6pPr lvl="5">
              <a:spcBef>
                <a:spcPts val="0"/>
              </a:spcBef>
              <a:spcAft>
                <a:spcPts val="0"/>
              </a:spcAft>
              <a:buClr>
                <a:srgbClr val="088BF5"/>
              </a:buClr>
              <a:buSzPts val="1100"/>
              <a:buNone/>
              <a:defRPr sz="1100">
                <a:solidFill>
                  <a:srgbClr val="088BF5"/>
                </a:solidFill>
              </a:defRPr>
            </a:lvl6pPr>
            <a:lvl7pPr lvl="6">
              <a:spcBef>
                <a:spcPts val="0"/>
              </a:spcBef>
              <a:spcAft>
                <a:spcPts val="0"/>
              </a:spcAft>
              <a:buClr>
                <a:srgbClr val="088BF5"/>
              </a:buClr>
              <a:buSzPts val="1100"/>
              <a:buNone/>
              <a:defRPr sz="1100">
                <a:solidFill>
                  <a:srgbClr val="088BF5"/>
                </a:solidFill>
              </a:defRPr>
            </a:lvl7pPr>
            <a:lvl8pPr lvl="7">
              <a:spcBef>
                <a:spcPts val="0"/>
              </a:spcBef>
              <a:spcAft>
                <a:spcPts val="0"/>
              </a:spcAft>
              <a:buClr>
                <a:srgbClr val="088BF5"/>
              </a:buClr>
              <a:buSzPts val="1100"/>
              <a:buNone/>
              <a:defRPr sz="1100">
                <a:solidFill>
                  <a:srgbClr val="088BF5"/>
                </a:solidFill>
              </a:defRPr>
            </a:lvl8pPr>
            <a:lvl9pPr lvl="8">
              <a:spcBef>
                <a:spcPts val="0"/>
              </a:spcBef>
              <a:spcAft>
                <a:spcPts val="0"/>
              </a:spcAft>
              <a:buClr>
                <a:srgbClr val="088BF5"/>
              </a:buClr>
              <a:buSzPts val="1100"/>
              <a:buNone/>
              <a:defRPr sz="1100">
                <a:solidFill>
                  <a:srgbClr val="088BF5"/>
                </a:solidFill>
              </a:defRPr>
            </a:lvl9pPr>
          </a:lstStyle>
          <a:p/>
        </p:txBody>
      </p:sp>
      <p:sp>
        <p:nvSpPr>
          <p:cNvPr id="1142" name="Google Shape;1142;p148"/>
          <p:cNvSpPr txBox="1"/>
          <p:nvPr>
            <p:ph idx="3" type="body"/>
          </p:nvPr>
        </p:nvSpPr>
        <p:spPr>
          <a:xfrm>
            <a:off x="2942424" y="3480163"/>
            <a:ext cx="1495500" cy="1311300"/>
          </a:xfrm>
          <a:prstGeom prst="rect">
            <a:avLst/>
          </a:prstGeom>
        </p:spPr>
        <p:txBody>
          <a:bodyPr anchorCtr="0" anchor="t" bIns="91425" lIns="91425" spcFirstLastPara="1" rIns="91425" wrap="square" tIns="91425">
            <a:noAutofit/>
          </a:bodyPr>
          <a:lstStyle>
            <a:lvl1pPr indent="-279400" lvl="0" marL="457200">
              <a:spcBef>
                <a:spcPts val="0"/>
              </a:spcBef>
              <a:spcAft>
                <a:spcPts val="0"/>
              </a:spcAft>
              <a:buClr>
                <a:srgbClr val="666666"/>
              </a:buClr>
              <a:buSzPts val="800"/>
              <a:buChar char="●"/>
              <a:defRPr sz="800">
                <a:solidFill>
                  <a:srgbClr val="666666"/>
                </a:solidFill>
              </a:defRPr>
            </a:lvl1pPr>
            <a:lvl2pPr indent="-279400" lvl="1" marL="914400">
              <a:spcBef>
                <a:spcPts val="0"/>
              </a:spcBef>
              <a:spcAft>
                <a:spcPts val="0"/>
              </a:spcAft>
              <a:buClr>
                <a:srgbClr val="666666"/>
              </a:buClr>
              <a:buSzPts val="800"/>
              <a:buChar char="○"/>
              <a:defRPr sz="800">
                <a:solidFill>
                  <a:srgbClr val="666666"/>
                </a:solidFill>
              </a:defRPr>
            </a:lvl2pPr>
            <a:lvl3pPr indent="-279400" lvl="2" marL="1371600">
              <a:spcBef>
                <a:spcPts val="0"/>
              </a:spcBef>
              <a:spcAft>
                <a:spcPts val="0"/>
              </a:spcAft>
              <a:buClr>
                <a:srgbClr val="666666"/>
              </a:buClr>
              <a:buSzPts val="800"/>
              <a:buChar char="■"/>
              <a:defRPr sz="800">
                <a:solidFill>
                  <a:srgbClr val="666666"/>
                </a:solidFill>
              </a:defRPr>
            </a:lvl3pPr>
            <a:lvl4pPr indent="-279400" lvl="3" marL="1828800">
              <a:spcBef>
                <a:spcPts val="0"/>
              </a:spcBef>
              <a:spcAft>
                <a:spcPts val="0"/>
              </a:spcAft>
              <a:buClr>
                <a:srgbClr val="666666"/>
              </a:buClr>
              <a:buSzPts val="800"/>
              <a:buChar char="●"/>
              <a:defRPr sz="800">
                <a:solidFill>
                  <a:srgbClr val="666666"/>
                </a:solidFill>
              </a:defRPr>
            </a:lvl4pPr>
            <a:lvl5pPr indent="-279400" lvl="4" marL="2286000">
              <a:spcBef>
                <a:spcPts val="0"/>
              </a:spcBef>
              <a:spcAft>
                <a:spcPts val="0"/>
              </a:spcAft>
              <a:buClr>
                <a:srgbClr val="666666"/>
              </a:buClr>
              <a:buSzPts val="800"/>
              <a:buChar char="○"/>
              <a:defRPr sz="800">
                <a:solidFill>
                  <a:srgbClr val="666666"/>
                </a:solidFill>
              </a:defRPr>
            </a:lvl5pPr>
            <a:lvl6pPr indent="-279400" lvl="5" marL="2743200">
              <a:spcBef>
                <a:spcPts val="0"/>
              </a:spcBef>
              <a:spcAft>
                <a:spcPts val="0"/>
              </a:spcAft>
              <a:buClr>
                <a:srgbClr val="666666"/>
              </a:buClr>
              <a:buSzPts val="800"/>
              <a:buChar char="■"/>
              <a:defRPr sz="800">
                <a:solidFill>
                  <a:srgbClr val="666666"/>
                </a:solidFill>
              </a:defRPr>
            </a:lvl6pPr>
            <a:lvl7pPr indent="-279400" lvl="6" marL="3200400">
              <a:spcBef>
                <a:spcPts val="0"/>
              </a:spcBef>
              <a:spcAft>
                <a:spcPts val="0"/>
              </a:spcAft>
              <a:buClr>
                <a:srgbClr val="666666"/>
              </a:buClr>
              <a:buSzPts val="800"/>
              <a:buChar char="●"/>
              <a:defRPr sz="800">
                <a:solidFill>
                  <a:srgbClr val="666666"/>
                </a:solidFill>
              </a:defRPr>
            </a:lvl7pPr>
            <a:lvl8pPr indent="-279400" lvl="7" marL="3657600">
              <a:spcBef>
                <a:spcPts val="0"/>
              </a:spcBef>
              <a:spcAft>
                <a:spcPts val="0"/>
              </a:spcAft>
              <a:buClr>
                <a:srgbClr val="666666"/>
              </a:buClr>
              <a:buSzPts val="800"/>
              <a:buChar char="○"/>
              <a:defRPr sz="800">
                <a:solidFill>
                  <a:srgbClr val="666666"/>
                </a:solidFill>
              </a:defRPr>
            </a:lvl8pPr>
            <a:lvl9pPr indent="-279400" lvl="8" marL="4114800">
              <a:spcBef>
                <a:spcPts val="0"/>
              </a:spcBef>
              <a:spcAft>
                <a:spcPts val="0"/>
              </a:spcAft>
              <a:buClr>
                <a:srgbClr val="666666"/>
              </a:buClr>
              <a:buSzPts val="800"/>
              <a:buChar char="■"/>
              <a:defRPr sz="800">
                <a:solidFill>
                  <a:srgbClr val="666666"/>
                </a:solidFill>
              </a:defRPr>
            </a:lvl9pPr>
          </a:lstStyle>
          <a:p/>
        </p:txBody>
      </p:sp>
      <p:sp>
        <p:nvSpPr>
          <p:cNvPr id="1143" name="Google Shape;1143;p148"/>
          <p:cNvSpPr txBox="1"/>
          <p:nvPr>
            <p:ph idx="4" type="subTitle"/>
          </p:nvPr>
        </p:nvSpPr>
        <p:spPr>
          <a:xfrm>
            <a:off x="2978206" y="3172035"/>
            <a:ext cx="1661700" cy="432000"/>
          </a:xfrm>
          <a:prstGeom prst="rect">
            <a:avLst/>
          </a:prstGeom>
        </p:spPr>
        <p:txBody>
          <a:bodyPr anchorCtr="0" anchor="t" bIns="45725" lIns="45725" spcFirstLastPara="1" rIns="45725" wrap="square" tIns="45725">
            <a:noAutofit/>
          </a:bodyPr>
          <a:lstStyle>
            <a:lvl1pPr lvl="0">
              <a:spcBef>
                <a:spcPts val="0"/>
              </a:spcBef>
              <a:spcAft>
                <a:spcPts val="0"/>
              </a:spcAft>
              <a:buClr>
                <a:srgbClr val="088BF5"/>
              </a:buClr>
              <a:buSzPts val="1100"/>
              <a:buNone/>
              <a:defRPr sz="1100">
                <a:solidFill>
                  <a:srgbClr val="088BF5"/>
                </a:solidFill>
              </a:defRPr>
            </a:lvl1pPr>
            <a:lvl2pPr lvl="1">
              <a:spcBef>
                <a:spcPts val="0"/>
              </a:spcBef>
              <a:spcAft>
                <a:spcPts val="0"/>
              </a:spcAft>
              <a:buClr>
                <a:srgbClr val="088BF5"/>
              </a:buClr>
              <a:buSzPts val="1100"/>
              <a:buNone/>
              <a:defRPr sz="1100">
                <a:solidFill>
                  <a:srgbClr val="088BF5"/>
                </a:solidFill>
              </a:defRPr>
            </a:lvl2pPr>
            <a:lvl3pPr lvl="2">
              <a:spcBef>
                <a:spcPts val="0"/>
              </a:spcBef>
              <a:spcAft>
                <a:spcPts val="0"/>
              </a:spcAft>
              <a:buClr>
                <a:srgbClr val="088BF5"/>
              </a:buClr>
              <a:buSzPts val="1100"/>
              <a:buNone/>
              <a:defRPr sz="1100">
                <a:solidFill>
                  <a:srgbClr val="088BF5"/>
                </a:solidFill>
              </a:defRPr>
            </a:lvl3pPr>
            <a:lvl4pPr lvl="3">
              <a:spcBef>
                <a:spcPts val="0"/>
              </a:spcBef>
              <a:spcAft>
                <a:spcPts val="0"/>
              </a:spcAft>
              <a:buClr>
                <a:srgbClr val="088BF5"/>
              </a:buClr>
              <a:buSzPts val="1100"/>
              <a:buNone/>
              <a:defRPr sz="1100">
                <a:solidFill>
                  <a:srgbClr val="088BF5"/>
                </a:solidFill>
              </a:defRPr>
            </a:lvl4pPr>
            <a:lvl5pPr lvl="4">
              <a:spcBef>
                <a:spcPts val="0"/>
              </a:spcBef>
              <a:spcAft>
                <a:spcPts val="0"/>
              </a:spcAft>
              <a:buClr>
                <a:srgbClr val="088BF5"/>
              </a:buClr>
              <a:buSzPts val="1100"/>
              <a:buNone/>
              <a:defRPr sz="1100">
                <a:solidFill>
                  <a:srgbClr val="088BF5"/>
                </a:solidFill>
              </a:defRPr>
            </a:lvl5pPr>
            <a:lvl6pPr lvl="5">
              <a:spcBef>
                <a:spcPts val="0"/>
              </a:spcBef>
              <a:spcAft>
                <a:spcPts val="0"/>
              </a:spcAft>
              <a:buClr>
                <a:srgbClr val="088BF5"/>
              </a:buClr>
              <a:buSzPts val="1100"/>
              <a:buNone/>
              <a:defRPr sz="1100">
                <a:solidFill>
                  <a:srgbClr val="088BF5"/>
                </a:solidFill>
              </a:defRPr>
            </a:lvl6pPr>
            <a:lvl7pPr lvl="6">
              <a:spcBef>
                <a:spcPts val="0"/>
              </a:spcBef>
              <a:spcAft>
                <a:spcPts val="0"/>
              </a:spcAft>
              <a:buClr>
                <a:srgbClr val="088BF5"/>
              </a:buClr>
              <a:buSzPts val="1100"/>
              <a:buNone/>
              <a:defRPr sz="1100">
                <a:solidFill>
                  <a:srgbClr val="088BF5"/>
                </a:solidFill>
              </a:defRPr>
            </a:lvl7pPr>
            <a:lvl8pPr lvl="7">
              <a:spcBef>
                <a:spcPts val="0"/>
              </a:spcBef>
              <a:spcAft>
                <a:spcPts val="0"/>
              </a:spcAft>
              <a:buClr>
                <a:srgbClr val="088BF5"/>
              </a:buClr>
              <a:buSzPts val="1100"/>
              <a:buNone/>
              <a:defRPr sz="1100">
                <a:solidFill>
                  <a:srgbClr val="088BF5"/>
                </a:solidFill>
              </a:defRPr>
            </a:lvl8pPr>
            <a:lvl9pPr lvl="8">
              <a:spcBef>
                <a:spcPts val="0"/>
              </a:spcBef>
              <a:spcAft>
                <a:spcPts val="0"/>
              </a:spcAft>
              <a:buClr>
                <a:srgbClr val="088BF5"/>
              </a:buClr>
              <a:buSzPts val="1100"/>
              <a:buNone/>
              <a:defRPr sz="1100">
                <a:solidFill>
                  <a:srgbClr val="088BF5"/>
                </a:solidFill>
              </a:defRPr>
            </a:lvl9pPr>
          </a:lstStyle>
          <a:p/>
        </p:txBody>
      </p:sp>
      <p:sp>
        <p:nvSpPr>
          <p:cNvPr id="1144" name="Google Shape;1144;p148"/>
          <p:cNvSpPr txBox="1"/>
          <p:nvPr>
            <p:ph idx="5" type="body"/>
          </p:nvPr>
        </p:nvSpPr>
        <p:spPr>
          <a:xfrm>
            <a:off x="4998913" y="3480163"/>
            <a:ext cx="1495500" cy="1311300"/>
          </a:xfrm>
          <a:prstGeom prst="rect">
            <a:avLst/>
          </a:prstGeom>
        </p:spPr>
        <p:txBody>
          <a:bodyPr anchorCtr="0" anchor="t" bIns="91425" lIns="91425" spcFirstLastPara="1" rIns="91425" wrap="square" tIns="91425">
            <a:noAutofit/>
          </a:bodyPr>
          <a:lstStyle>
            <a:lvl1pPr indent="-279400" lvl="0" marL="457200">
              <a:spcBef>
                <a:spcPts val="0"/>
              </a:spcBef>
              <a:spcAft>
                <a:spcPts val="0"/>
              </a:spcAft>
              <a:buClr>
                <a:srgbClr val="666666"/>
              </a:buClr>
              <a:buSzPts val="800"/>
              <a:buChar char="●"/>
              <a:defRPr sz="800">
                <a:solidFill>
                  <a:srgbClr val="666666"/>
                </a:solidFill>
              </a:defRPr>
            </a:lvl1pPr>
            <a:lvl2pPr indent="-279400" lvl="1" marL="914400">
              <a:spcBef>
                <a:spcPts val="0"/>
              </a:spcBef>
              <a:spcAft>
                <a:spcPts val="0"/>
              </a:spcAft>
              <a:buClr>
                <a:srgbClr val="666666"/>
              </a:buClr>
              <a:buSzPts val="800"/>
              <a:buChar char="○"/>
              <a:defRPr sz="800">
                <a:solidFill>
                  <a:srgbClr val="666666"/>
                </a:solidFill>
              </a:defRPr>
            </a:lvl2pPr>
            <a:lvl3pPr indent="-279400" lvl="2" marL="1371600">
              <a:spcBef>
                <a:spcPts val="0"/>
              </a:spcBef>
              <a:spcAft>
                <a:spcPts val="0"/>
              </a:spcAft>
              <a:buClr>
                <a:srgbClr val="666666"/>
              </a:buClr>
              <a:buSzPts val="800"/>
              <a:buChar char="■"/>
              <a:defRPr sz="800">
                <a:solidFill>
                  <a:srgbClr val="666666"/>
                </a:solidFill>
              </a:defRPr>
            </a:lvl3pPr>
            <a:lvl4pPr indent="-279400" lvl="3" marL="1828800">
              <a:spcBef>
                <a:spcPts val="0"/>
              </a:spcBef>
              <a:spcAft>
                <a:spcPts val="0"/>
              </a:spcAft>
              <a:buClr>
                <a:srgbClr val="666666"/>
              </a:buClr>
              <a:buSzPts val="800"/>
              <a:buChar char="●"/>
              <a:defRPr sz="800">
                <a:solidFill>
                  <a:srgbClr val="666666"/>
                </a:solidFill>
              </a:defRPr>
            </a:lvl4pPr>
            <a:lvl5pPr indent="-279400" lvl="4" marL="2286000">
              <a:spcBef>
                <a:spcPts val="0"/>
              </a:spcBef>
              <a:spcAft>
                <a:spcPts val="0"/>
              </a:spcAft>
              <a:buClr>
                <a:srgbClr val="666666"/>
              </a:buClr>
              <a:buSzPts val="800"/>
              <a:buChar char="○"/>
              <a:defRPr sz="800">
                <a:solidFill>
                  <a:srgbClr val="666666"/>
                </a:solidFill>
              </a:defRPr>
            </a:lvl5pPr>
            <a:lvl6pPr indent="-279400" lvl="5" marL="2743200">
              <a:spcBef>
                <a:spcPts val="0"/>
              </a:spcBef>
              <a:spcAft>
                <a:spcPts val="0"/>
              </a:spcAft>
              <a:buClr>
                <a:srgbClr val="666666"/>
              </a:buClr>
              <a:buSzPts val="800"/>
              <a:buChar char="■"/>
              <a:defRPr sz="800">
                <a:solidFill>
                  <a:srgbClr val="666666"/>
                </a:solidFill>
              </a:defRPr>
            </a:lvl6pPr>
            <a:lvl7pPr indent="-279400" lvl="6" marL="3200400">
              <a:spcBef>
                <a:spcPts val="0"/>
              </a:spcBef>
              <a:spcAft>
                <a:spcPts val="0"/>
              </a:spcAft>
              <a:buClr>
                <a:srgbClr val="666666"/>
              </a:buClr>
              <a:buSzPts val="800"/>
              <a:buChar char="●"/>
              <a:defRPr sz="800">
                <a:solidFill>
                  <a:srgbClr val="666666"/>
                </a:solidFill>
              </a:defRPr>
            </a:lvl7pPr>
            <a:lvl8pPr indent="-279400" lvl="7" marL="3657600">
              <a:spcBef>
                <a:spcPts val="0"/>
              </a:spcBef>
              <a:spcAft>
                <a:spcPts val="0"/>
              </a:spcAft>
              <a:buClr>
                <a:srgbClr val="666666"/>
              </a:buClr>
              <a:buSzPts val="800"/>
              <a:buChar char="○"/>
              <a:defRPr sz="800">
                <a:solidFill>
                  <a:srgbClr val="666666"/>
                </a:solidFill>
              </a:defRPr>
            </a:lvl8pPr>
            <a:lvl9pPr indent="-279400" lvl="8" marL="4114800">
              <a:spcBef>
                <a:spcPts val="0"/>
              </a:spcBef>
              <a:spcAft>
                <a:spcPts val="0"/>
              </a:spcAft>
              <a:buClr>
                <a:srgbClr val="666666"/>
              </a:buClr>
              <a:buSzPts val="800"/>
              <a:buChar char="■"/>
              <a:defRPr sz="800">
                <a:solidFill>
                  <a:srgbClr val="666666"/>
                </a:solidFill>
              </a:defRPr>
            </a:lvl9pPr>
          </a:lstStyle>
          <a:p/>
        </p:txBody>
      </p:sp>
      <p:sp>
        <p:nvSpPr>
          <p:cNvPr id="1145" name="Google Shape;1145;p148"/>
          <p:cNvSpPr txBox="1"/>
          <p:nvPr>
            <p:ph idx="6" type="subTitle"/>
          </p:nvPr>
        </p:nvSpPr>
        <p:spPr>
          <a:xfrm>
            <a:off x="5034700" y="3172035"/>
            <a:ext cx="1661700" cy="432000"/>
          </a:xfrm>
          <a:prstGeom prst="rect">
            <a:avLst/>
          </a:prstGeom>
        </p:spPr>
        <p:txBody>
          <a:bodyPr anchorCtr="0" anchor="t" bIns="45725" lIns="45725" spcFirstLastPara="1" rIns="45725" wrap="square" tIns="45725">
            <a:noAutofit/>
          </a:bodyPr>
          <a:lstStyle>
            <a:lvl1pPr lvl="0">
              <a:spcBef>
                <a:spcPts val="0"/>
              </a:spcBef>
              <a:spcAft>
                <a:spcPts val="0"/>
              </a:spcAft>
              <a:buClr>
                <a:srgbClr val="088BF5"/>
              </a:buClr>
              <a:buSzPts val="1100"/>
              <a:buNone/>
              <a:defRPr sz="1100">
                <a:solidFill>
                  <a:srgbClr val="088BF5"/>
                </a:solidFill>
              </a:defRPr>
            </a:lvl1pPr>
            <a:lvl2pPr lvl="1">
              <a:spcBef>
                <a:spcPts val="0"/>
              </a:spcBef>
              <a:spcAft>
                <a:spcPts val="0"/>
              </a:spcAft>
              <a:buClr>
                <a:srgbClr val="088BF5"/>
              </a:buClr>
              <a:buSzPts val="1100"/>
              <a:buNone/>
              <a:defRPr sz="1100">
                <a:solidFill>
                  <a:srgbClr val="088BF5"/>
                </a:solidFill>
              </a:defRPr>
            </a:lvl2pPr>
            <a:lvl3pPr lvl="2">
              <a:spcBef>
                <a:spcPts val="0"/>
              </a:spcBef>
              <a:spcAft>
                <a:spcPts val="0"/>
              </a:spcAft>
              <a:buClr>
                <a:srgbClr val="088BF5"/>
              </a:buClr>
              <a:buSzPts val="1100"/>
              <a:buNone/>
              <a:defRPr sz="1100">
                <a:solidFill>
                  <a:srgbClr val="088BF5"/>
                </a:solidFill>
              </a:defRPr>
            </a:lvl3pPr>
            <a:lvl4pPr lvl="3">
              <a:spcBef>
                <a:spcPts val="0"/>
              </a:spcBef>
              <a:spcAft>
                <a:spcPts val="0"/>
              </a:spcAft>
              <a:buClr>
                <a:srgbClr val="088BF5"/>
              </a:buClr>
              <a:buSzPts val="1100"/>
              <a:buNone/>
              <a:defRPr sz="1100">
                <a:solidFill>
                  <a:srgbClr val="088BF5"/>
                </a:solidFill>
              </a:defRPr>
            </a:lvl4pPr>
            <a:lvl5pPr lvl="4">
              <a:spcBef>
                <a:spcPts val="0"/>
              </a:spcBef>
              <a:spcAft>
                <a:spcPts val="0"/>
              </a:spcAft>
              <a:buClr>
                <a:srgbClr val="088BF5"/>
              </a:buClr>
              <a:buSzPts val="1100"/>
              <a:buNone/>
              <a:defRPr sz="1100">
                <a:solidFill>
                  <a:srgbClr val="088BF5"/>
                </a:solidFill>
              </a:defRPr>
            </a:lvl5pPr>
            <a:lvl6pPr lvl="5">
              <a:spcBef>
                <a:spcPts val="0"/>
              </a:spcBef>
              <a:spcAft>
                <a:spcPts val="0"/>
              </a:spcAft>
              <a:buClr>
                <a:srgbClr val="088BF5"/>
              </a:buClr>
              <a:buSzPts val="1100"/>
              <a:buNone/>
              <a:defRPr sz="1100">
                <a:solidFill>
                  <a:srgbClr val="088BF5"/>
                </a:solidFill>
              </a:defRPr>
            </a:lvl6pPr>
            <a:lvl7pPr lvl="6">
              <a:spcBef>
                <a:spcPts val="0"/>
              </a:spcBef>
              <a:spcAft>
                <a:spcPts val="0"/>
              </a:spcAft>
              <a:buClr>
                <a:srgbClr val="088BF5"/>
              </a:buClr>
              <a:buSzPts val="1100"/>
              <a:buNone/>
              <a:defRPr sz="1100">
                <a:solidFill>
                  <a:srgbClr val="088BF5"/>
                </a:solidFill>
              </a:defRPr>
            </a:lvl7pPr>
            <a:lvl8pPr lvl="7">
              <a:spcBef>
                <a:spcPts val="0"/>
              </a:spcBef>
              <a:spcAft>
                <a:spcPts val="0"/>
              </a:spcAft>
              <a:buClr>
                <a:srgbClr val="088BF5"/>
              </a:buClr>
              <a:buSzPts val="1100"/>
              <a:buNone/>
              <a:defRPr sz="1100">
                <a:solidFill>
                  <a:srgbClr val="088BF5"/>
                </a:solidFill>
              </a:defRPr>
            </a:lvl8pPr>
            <a:lvl9pPr lvl="8">
              <a:spcBef>
                <a:spcPts val="0"/>
              </a:spcBef>
              <a:spcAft>
                <a:spcPts val="0"/>
              </a:spcAft>
              <a:buClr>
                <a:srgbClr val="088BF5"/>
              </a:buClr>
              <a:buSzPts val="1100"/>
              <a:buNone/>
              <a:defRPr sz="1100">
                <a:solidFill>
                  <a:srgbClr val="088BF5"/>
                </a:solidFill>
              </a:defRPr>
            </a:lvl9pPr>
          </a:lstStyle>
          <a:p/>
        </p:txBody>
      </p:sp>
      <p:sp>
        <p:nvSpPr>
          <p:cNvPr id="1146" name="Google Shape;1146;p148"/>
          <p:cNvSpPr txBox="1"/>
          <p:nvPr>
            <p:ph idx="7" type="body"/>
          </p:nvPr>
        </p:nvSpPr>
        <p:spPr>
          <a:xfrm>
            <a:off x="7055412" y="3480163"/>
            <a:ext cx="1495500" cy="1311300"/>
          </a:xfrm>
          <a:prstGeom prst="rect">
            <a:avLst/>
          </a:prstGeom>
        </p:spPr>
        <p:txBody>
          <a:bodyPr anchorCtr="0" anchor="t" bIns="91425" lIns="91425" spcFirstLastPara="1" rIns="91425" wrap="square" tIns="91425">
            <a:noAutofit/>
          </a:bodyPr>
          <a:lstStyle>
            <a:lvl1pPr indent="-279400" lvl="0" marL="457200">
              <a:spcBef>
                <a:spcPts val="0"/>
              </a:spcBef>
              <a:spcAft>
                <a:spcPts val="0"/>
              </a:spcAft>
              <a:buClr>
                <a:srgbClr val="666666"/>
              </a:buClr>
              <a:buSzPts val="800"/>
              <a:buChar char="●"/>
              <a:defRPr sz="800">
                <a:solidFill>
                  <a:srgbClr val="666666"/>
                </a:solidFill>
              </a:defRPr>
            </a:lvl1pPr>
            <a:lvl2pPr indent="-279400" lvl="1" marL="914400">
              <a:spcBef>
                <a:spcPts val="0"/>
              </a:spcBef>
              <a:spcAft>
                <a:spcPts val="0"/>
              </a:spcAft>
              <a:buClr>
                <a:srgbClr val="666666"/>
              </a:buClr>
              <a:buSzPts val="800"/>
              <a:buChar char="○"/>
              <a:defRPr sz="800">
                <a:solidFill>
                  <a:srgbClr val="666666"/>
                </a:solidFill>
              </a:defRPr>
            </a:lvl2pPr>
            <a:lvl3pPr indent="-279400" lvl="2" marL="1371600">
              <a:spcBef>
                <a:spcPts val="0"/>
              </a:spcBef>
              <a:spcAft>
                <a:spcPts val="0"/>
              </a:spcAft>
              <a:buClr>
                <a:srgbClr val="666666"/>
              </a:buClr>
              <a:buSzPts val="800"/>
              <a:buChar char="■"/>
              <a:defRPr sz="800">
                <a:solidFill>
                  <a:srgbClr val="666666"/>
                </a:solidFill>
              </a:defRPr>
            </a:lvl3pPr>
            <a:lvl4pPr indent="-279400" lvl="3" marL="1828800">
              <a:spcBef>
                <a:spcPts val="0"/>
              </a:spcBef>
              <a:spcAft>
                <a:spcPts val="0"/>
              </a:spcAft>
              <a:buClr>
                <a:srgbClr val="666666"/>
              </a:buClr>
              <a:buSzPts val="800"/>
              <a:buChar char="●"/>
              <a:defRPr sz="800">
                <a:solidFill>
                  <a:srgbClr val="666666"/>
                </a:solidFill>
              </a:defRPr>
            </a:lvl4pPr>
            <a:lvl5pPr indent="-279400" lvl="4" marL="2286000">
              <a:spcBef>
                <a:spcPts val="0"/>
              </a:spcBef>
              <a:spcAft>
                <a:spcPts val="0"/>
              </a:spcAft>
              <a:buClr>
                <a:srgbClr val="666666"/>
              </a:buClr>
              <a:buSzPts val="800"/>
              <a:buChar char="○"/>
              <a:defRPr sz="800">
                <a:solidFill>
                  <a:srgbClr val="666666"/>
                </a:solidFill>
              </a:defRPr>
            </a:lvl5pPr>
            <a:lvl6pPr indent="-279400" lvl="5" marL="2743200">
              <a:spcBef>
                <a:spcPts val="0"/>
              </a:spcBef>
              <a:spcAft>
                <a:spcPts val="0"/>
              </a:spcAft>
              <a:buClr>
                <a:srgbClr val="666666"/>
              </a:buClr>
              <a:buSzPts val="800"/>
              <a:buChar char="■"/>
              <a:defRPr sz="800">
                <a:solidFill>
                  <a:srgbClr val="666666"/>
                </a:solidFill>
              </a:defRPr>
            </a:lvl6pPr>
            <a:lvl7pPr indent="-279400" lvl="6" marL="3200400">
              <a:spcBef>
                <a:spcPts val="0"/>
              </a:spcBef>
              <a:spcAft>
                <a:spcPts val="0"/>
              </a:spcAft>
              <a:buClr>
                <a:srgbClr val="666666"/>
              </a:buClr>
              <a:buSzPts val="800"/>
              <a:buChar char="●"/>
              <a:defRPr sz="800">
                <a:solidFill>
                  <a:srgbClr val="666666"/>
                </a:solidFill>
              </a:defRPr>
            </a:lvl7pPr>
            <a:lvl8pPr indent="-279400" lvl="7" marL="3657600">
              <a:spcBef>
                <a:spcPts val="0"/>
              </a:spcBef>
              <a:spcAft>
                <a:spcPts val="0"/>
              </a:spcAft>
              <a:buClr>
                <a:srgbClr val="666666"/>
              </a:buClr>
              <a:buSzPts val="800"/>
              <a:buChar char="○"/>
              <a:defRPr sz="800">
                <a:solidFill>
                  <a:srgbClr val="666666"/>
                </a:solidFill>
              </a:defRPr>
            </a:lvl8pPr>
            <a:lvl9pPr indent="-279400" lvl="8" marL="4114800">
              <a:spcBef>
                <a:spcPts val="0"/>
              </a:spcBef>
              <a:spcAft>
                <a:spcPts val="0"/>
              </a:spcAft>
              <a:buClr>
                <a:srgbClr val="666666"/>
              </a:buClr>
              <a:buSzPts val="800"/>
              <a:buChar char="■"/>
              <a:defRPr sz="800">
                <a:solidFill>
                  <a:srgbClr val="666666"/>
                </a:solidFill>
              </a:defRPr>
            </a:lvl9pPr>
          </a:lstStyle>
          <a:p/>
        </p:txBody>
      </p:sp>
      <p:sp>
        <p:nvSpPr>
          <p:cNvPr id="1147" name="Google Shape;1147;p148"/>
          <p:cNvSpPr txBox="1"/>
          <p:nvPr>
            <p:ph idx="8" type="subTitle"/>
          </p:nvPr>
        </p:nvSpPr>
        <p:spPr>
          <a:xfrm>
            <a:off x="7091193" y="3172035"/>
            <a:ext cx="1661700" cy="432000"/>
          </a:xfrm>
          <a:prstGeom prst="rect">
            <a:avLst/>
          </a:prstGeom>
        </p:spPr>
        <p:txBody>
          <a:bodyPr anchorCtr="0" anchor="t" bIns="45725" lIns="45725" spcFirstLastPara="1" rIns="45725" wrap="square" tIns="45725">
            <a:noAutofit/>
          </a:bodyPr>
          <a:lstStyle>
            <a:lvl1pPr lvl="0">
              <a:spcBef>
                <a:spcPts val="0"/>
              </a:spcBef>
              <a:spcAft>
                <a:spcPts val="0"/>
              </a:spcAft>
              <a:buClr>
                <a:srgbClr val="088BF5"/>
              </a:buClr>
              <a:buSzPts val="1100"/>
              <a:buNone/>
              <a:defRPr sz="1100">
                <a:solidFill>
                  <a:srgbClr val="088BF5"/>
                </a:solidFill>
              </a:defRPr>
            </a:lvl1pPr>
            <a:lvl2pPr lvl="1">
              <a:spcBef>
                <a:spcPts val="0"/>
              </a:spcBef>
              <a:spcAft>
                <a:spcPts val="0"/>
              </a:spcAft>
              <a:buClr>
                <a:srgbClr val="088BF5"/>
              </a:buClr>
              <a:buSzPts val="1100"/>
              <a:buNone/>
              <a:defRPr sz="1100">
                <a:solidFill>
                  <a:srgbClr val="088BF5"/>
                </a:solidFill>
              </a:defRPr>
            </a:lvl2pPr>
            <a:lvl3pPr lvl="2">
              <a:spcBef>
                <a:spcPts val="0"/>
              </a:spcBef>
              <a:spcAft>
                <a:spcPts val="0"/>
              </a:spcAft>
              <a:buClr>
                <a:srgbClr val="088BF5"/>
              </a:buClr>
              <a:buSzPts val="1100"/>
              <a:buNone/>
              <a:defRPr sz="1100">
                <a:solidFill>
                  <a:srgbClr val="088BF5"/>
                </a:solidFill>
              </a:defRPr>
            </a:lvl3pPr>
            <a:lvl4pPr lvl="3">
              <a:spcBef>
                <a:spcPts val="0"/>
              </a:spcBef>
              <a:spcAft>
                <a:spcPts val="0"/>
              </a:spcAft>
              <a:buClr>
                <a:srgbClr val="088BF5"/>
              </a:buClr>
              <a:buSzPts val="1100"/>
              <a:buNone/>
              <a:defRPr sz="1100">
                <a:solidFill>
                  <a:srgbClr val="088BF5"/>
                </a:solidFill>
              </a:defRPr>
            </a:lvl4pPr>
            <a:lvl5pPr lvl="4">
              <a:spcBef>
                <a:spcPts val="0"/>
              </a:spcBef>
              <a:spcAft>
                <a:spcPts val="0"/>
              </a:spcAft>
              <a:buClr>
                <a:srgbClr val="088BF5"/>
              </a:buClr>
              <a:buSzPts val="1100"/>
              <a:buNone/>
              <a:defRPr sz="1100">
                <a:solidFill>
                  <a:srgbClr val="088BF5"/>
                </a:solidFill>
              </a:defRPr>
            </a:lvl5pPr>
            <a:lvl6pPr lvl="5">
              <a:spcBef>
                <a:spcPts val="0"/>
              </a:spcBef>
              <a:spcAft>
                <a:spcPts val="0"/>
              </a:spcAft>
              <a:buClr>
                <a:srgbClr val="088BF5"/>
              </a:buClr>
              <a:buSzPts val="1100"/>
              <a:buNone/>
              <a:defRPr sz="1100">
                <a:solidFill>
                  <a:srgbClr val="088BF5"/>
                </a:solidFill>
              </a:defRPr>
            </a:lvl6pPr>
            <a:lvl7pPr lvl="6">
              <a:spcBef>
                <a:spcPts val="0"/>
              </a:spcBef>
              <a:spcAft>
                <a:spcPts val="0"/>
              </a:spcAft>
              <a:buClr>
                <a:srgbClr val="088BF5"/>
              </a:buClr>
              <a:buSzPts val="1100"/>
              <a:buNone/>
              <a:defRPr sz="1100">
                <a:solidFill>
                  <a:srgbClr val="088BF5"/>
                </a:solidFill>
              </a:defRPr>
            </a:lvl7pPr>
            <a:lvl8pPr lvl="7">
              <a:spcBef>
                <a:spcPts val="0"/>
              </a:spcBef>
              <a:spcAft>
                <a:spcPts val="0"/>
              </a:spcAft>
              <a:buClr>
                <a:srgbClr val="088BF5"/>
              </a:buClr>
              <a:buSzPts val="1100"/>
              <a:buNone/>
              <a:defRPr sz="1100">
                <a:solidFill>
                  <a:srgbClr val="088BF5"/>
                </a:solidFill>
              </a:defRPr>
            </a:lvl8pPr>
            <a:lvl9pPr lvl="8">
              <a:spcBef>
                <a:spcPts val="0"/>
              </a:spcBef>
              <a:spcAft>
                <a:spcPts val="0"/>
              </a:spcAft>
              <a:buClr>
                <a:srgbClr val="088BF5"/>
              </a:buClr>
              <a:buSzPts val="1100"/>
              <a:buNone/>
              <a:defRPr sz="1100">
                <a:solidFill>
                  <a:srgbClr val="088BF5"/>
                </a:solidFill>
              </a:defRPr>
            </a:lvl9pPr>
          </a:lstStyle>
          <a:p/>
        </p:txBody>
      </p:sp>
      <p:cxnSp>
        <p:nvCxnSpPr>
          <p:cNvPr id="1148" name="Google Shape;1148;p148"/>
          <p:cNvCxnSpPr/>
          <p:nvPr/>
        </p:nvCxnSpPr>
        <p:spPr>
          <a:xfrm>
            <a:off x="2743875" y="2491550"/>
            <a:ext cx="0" cy="1682700"/>
          </a:xfrm>
          <a:prstGeom prst="straightConnector1">
            <a:avLst/>
          </a:prstGeom>
          <a:noFill/>
          <a:ln cap="flat" cmpd="sng" w="9525">
            <a:solidFill>
              <a:srgbClr val="CCCCCC"/>
            </a:solidFill>
            <a:prstDash val="solid"/>
            <a:round/>
            <a:headEnd len="med" w="med" type="none"/>
            <a:tailEnd len="med" w="med" type="none"/>
          </a:ln>
        </p:spPr>
      </p:cxnSp>
      <p:cxnSp>
        <p:nvCxnSpPr>
          <p:cNvPr id="1149" name="Google Shape;1149;p148"/>
          <p:cNvCxnSpPr/>
          <p:nvPr/>
        </p:nvCxnSpPr>
        <p:spPr>
          <a:xfrm>
            <a:off x="4804715" y="2491550"/>
            <a:ext cx="0" cy="1682700"/>
          </a:xfrm>
          <a:prstGeom prst="straightConnector1">
            <a:avLst/>
          </a:prstGeom>
          <a:noFill/>
          <a:ln cap="flat" cmpd="sng" w="9525">
            <a:solidFill>
              <a:srgbClr val="CCCCCC"/>
            </a:solidFill>
            <a:prstDash val="solid"/>
            <a:round/>
            <a:headEnd len="med" w="med" type="none"/>
            <a:tailEnd len="med" w="med" type="none"/>
          </a:ln>
        </p:spPr>
      </p:cxnSp>
      <p:cxnSp>
        <p:nvCxnSpPr>
          <p:cNvPr id="1150" name="Google Shape;1150;p148"/>
          <p:cNvCxnSpPr/>
          <p:nvPr/>
        </p:nvCxnSpPr>
        <p:spPr>
          <a:xfrm>
            <a:off x="6862600" y="2491550"/>
            <a:ext cx="0" cy="1682700"/>
          </a:xfrm>
          <a:prstGeom prst="straightConnector1">
            <a:avLst/>
          </a:prstGeom>
          <a:noFill/>
          <a:ln cap="flat" cmpd="sng" w="9525">
            <a:solidFill>
              <a:srgbClr val="CCCCCC"/>
            </a:solidFill>
            <a:prstDash val="solid"/>
            <a:round/>
            <a:headEnd len="med" w="med" type="none"/>
            <a:tailEnd len="med" w="med" type="none"/>
          </a:ln>
        </p:spPr>
      </p:cxnSp>
      <p:pic>
        <p:nvPicPr>
          <p:cNvPr id="1151" name="Google Shape;1151;p148"/>
          <p:cNvPicPr preferRelativeResize="0"/>
          <p:nvPr/>
        </p:nvPicPr>
        <p:blipFill rotWithShape="1">
          <a:blip r:embed="rId2">
            <a:alphaModFix/>
          </a:blip>
          <a:srcRect b="0" l="0" r="0" t="0"/>
          <a:stretch/>
        </p:blipFill>
        <p:spPr>
          <a:xfrm>
            <a:off x="221525" y="210300"/>
            <a:ext cx="138325" cy="122950"/>
          </a:xfrm>
          <a:prstGeom prst="rect">
            <a:avLst/>
          </a:prstGeom>
          <a:noFill/>
          <a:ln>
            <a:noFill/>
          </a:ln>
        </p:spPr>
      </p:pic>
      <p:sp>
        <p:nvSpPr>
          <p:cNvPr id="1152" name="Google Shape;1152;p148"/>
          <p:cNvSpPr txBox="1"/>
          <p:nvPr>
            <p:ph idx="9" type="subTitle"/>
          </p:nvPr>
        </p:nvSpPr>
        <p:spPr>
          <a:xfrm>
            <a:off x="952300" y="210275"/>
            <a:ext cx="2903700" cy="123000"/>
          </a:xfrm>
          <a:prstGeom prst="rect">
            <a:avLst/>
          </a:prstGeom>
        </p:spPr>
        <p:txBody>
          <a:bodyPr anchorCtr="0" anchor="ctr" bIns="0" lIns="0" spcFirstLastPara="1" rIns="0" wrap="square" tIns="0">
            <a:noAutofit/>
          </a:bodyPr>
          <a:lstStyle>
            <a:lvl1pPr lvl="0">
              <a:lnSpc>
                <a:spcPct val="100000"/>
              </a:lnSpc>
              <a:spcBef>
                <a:spcPts val="0"/>
              </a:spcBef>
              <a:spcAft>
                <a:spcPts val="0"/>
              </a:spcAft>
              <a:buClr>
                <a:schemeClr val="dk1"/>
              </a:buClr>
              <a:buSzPts val="800"/>
              <a:buFont typeface="Montserrat SemiBold"/>
              <a:buNone/>
              <a:defRPr sz="800">
                <a:solidFill>
                  <a:schemeClr val="dk1"/>
                </a:solidFill>
                <a:latin typeface="Montserrat SemiBold"/>
                <a:ea typeface="Montserrat SemiBold"/>
                <a:cs typeface="Montserrat SemiBold"/>
                <a:sym typeface="Montserrat SemiBold"/>
              </a:defRPr>
            </a:lvl1pPr>
            <a:lvl2pPr lvl="1" algn="ctr">
              <a:lnSpc>
                <a:spcPct val="100000"/>
              </a:lnSpc>
              <a:spcBef>
                <a:spcPts val="0"/>
              </a:spcBef>
              <a:spcAft>
                <a:spcPts val="0"/>
              </a:spcAft>
              <a:buClr>
                <a:schemeClr val="lt1"/>
              </a:buClr>
              <a:buSzPts val="2800"/>
              <a:buNone/>
              <a:defRPr sz="2800">
                <a:solidFill>
                  <a:schemeClr val="lt1"/>
                </a:solidFill>
              </a:defRPr>
            </a:lvl2pPr>
            <a:lvl3pPr lvl="2" algn="ctr">
              <a:lnSpc>
                <a:spcPct val="100000"/>
              </a:lnSpc>
              <a:spcBef>
                <a:spcPts val="0"/>
              </a:spcBef>
              <a:spcAft>
                <a:spcPts val="0"/>
              </a:spcAft>
              <a:buClr>
                <a:schemeClr val="lt1"/>
              </a:buClr>
              <a:buSzPts val="2800"/>
              <a:buNone/>
              <a:defRPr sz="2800">
                <a:solidFill>
                  <a:schemeClr val="lt1"/>
                </a:solidFill>
              </a:defRPr>
            </a:lvl3pPr>
            <a:lvl4pPr lvl="3" algn="ctr">
              <a:lnSpc>
                <a:spcPct val="100000"/>
              </a:lnSpc>
              <a:spcBef>
                <a:spcPts val="0"/>
              </a:spcBef>
              <a:spcAft>
                <a:spcPts val="0"/>
              </a:spcAft>
              <a:buClr>
                <a:schemeClr val="lt1"/>
              </a:buClr>
              <a:buSzPts val="2800"/>
              <a:buNone/>
              <a:defRPr sz="2800">
                <a:solidFill>
                  <a:schemeClr val="lt1"/>
                </a:solidFill>
              </a:defRPr>
            </a:lvl4pPr>
            <a:lvl5pPr lvl="4" algn="ctr">
              <a:lnSpc>
                <a:spcPct val="100000"/>
              </a:lnSpc>
              <a:spcBef>
                <a:spcPts val="0"/>
              </a:spcBef>
              <a:spcAft>
                <a:spcPts val="0"/>
              </a:spcAft>
              <a:buClr>
                <a:schemeClr val="lt1"/>
              </a:buClr>
              <a:buSzPts val="2800"/>
              <a:buNone/>
              <a:defRPr sz="2800">
                <a:solidFill>
                  <a:schemeClr val="lt1"/>
                </a:solidFill>
              </a:defRPr>
            </a:lvl5pPr>
            <a:lvl6pPr lvl="5" algn="ctr">
              <a:lnSpc>
                <a:spcPct val="100000"/>
              </a:lnSpc>
              <a:spcBef>
                <a:spcPts val="0"/>
              </a:spcBef>
              <a:spcAft>
                <a:spcPts val="0"/>
              </a:spcAft>
              <a:buClr>
                <a:schemeClr val="lt1"/>
              </a:buClr>
              <a:buSzPts val="2800"/>
              <a:buNone/>
              <a:defRPr sz="2800">
                <a:solidFill>
                  <a:schemeClr val="lt1"/>
                </a:solidFill>
              </a:defRPr>
            </a:lvl6pPr>
            <a:lvl7pPr lvl="6" algn="ctr">
              <a:lnSpc>
                <a:spcPct val="100000"/>
              </a:lnSpc>
              <a:spcBef>
                <a:spcPts val="0"/>
              </a:spcBef>
              <a:spcAft>
                <a:spcPts val="0"/>
              </a:spcAft>
              <a:buClr>
                <a:schemeClr val="lt1"/>
              </a:buClr>
              <a:buSzPts val="2800"/>
              <a:buNone/>
              <a:defRPr sz="2800">
                <a:solidFill>
                  <a:schemeClr val="lt1"/>
                </a:solidFill>
              </a:defRPr>
            </a:lvl7pPr>
            <a:lvl8pPr lvl="7" algn="ctr">
              <a:lnSpc>
                <a:spcPct val="100000"/>
              </a:lnSpc>
              <a:spcBef>
                <a:spcPts val="0"/>
              </a:spcBef>
              <a:spcAft>
                <a:spcPts val="0"/>
              </a:spcAft>
              <a:buClr>
                <a:schemeClr val="lt1"/>
              </a:buClr>
              <a:buSzPts val="2800"/>
              <a:buNone/>
              <a:defRPr sz="2800">
                <a:solidFill>
                  <a:schemeClr val="lt1"/>
                </a:solidFill>
              </a:defRPr>
            </a:lvl8pPr>
            <a:lvl9pPr lvl="8" algn="ctr">
              <a:lnSpc>
                <a:spcPct val="100000"/>
              </a:lnSpc>
              <a:spcBef>
                <a:spcPts val="0"/>
              </a:spcBef>
              <a:spcAft>
                <a:spcPts val="0"/>
              </a:spcAft>
              <a:buClr>
                <a:schemeClr val="lt1"/>
              </a:buClr>
              <a:buSzPts val="2800"/>
              <a:buNone/>
              <a:defRPr sz="2800">
                <a:solidFill>
                  <a:schemeClr val="lt1"/>
                </a:solidFill>
              </a:defRPr>
            </a:lvl9pPr>
          </a:lstStyle>
          <a:p/>
        </p:txBody>
      </p:sp>
      <p:sp>
        <p:nvSpPr>
          <p:cNvPr id="1153" name="Google Shape;1153;p148"/>
          <p:cNvSpPr txBox="1"/>
          <p:nvPr/>
        </p:nvSpPr>
        <p:spPr>
          <a:xfrm rot="-5400000">
            <a:off x="-975112" y="3297988"/>
            <a:ext cx="2528700" cy="771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500">
                <a:solidFill>
                  <a:srgbClr val="999999"/>
                </a:solidFill>
                <a:latin typeface="Montserrat Medium"/>
                <a:ea typeface="Montserrat Medium"/>
                <a:cs typeface="Montserrat Medium"/>
                <a:sym typeface="Montserrat Medium"/>
              </a:rPr>
              <a:t>© 2023 Skydio, Inc. Proprietary &amp; Confidential</a:t>
            </a:r>
            <a:endParaRPr sz="500">
              <a:solidFill>
                <a:srgbClr val="999999"/>
              </a:solidFill>
              <a:latin typeface="Montserrat Medium"/>
              <a:ea typeface="Montserrat Medium"/>
              <a:cs typeface="Montserrat Medium"/>
              <a:sym typeface="Montserrat Medium"/>
            </a:endParaRPr>
          </a:p>
        </p:txBody>
      </p:sp>
      <p:sp>
        <p:nvSpPr>
          <p:cNvPr id="1154" name="Google Shape;1154;p148"/>
          <p:cNvSpPr txBox="1"/>
          <p:nvPr/>
        </p:nvSpPr>
        <p:spPr>
          <a:xfrm>
            <a:off x="202413" y="4779625"/>
            <a:ext cx="176700" cy="2388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fld id="{00000000-1234-1234-1234-123412341234}" type="slidenum">
              <a:rPr lang="en" sz="700">
                <a:solidFill>
                  <a:schemeClr val="dk1"/>
                </a:solidFill>
                <a:latin typeface="Montserrat Medium"/>
                <a:ea typeface="Montserrat Medium"/>
                <a:cs typeface="Montserrat Medium"/>
                <a:sym typeface="Montserrat Medium"/>
              </a:rPr>
              <a:t>‹#›</a:t>
            </a:fld>
            <a:endParaRPr sz="700">
              <a:solidFill>
                <a:schemeClr val="dk1"/>
              </a:solidFill>
              <a:latin typeface="Montserrat Medium"/>
              <a:ea typeface="Montserrat Medium"/>
              <a:cs typeface="Montserrat Medium"/>
              <a:sym typeface="Montserrat Medium"/>
            </a:endParaRPr>
          </a:p>
        </p:txBody>
      </p:sp>
    </p:spTree>
  </p:cSld>
  <p:clrMapOvr>
    <a:masterClrMapping/>
  </p:clrMapOvr>
</p:sldLayout>
</file>

<file path=ppt/slideLayouts/slideLayout14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 - 50/50 Text - Dark">
  <p:cSld name="TITLE_AND_BODY_1_1">
    <p:bg>
      <p:bgPr>
        <a:solidFill>
          <a:srgbClr val="000000"/>
        </a:solidFill>
      </p:bgPr>
    </p:bg>
    <p:spTree>
      <p:nvGrpSpPr>
        <p:cNvPr id="1155" name="Shape 1155"/>
        <p:cNvGrpSpPr/>
        <p:nvPr/>
      </p:nvGrpSpPr>
      <p:grpSpPr>
        <a:xfrm>
          <a:off x="0" y="0"/>
          <a:ext cx="0" cy="0"/>
          <a:chOff x="0" y="0"/>
          <a:chExt cx="0" cy="0"/>
        </a:xfrm>
      </p:grpSpPr>
      <p:sp>
        <p:nvSpPr>
          <p:cNvPr id="1156" name="Google Shape;1156;p149"/>
          <p:cNvSpPr txBox="1"/>
          <p:nvPr>
            <p:ph type="ctrTitle"/>
          </p:nvPr>
        </p:nvSpPr>
        <p:spPr>
          <a:xfrm>
            <a:off x="952300" y="923200"/>
            <a:ext cx="3244800" cy="916800"/>
          </a:xfrm>
          <a:prstGeom prst="rect">
            <a:avLst/>
          </a:prstGeom>
        </p:spPr>
        <p:txBody>
          <a:bodyPr anchorCtr="0" anchor="t" bIns="45725" lIns="0" spcFirstLastPara="1" rIns="45725" wrap="square" tIns="45725">
            <a:noAutofit/>
          </a:bodyPr>
          <a:lstStyle>
            <a:lvl1pPr lvl="0">
              <a:lnSpc>
                <a:spcPct val="95000"/>
              </a:lnSpc>
              <a:spcBef>
                <a:spcPts val="0"/>
              </a:spcBef>
              <a:spcAft>
                <a:spcPts val="0"/>
              </a:spcAft>
              <a:buClr>
                <a:schemeClr val="lt1"/>
              </a:buClr>
              <a:buSzPts val="2400"/>
              <a:buNone/>
              <a:defRPr sz="2400">
                <a:solidFill>
                  <a:schemeClr val="lt1"/>
                </a:solidFill>
              </a:defRPr>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pic>
        <p:nvPicPr>
          <p:cNvPr id="1157" name="Google Shape;1157;p149"/>
          <p:cNvPicPr preferRelativeResize="0"/>
          <p:nvPr/>
        </p:nvPicPr>
        <p:blipFill rotWithShape="1">
          <a:blip r:embed="rId2">
            <a:alphaModFix/>
          </a:blip>
          <a:srcRect b="0" l="0" r="0" t="0"/>
          <a:stretch/>
        </p:blipFill>
        <p:spPr>
          <a:xfrm>
            <a:off x="221525" y="210300"/>
            <a:ext cx="138325" cy="122950"/>
          </a:xfrm>
          <a:prstGeom prst="rect">
            <a:avLst/>
          </a:prstGeom>
          <a:noFill/>
          <a:ln>
            <a:noFill/>
          </a:ln>
        </p:spPr>
      </p:pic>
      <p:sp>
        <p:nvSpPr>
          <p:cNvPr id="1158" name="Google Shape;1158;p149"/>
          <p:cNvSpPr txBox="1"/>
          <p:nvPr>
            <p:ph idx="1" type="subTitle"/>
          </p:nvPr>
        </p:nvSpPr>
        <p:spPr>
          <a:xfrm>
            <a:off x="952300" y="210275"/>
            <a:ext cx="2903700" cy="123000"/>
          </a:xfrm>
          <a:prstGeom prst="rect">
            <a:avLst/>
          </a:prstGeom>
        </p:spPr>
        <p:txBody>
          <a:bodyPr anchorCtr="0" anchor="ctr" bIns="0" lIns="0" spcFirstLastPara="1" rIns="0" wrap="square" tIns="0">
            <a:noAutofit/>
          </a:bodyPr>
          <a:lstStyle>
            <a:lvl1pPr lvl="0">
              <a:lnSpc>
                <a:spcPct val="100000"/>
              </a:lnSpc>
              <a:spcBef>
                <a:spcPts val="0"/>
              </a:spcBef>
              <a:spcAft>
                <a:spcPts val="0"/>
              </a:spcAft>
              <a:buClr>
                <a:schemeClr val="lt1"/>
              </a:buClr>
              <a:buSzPts val="800"/>
              <a:buFont typeface="Montserrat SemiBold"/>
              <a:buNone/>
              <a:defRPr sz="800">
                <a:solidFill>
                  <a:schemeClr val="lt1"/>
                </a:solidFill>
                <a:latin typeface="Montserrat SemiBold"/>
                <a:ea typeface="Montserrat SemiBold"/>
                <a:cs typeface="Montserrat SemiBold"/>
                <a:sym typeface="Montserrat SemiBold"/>
              </a:defRPr>
            </a:lvl1pPr>
            <a:lvl2pPr lvl="1" algn="ctr">
              <a:lnSpc>
                <a:spcPct val="100000"/>
              </a:lnSpc>
              <a:spcBef>
                <a:spcPts val="0"/>
              </a:spcBef>
              <a:spcAft>
                <a:spcPts val="0"/>
              </a:spcAft>
              <a:buClr>
                <a:schemeClr val="lt1"/>
              </a:buClr>
              <a:buSzPts val="2800"/>
              <a:buNone/>
              <a:defRPr sz="2800">
                <a:solidFill>
                  <a:schemeClr val="lt1"/>
                </a:solidFill>
              </a:defRPr>
            </a:lvl2pPr>
            <a:lvl3pPr lvl="2" algn="ctr">
              <a:lnSpc>
                <a:spcPct val="100000"/>
              </a:lnSpc>
              <a:spcBef>
                <a:spcPts val="0"/>
              </a:spcBef>
              <a:spcAft>
                <a:spcPts val="0"/>
              </a:spcAft>
              <a:buClr>
                <a:schemeClr val="lt1"/>
              </a:buClr>
              <a:buSzPts val="2800"/>
              <a:buNone/>
              <a:defRPr sz="2800">
                <a:solidFill>
                  <a:schemeClr val="lt1"/>
                </a:solidFill>
              </a:defRPr>
            </a:lvl3pPr>
            <a:lvl4pPr lvl="3" algn="ctr">
              <a:lnSpc>
                <a:spcPct val="100000"/>
              </a:lnSpc>
              <a:spcBef>
                <a:spcPts val="0"/>
              </a:spcBef>
              <a:spcAft>
                <a:spcPts val="0"/>
              </a:spcAft>
              <a:buClr>
                <a:schemeClr val="lt1"/>
              </a:buClr>
              <a:buSzPts val="2800"/>
              <a:buNone/>
              <a:defRPr sz="2800">
                <a:solidFill>
                  <a:schemeClr val="lt1"/>
                </a:solidFill>
              </a:defRPr>
            </a:lvl4pPr>
            <a:lvl5pPr lvl="4" algn="ctr">
              <a:lnSpc>
                <a:spcPct val="100000"/>
              </a:lnSpc>
              <a:spcBef>
                <a:spcPts val="0"/>
              </a:spcBef>
              <a:spcAft>
                <a:spcPts val="0"/>
              </a:spcAft>
              <a:buClr>
                <a:schemeClr val="lt1"/>
              </a:buClr>
              <a:buSzPts val="2800"/>
              <a:buNone/>
              <a:defRPr sz="2800">
                <a:solidFill>
                  <a:schemeClr val="lt1"/>
                </a:solidFill>
              </a:defRPr>
            </a:lvl5pPr>
            <a:lvl6pPr lvl="5" algn="ctr">
              <a:lnSpc>
                <a:spcPct val="100000"/>
              </a:lnSpc>
              <a:spcBef>
                <a:spcPts val="0"/>
              </a:spcBef>
              <a:spcAft>
                <a:spcPts val="0"/>
              </a:spcAft>
              <a:buClr>
                <a:schemeClr val="lt1"/>
              </a:buClr>
              <a:buSzPts val="2800"/>
              <a:buNone/>
              <a:defRPr sz="2800">
                <a:solidFill>
                  <a:schemeClr val="lt1"/>
                </a:solidFill>
              </a:defRPr>
            </a:lvl6pPr>
            <a:lvl7pPr lvl="6" algn="ctr">
              <a:lnSpc>
                <a:spcPct val="100000"/>
              </a:lnSpc>
              <a:spcBef>
                <a:spcPts val="0"/>
              </a:spcBef>
              <a:spcAft>
                <a:spcPts val="0"/>
              </a:spcAft>
              <a:buClr>
                <a:schemeClr val="lt1"/>
              </a:buClr>
              <a:buSzPts val="2800"/>
              <a:buNone/>
              <a:defRPr sz="2800">
                <a:solidFill>
                  <a:schemeClr val="lt1"/>
                </a:solidFill>
              </a:defRPr>
            </a:lvl7pPr>
            <a:lvl8pPr lvl="7" algn="ctr">
              <a:lnSpc>
                <a:spcPct val="100000"/>
              </a:lnSpc>
              <a:spcBef>
                <a:spcPts val="0"/>
              </a:spcBef>
              <a:spcAft>
                <a:spcPts val="0"/>
              </a:spcAft>
              <a:buClr>
                <a:schemeClr val="lt1"/>
              </a:buClr>
              <a:buSzPts val="2800"/>
              <a:buNone/>
              <a:defRPr sz="2800">
                <a:solidFill>
                  <a:schemeClr val="lt1"/>
                </a:solidFill>
              </a:defRPr>
            </a:lvl8pPr>
            <a:lvl9pPr lvl="8" algn="ctr">
              <a:lnSpc>
                <a:spcPct val="100000"/>
              </a:lnSpc>
              <a:spcBef>
                <a:spcPts val="0"/>
              </a:spcBef>
              <a:spcAft>
                <a:spcPts val="0"/>
              </a:spcAft>
              <a:buClr>
                <a:schemeClr val="lt1"/>
              </a:buClr>
              <a:buSzPts val="2800"/>
              <a:buNone/>
              <a:defRPr sz="2800">
                <a:solidFill>
                  <a:schemeClr val="lt1"/>
                </a:solidFill>
              </a:defRPr>
            </a:lvl9pPr>
          </a:lstStyle>
          <a:p/>
        </p:txBody>
      </p:sp>
      <p:sp>
        <p:nvSpPr>
          <p:cNvPr id="1159" name="Google Shape;1159;p149"/>
          <p:cNvSpPr txBox="1"/>
          <p:nvPr/>
        </p:nvSpPr>
        <p:spPr>
          <a:xfrm rot="-5400000">
            <a:off x="-975112" y="3297988"/>
            <a:ext cx="2528700" cy="771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500">
                <a:solidFill>
                  <a:srgbClr val="666666"/>
                </a:solidFill>
                <a:latin typeface="Montserrat Medium"/>
                <a:ea typeface="Montserrat Medium"/>
                <a:cs typeface="Montserrat Medium"/>
                <a:sym typeface="Montserrat Medium"/>
              </a:rPr>
              <a:t>© 2023 Skydio, Inc. Proprietary &amp; Confidential</a:t>
            </a:r>
            <a:endParaRPr sz="500">
              <a:solidFill>
                <a:srgbClr val="666666"/>
              </a:solidFill>
              <a:latin typeface="Montserrat Medium"/>
              <a:ea typeface="Montserrat Medium"/>
              <a:cs typeface="Montserrat Medium"/>
              <a:sym typeface="Montserrat Medium"/>
            </a:endParaRPr>
          </a:p>
        </p:txBody>
      </p:sp>
      <p:sp>
        <p:nvSpPr>
          <p:cNvPr id="1160" name="Google Shape;1160;p149"/>
          <p:cNvSpPr txBox="1"/>
          <p:nvPr/>
        </p:nvSpPr>
        <p:spPr>
          <a:xfrm>
            <a:off x="202413" y="4779625"/>
            <a:ext cx="176700" cy="2388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fld id="{00000000-1234-1234-1234-123412341234}" type="slidenum">
              <a:rPr lang="en" sz="700">
                <a:solidFill>
                  <a:schemeClr val="lt1"/>
                </a:solidFill>
                <a:latin typeface="Montserrat Medium"/>
                <a:ea typeface="Montserrat Medium"/>
                <a:cs typeface="Montserrat Medium"/>
                <a:sym typeface="Montserrat Medium"/>
              </a:rPr>
              <a:t>‹#›</a:t>
            </a:fld>
            <a:endParaRPr sz="700">
              <a:solidFill>
                <a:schemeClr val="lt1"/>
              </a:solidFill>
              <a:latin typeface="Montserrat Medium"/>
              <a:ea typeface="Montserrat Medium"/>
              <a:cs typeface="Montserrat Medium"/>
              <a:sym typeface="Montserrat Medium"/>
            </a:endParaRPr>
          </a:p>
        </p:txBody>
      </p:sp>
      <p:sp>
        <p:nvSpPr>
          <p:cNvPr id="1161" name="Google Shape;1161;p149"/>
          <p:cNvSpPr txBox="1"/>
          <p:nvPr>
            <p:ph idx="2" type="body"/>
          </p:nvPr>
        </p:nvSpPr>
        <p:spPr>
          <a:xfrm>
            <a:off x="885925" y="2778988"/>
            <a:ext cx="3029100" cy="1925700"/>
          </a:xfrm>
          <a:prstGeom prst="rect">
            <a:avLst/>
          </a:prstGeom>
        </p:spPr>
        <p:txBody>
          <a:bodyPr anchorCtr="0" anchor="t" bIns="91425" lIns="91425" spcFirstLastPara="1" rIns="91425" wrap="square" tIns="91425">
            <a:noAutofit/>
          </a:bodyPr>
          <a:lstStyle>
            <a:lvl1pPr indent="-285750" lvl="0" marL="457200">
              <a:spcBef>
                <a:spcPts val="0"/>
              </a:spcBef>
              <a:spcAft>
                <a:spcPts val="0"/>
              </a:spcAft>
              <a:buSzPts val="900"/>
              <a:buChar char="●"/>
              <a:defRPr sz="900"/>
            </a:lvl1pPr>
            <a:lvl2pPr indent="-285750" lvl="1" marL="914400">
              <a:spcBef>
                <a:spcPts val="0"/>
              </a:spcBef>
              <a:spcAft>
                <a:spcPts val="0"/>
              </a:spcAft>
              <a:buSzPts val="900"/>
              <a:buChar char="○"/>
              <a:defRPr sz="900"/>
            </a:lvl2pPr>
            <a:lvl3pPr indent="-285750" lvl="2" marL="1371600">
              <a:spcBef>
                <a:spcPts val="0"/>
              </a:spcBef>
              <a:spcAft>
                <a:spcPts val="0"/>
              </a:spcAft>
              <a:buSzPts val="900"/>
              <a:buChar char="■"/>
              <a:defRPr sz="900"/>
            </a:lvl3pPr>
            <a:lvl4pPr indent="-285750" lvl="3" marL="1828800">
              <a:spcBef>
                <a:spcPts val="0"/>
              </a:spcBef>
              <a:spcAft>
                <a:spcPts val="0"/>
              </a:spcAft>
              <a:buSzPts val="900"/>
              <a:buChar char="●"/>
              <a:defRPr sz="900"/>
            </a:lvl4pPr>
            <a:lvl5pPr indent="-285750" lvl="4" marL="2286000">
              <a:spcBef>
                <a:spcPts val="0"/>
              </a:spcBef>
              <a:spcAft>
                <a:spcPts val="0"/>
              </a:spcAft>
              <a:buSzPts val="900"/>
              <a:buChar char="○"/>
              <a:defRPr sz="900"/>
            </a:lvl5pPr>
            <a:lvl6pPr indent="-285750" lvl="5" marL="2743200">
              <a:spcBef>
                <a:spcPts val="0"/>
              </a:spcBef>
              <a:spcAft>
                <a:spcPts val="0"/>
              </a:spcAft>
              <a:buSzPts val="900"/>
              <a:buChar char="■"/>
              <a:defRPr sz="900"/>
            </a:lvl6pPr>
            <a:lvl7pPr indent="-285750" lvl="6" marL="3200400">
              <a:spcBef>
                <a:spcPts val="0"/>
              </a:spcBef>
              <a:spcAft>
                <a:spcPts val="0"/>
              </a:spcAft>
              <a:buSzPts val="900"/>
              <a:buChar char="●"/>
              <a:defRPr sz="900"/>
            </a:lvl7pPr>
            <a:lvl8pPr indent="-285750" lvl="7" marL="3657600">
              <a:spcBef>
                <a:spcPts val="0"/>
              </a:spcBef>
              <a:spcAft>
                <a:spcPts val="0"/>
              </a:spcAft>
              <a:buSzPts val="900"/>
              <a:buChar char="○"/>
              <a:defRPr sz="900"/>
            </a:lvl8pPr>
            <a:lvl9pPr indent="-285750" lvl="8" marL="4114800">
              <a:spcBef>
                <a:spcPts val="0"/>
              </a:spcBef>
              <a:spcAft>
                <a:spcPts val="0"/>
              </a:spcAft>
              <a:buSzPts val="900"/>
              <a:buChar char="■"/>
              <a:defRPr sz="900"/>
            </a:lvl9pPr>
          </a:lstStyle>
          <a:p/>
        </p:txBody>
      </p:sp>
      <p:sp>
        <p:nvSpPr>
          <p:cNvPr id="1162" name="Google Shape;1162;p149"/>
          <p:cNvSpPr/>
          <p:nvPr/>
        </p:nvSpPr>
        <p:spPr>
          <a:xfrm>
            <a:off x="4655538" y="0"/>
            <a:ext cx="4485000" cy="5143500"/>
          </a:xfrm>
          <a:prstGeom prst="rect">
            <a:avLst/>
          </a:prstGeom>
          <a:solidFill>
            <a:schemeClr val="dk2"/>
          </a:solidFill>
          <a:ln>
            <a:noFill/>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1163" name="Google Shape;1163;p149"/>
          <p:cNvSpPr txBox="1"/>
          <p:nvPr>
            <p:ph idx="3" type="subTitle"/>
          </p:nvPr>
        </p:nvSpPr>
        <p:spPr>
          <a:xfrm>
            <a:off x="921713" y="2265025"/>
            <a:ext cx="3244800" cy="432000"/>
          </a:xfrm>
          <a:prstGeom prst="rect">
            <a:avLst/>
          </a:prstGeom>
        </p:spPr>
        <p:txBody>
          <a:bodyPr anchorCtr="0" anchor="t" bIns="45725" lIns="45725" spcFirstLastPara="1" rIns="45725" wrap="square" tIns="45725">
            <a:noAutofit/>
          </a:bodyPr>
          <a:lstStyle>
            <a:lvl1pPr lvl="0">
              <a:spcBef>
                <a:spcPts val="0"/>
              </a:spcBef>
              <a:spcAft>
                <a:spcPts val="0"/>
              </a:spcAft>
              <a:buClr>
                <a:srgbClr val="088BF5"/>
              </a:buClr>
              <a:buSzPts val="1200"/>
              <a:buNone/>
              <a:defRPr sz="1200">
                <a:solidFill>
                  <a:srgbClr val="088BF5"/>
                </a:solidFill>
              </a:defRPr>
            </a:lvl1pPr>
            <a:lvl2pPr lvl="1">
              <a:spcBef>
                <a:spcPts val="0"/>
              </a:spcBef>
              <a:spcAft>
                <a:spcPts val="0"/>
              </a:spcAft>
              <a:buClr>
                <a:srgbClr val="088BF5"/>
              </a:buClr>
              <a:buSzPts val="1200"/>
              <a:buNone/>
              <a:defRPr sz="1200">
                <a:solidFill>
                  <a:srgbClr val="088BF5"/>
                </a:solidFill>
              </a:defRPr>
            </a:lvl2pPr>
            <a:lvl3pPr lvl="2">
              <a:spcBef>
                <a:spcPts val="0"/>
              </a:spcBef>
              <a:spcAft>
                <a:spcPts val="0"/>
              </a:spcAft>
              <a:buClr>
                <a:srgbClr val="088BF5"/>
              </a:buClr>
              <a:buSzPts val="1200"/>
              <a:buNone/>
              <a:defRPr sz="1200">
                <a:solidFill>
                  <a:srgbClr val="088BF5"/>
                </a:solidFill>
              </a:defRPr>
            </a:lvl3pPr>
            <a:lvl4pPr lvl="3">
              <a:spcBef>
                <a:spcPts val="0"/>
              </a:spcBef>
              <a:spcAft>
                <a:spcPts val="0"/>
              </a:spcAft>
              <a:buClr>
                <a:srgbClr val="088BF5"/>
              </a:buClr>
              <a:buSzPts val="1200"/>
              <a:buNone/>
              <a:defRPr sz="1200">
                <a:solidFill>
                  <a:srgbClr val="088BF5"/>
                </a:solidFill>
              </a:defRPr>
            </a:lvl4pPr>
            <a:lvl5pPr lvl="4">
              <a:spcBef>
                <a:spcPts val="0"/>
              </a:spcBef>
              <a:spcAft>
                <a:spcPts val="0"/>
              </a:spcAft>
              <a:buClr>
                <a:srgbClr val="088BF5"/>
              </a:buClr>
              <a:buSzPts val="1200"/>
              <a:buNone/>
              <a:defRPr sz="1200">
                <a:solidFill>
                  <a:srgbClr val="088BF5"/>
                </a:solidFill>
              </a:defRPr>
            </a:lvl5pPr>
            <a:lvl6pPr lvl="5">
              <a:spcBef>
                <a:spcPts val="0"/>
              </a:spcBef>
              <a:spcAft>
                <a:spcPts val="0"/>
              </a:spcAft>
              <a:buClr>
                <a:srgbClr val="088BF5"/>
              </a:buClr>
              <a:buSzPts val="1200"/>
              <a:buNone/>
              <a:defRPr sz="1200">
                <a:solidFill>
                  <a:srgbClr val="088BF5"/>
                </a:solidFill>
              </a:defRPr>
            </a:lvl6pPr>
            <a:lvl7pPr lvl="6">
              <a:spcBef>
                <a:spcPts val="0"/>
              </a:spcBef>
              <a:spcAft>
                <a:spcPts val="0"/>
              </a:spcAft>
              <a:buClr>
                <a:srgbClr val="088BF5"/>
              </a:buClr>
              <a:buSzPts val="1200"/>
              <a:buNone/>
              <a:defRPr sz="1200">
                <a:solidFill>
                  <a:srgbClr val="088BF5"/>
                </a:solidFill>
              </a:defRPr>
            </a:lvl7pPr>
            <a:lvl8pPr lvl="7">
              <a:spcBef>
                <a:spcPts val="0"/>
              </a:spcBef>
              <a:spcAft>
                <a:spcPts val="0"/>
              </a:spcAft>
              <a:buClr>
                <a:srgbClr val="088BF5"/>
              </a:buClr>
              <a:buSzPts val="1200"/>
              <a:buNone/>
              <a:defRPr sz="1200">
                <a:solidFill>
                  <a:srgbClr val="088BF5"/>
                </a:solidFill>
              </a:defRPr>
            </a:lvl8pPr>
            <a:lvl9pPr lvl="8">
              <a:spcBef>
                <a:spcPts val="0"/>
              </a:spcBef>
              <a:spcAft>
                <a:spcPts val="0"/>
              </a:spcAft>
              <a:buClr>
                <a:srgbClr val="088BF5"/>
              </a:buClr>
              <a:buSzPts val="1200"/>
              <a:buNone/>
              <a:defRPr sz="1200">
                <a:solidFill>
                  <a:srgbClr val="088BF5"/>
                </a:solidFill>
              </a:defRPr>
            </a:lvl9pPr>
          </a:lstStyle>
          <a:p/>
        </p:txBody>
      </p:sp>
      <p:sp>
        <p:nvSpPr>
          <p:cNvPr id="1164" name="Google Shape;1164;p149"/>
          <p:cNvSpPr txBox="1"/>
          <p:nvPr>
            <p:ph idx="4" type="body"/>
          </p:nvPr>
        </p:nvSpPr>
        <p:spPr>
          <a:xfrm>
            <a:off x="5291913" y="2778988"/>
            <a:ext cx="3029100" cy="1925700"/>
          </a:xfrm>
          <a:prstGeom prst="rect">
            <a:avLst/>
          </a:prstGeom>
        </p:spPr>
        <p:txBody>
          <a:bodyPr anchorCtr="0" anchor="t" bIns="91425" lIns="91425" spcFirstLastPara="1" rIns="91425" wrap="square" tIns="91425">
            <a:noAutofit/>
          </a:bodyPr>
          <a:lstStyle>
            <a:lvl1pPr indent="-285750" lvl="0" marL="457200">
              <a:spcBef>
                <a:spcPts val="0"/>
              </a:spcBef>
              <a:spcAft>
                <a:spcPts val="0"/>
              </a:spcAft>
              <a:buSzPts val="900"/>
              <a:buChar char="●"/>
              <a:defRPr sz="900"/>
            </a:lvl1pPr>
            <a:lvl2pPr indent="-285750" lvl="1" marL="914400">
              <a:spcBef>
                <a:spcPts val="0"/>
              </a:spcBef>
              <a:spcAft>
                <a:spcPts val="0"/>
              </a:spcAft>
              <a:buSzPts val="900"/>
              <a:buChar char="○"/>
              <a:defRPr sz="900"/>
            </a:lvl2pPr>
            <a:lvl3pPr indent="-285750" lvl="2" marL="1371600">
              <a:spcBef>
                <a:spcPts val="0"/>
              </a:spcBef>
              <a:spcAft>
                <a:spcPts val="0"/>
              </a:spcAft>
              <a:buSzPts val="900"/>
              <a:buChar char="■"/>
              <a:defRPr sz="900"/>
            </a:lvl3pPr>
            <a:lvl4pPr indent="-285750" lvl="3" marL="1828800">
              <a:spcBef>
                <a:spcPts val="0"/>
              </a:spcBef>
              <a:spcAft>
                <a:spcPts val="0"/>
              </a:spcAft>
              <a:buSzPts val="900"/>
              <a:buChar char="●"/>
              <a:defRPr sz="900"/>
            </a:lvl4pPr>
            <a:lvl5pPr indent="-285750" lvl="4" marL="2286000">
              <a:spcBef>
                <a:spcPts val="0"/>
              </a:spcBef>
              <a:spcAft>
                <a:spcPts val="0"/>
              </a:spcAft>
              <a:buSzPts val="900"/>
              <a:buChar char="○"/>
              <a:defRPr sz="900"/>
            </a:lvl5pPr>
            <a:lvl6pPr indent="-285750" lvl="5" marL="2743200">
              <a:spcBef>
                <a:spcPts val="0"/>
              </a:spcBef>
              <a:spcAft>
                <a:spcPts val="0"/>
              </a:spcAft>
              <a:buSzPts val="900"/>
              <a:buChar char="■"/>
              <a:defRPr sz="900"/>
            </a:lvl6pPr>
            <a:lvl7pPr indent="-285750" lvl="6" marL="3200400">
              <a:spcBef>
                <a:spcPts val="0"/>
              </a:spcBef>
              <a:spcAft>
                <a:spcPts val="0"/>
              </a:spcAft>
              <a:buSzPts val="900"/>
              <a:buChar char="●"/>
              <a:defRPr sz="900"/>
            </a:lvl7pPr>
            <a:lvl8pPr indent="-285750" lvl="7" marL="3657600">
              <a:spcBef>
                <a:spcPts val="0"/>
              </a:spcBef>
              <a:spcAft>
                <a:spcPts val="0"/>
              </a:spcAft>
              <a:buSzPts val="900"/>
              <a:buChar char="○"/>
              <a:defRPr sz="900"/>
            </a:lvl8pPr>
            <a:lvl9pPr indent="-285750" lvl="8" marL="4114800">
              <a:spcBef>
                <a:spcPts val="0"/>
              </a:spcBef>
              <a:spcAft>
                <a:spcPts val="0"/>
              </a:spcAft>
              <a:buSzPts val="900"/>
              <a:buChar char="■"/>
              <a:defRPr sz="900"/>
            </a:lvl9pPr>
          </a:lstStyle>
          <a:p/>
        </p:txBody>
      </p:sp>
      <p:sp>
        <p:nvSpPr>
          <p:cNvPr id="1165" name="Google Shape;1165;p149"/>
          <p:cNvSpPr txBox="1"/>
          <p:nvPr>
            <p:ph idx="5" type="subTitle"/>
          </p:nvPr>
        </p:nvSpPr>
        <p:spPr>
          <a:xfrm>
            <a:off x="5289601" y="2265025"/>
            <a:ext cx="3244800" cy="432000"/>
          </a:xfrm>
          <a:prstGeom prst="rect">
            <a:avLst/>
          </a:prstGeom>
        </p:spPr>
        <p:txBody>
          <a:bodyPr anchorCtr="0" anchor="t" bIns="45725" lIns="45725" spcFirstLastPara="1" rIns="45725" wrap="square" tIns="45725">
            <a:noAutofit/>
          </a:bodyPr>
          <a:lstStyle>
            <a:lvl1pPr lvl="0">
              <a:spcBef>
                <a:spcPts val="0"/>
              </a:spcBef>
              <a:spcAft>
                <a:spcPts val="0"/>
              </a:spcAft>
              <a:buClr>
                <a:srgbClr val="088BF5"/>
              </a:buClr>
              <a:buSzPts val="1200"/>
              <a:buNone/>
              <a:defRPr sz="1200">
                <a:solidFill>
                  <a:srgbClr val="088BF5"/>
                </a:solidFill>
              </a:defRPr>
            </a:lvl1pPr>
            <a:lvl2pPr lvl="1">
              <a:spcBef>
                <a:spcPts val="0"/>
              </a:spcBef>
              <a:spcAft>
                <a:spcPts val="0"/>
              </a:spcAft>
              <a:buClr>
                <a:srgbClr val="088BF5"/>
              </a:buClr>
              <a:buSzPts val="1200"/>
              <a:buNone/>
              <a:defRPr sz="1200">
                <a:solidFill>
                  <a:srgbClr val="088BF5"/>
                </a:solidFill>
              </a:defRPr>
            </a:lvl2pPr>
            <a:lvl3pPr lvl="2">
              <a:spcBef>
                <a:spcPts val="0"/>
              </a:spcBef>
              <a:spcAft>
                <a:spcPts val="0"/>
              </a:spcAft>
              <a:buClr>
                <a:srgbClr val="088BF5"/>
              </a:buClr>
              <a:buSzPts val="1200"/>
              <a:buNone/>
              <a:defRPr sz="1200">
                <a:solidFill>
                  <a:srgbClr val="088BF5"/>
                </a:solidFill>
              </a:defRPr>
            </a:lvl3pPr>
            <a:lvl4pPr lvl="3">
              <a:spcBef>
                <a:spcPts val="0"/>
              </a:spcBef>
              <a:spcAft>
                <a:spcPts val="0"/>
              </a:spcAft>
              <a:buClr>
                <a:srgbClr val="088BF5"/>
              </a:buClr>
              <a:buSzPts val="1200"/>
              <a:buNone/>
              <a:defRPr sz="1200">
                <a:solidFill>
                  <a:srgbClr val="088BF5"/>
                </a:solidFill>
              </a:defRPr>
            </a:lvl4pPr>
            <a:lvl5pPr lvl="4">
              <a:spcBef>
                <a:spcPts val="0"/>
              </a:spcBef>
              <a:spcAft>
                <a:spcPts val="0"/>
              </a:spcAft>
              <a:buClr>
                <a:srgbClr val="088BF5"/>
              </a:buClr>
              <a:buSzPts val="1200"/>
              <a:buNone/>
              <a:defRPr sz="1200">
                <a:solidFill>
                  <a:srgbClr val="088BF5"/>
                </a:solidFill>
              </a:defRPr>
            </a:lvl5pPr>
            <a:lvl6pPr lvl="5">
              <a:spcBef>
                <a:spcPts val="0"/>
              </a:spcBef>
              <a:spcAft>
                <a:spcPts val="0"/>
              </a:spcAft>
              <a:buClr>
                <a:srgbClr val="088BF5"/>
              </a:buClr>
              <a:buSzPts val="1200"/>
              <a:buNone/>
              <a:defRPr sz="1200">
                <a:solidFill>
                  <a:srgbClr val="088BF5"/>
                </a:solidFill>
              </a:defRPr>
            </a:lvl6pPr>
            <a:lvl7pPr lvl="6">
              <a:spcBef>
                <a:spcPts val="0"/>
              </a:spcBef>
              <a:spcAft>
                <a:spcPts val="0"/>
              </a:spcAft>
              <a:buClr>
                <a:srgbClr val="088BF5"/>
              </a:buClr>
              <a:buSzPts val="1200"/>
              <a:buNone/>
              <a:defRPr sz="1200">
                <a:solidFill>
                  <a:srgbClr val="088BF5"/>
                </a:solidFill>
              </a:defRPr>
            </a:lvl7pPr>
            <a:lvl8pPr lvl="7">
              <a:spcBef>
                <a:spcPts val="0"/>
              </a:spcBef>
              <a:spcAft>
                <a:spcPts val="0"/>
              </a:spcAft>
              <a:buClr>
                <a:srgbClr val="088BF5"/>
              </a:buClr>
              <a:buSzPts val="1200"/>
              <a:buNone/>
              <a:defRPr sz="1200">
                <a:solidFill>
                  <a:srgbClr val="088BF5"/>
                </a:solidFill>
              </a:defRPr>
            </a:lvl8pPr>
            <a:lvl9pPr lvl="8">
              <a:spcBef>
                <a:spcPts val="0"/>
              </a:spcBef>
              <a:spcAft>
                <a:spcPts val="0"/>
              </a:spcAft>
              <a:buClr>
                <a:srgbClr val="088BF5"/>
              </a:buClr>
              <a:buSzPts val="1200"/>
              <a:buNone/>
              <a:defRPr sz="1200">
                <a:solidFill>
                  <a:srgbClr val="088BF5"/>
                </a:solidFill>
              </a:defRPr>
            </a:lvl9pPr>
          </a:lstStyle>
          <a:p/>
        </p:txBody>
      </p:sp>
    </p:spTree>
  </p:cSld>
  <p:clrMapOvr>
    <a:masterClrMapping/>
  </p:clrMapOvr>
</p:sldLayout>
</file>

<file path=ppt/slideLayouts/slideLayout14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 - 50/50 Text - Light">
  <p:cSld name="TITLE_AND_BODY_1_1_3">
    <p:bg>
      <p:bgPr>
        <a:solidFill>
          <a:schemeClr val="lt1"/>
        </a:solidFill>
      </p:bgPr>
    </p:bg>
    <p:spTree>
      <p:nvGrpSpPr>
        <p:cNvPr id="1166" name="Shape 1166"/>
        <p:cNvGrpSpPr/>
        <p:nvPr/>
      </p:nvGrpSpPr>
      <p:grpSpPr>
        <a:xfrm>
          <a:off x="0" y="0"/>
          <a:ext cx="0" cy="0"/>
          <a:chOff x="0" y="0"/>
          <a:chExt cx="0" cy="0"/>
        </a:xfrm>
      </p:grpSpPr>
      <p:sp>
        <p:nvSpPr>
          <p:cNvPr id="1167" name="Google Shape;1167;p150"/>
          <p:cNvSpPr txBox="1"/>
          <p:nvPr>
            <p:ph type="ctrTitle"/>
          </p:nvPr>
        </p:nvSpPr>
        <p:spPr>
          <a:xfrm>
            <a:off x="952300" y="923200"/>
            <a:ext cx="3244800" cy="916800"/>
          </a:xfrm>
          <a:prstGeom prst="rect">
            <a:avLst/>
          </a:prstGeom>
        </p:spPr>
        <p:txBody>
          <a:bodyPr anchorCtr="0" anchor="t" bIns="45725" lIns="0" spcFirstLastPara="1" rIns="45725" wrap="square" tIns="45725">
            <a:noAutofit/>
          </a:bodyPr>
          <a:lstStyle>
            <a:lvl1pPr lvl="0">
              <a:lnSpc>
                <a:spcPct val="95000"/>
              </a:lnSpc>
              <a:spcBef>
                <a:spcPts val="0"/>
              </a:spcBef>
              <a:spcAft>
                <a:spcPts val="0"/>
              </a:spcAft>
              <a:buSzPts val="2400"/>
              <a:buNone/>
              <a:defRPr sz="24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pic>
        <p:nvPicPr>
          <p:cNvPr id="1168" name="Google Shape;1168;p150"/>
          <p:cNvPicPr preferRelativeResize="0"/>
          <p:nvPr/>
        </p:nvPicPr>
        <p:blipFill rotWithShape="1">
          <a:blip r:embed="rId2">
            <a:alphaModFix/>
          </a:blip>
          <a:srcRect b="0" l="0" r="0" t="0"/>
          <a:stretch/>
        </p:blipFill>
        <p:spPr>
          <a:xfrm>
            <a:off x="221525" y="210300"/>
            <a:ext cx="138325" cy="122950"/>
          </a:xfrm>
          <a:prstGeom prst="rect">
            <a:avLst/>
          </a:prstGeom>
          <a:noFill/>
          <a:ln>
            <a:noFill/>
          </a:ln>
        </p:spPr>
      </p:pic>
      <p:sp>
        <p:nvSpPr>
          <p:cNvPr id="1169" name="Google Shape;1169;p150"/>
          <p:cNvSpPr txBox="1"/>
          <p:nvPr>
            <p:ph idx="1" type="subTitle"/>
          </p:nvPr>
        </p:nvSpPr>
        <p:spPr>
          <a:xfrm>
            <a:off x="952300" y="210275"/>
            <a:ext cx="2903700" cy="123000"/>
          </a:xfrm>
          <a:prstGeom prst="rect">
            <a:avLst/>
          </a:prstGeom>
        </p:spPr>
        <p:txBody>
          <a:bodyPr anchorCtr="0" anchor="ctr" bIns="0" lIns="0" spcFirstLastPara="1" rIns="0" wrap="square" tIns="0">
            <a:noAutofit/>
          </a:bodyPr>
          <a:lstStyle>
            <a:lvl1pPr lvl="0">
              <a:lnSpc>
                <a:spcPct val="100000"/>
              </a:lnSpc>
              <a:spcBef>
                <a:spcPts val="0"/>
              </a:spcBef>
              <a:spcAft>
                <a:spcPts val="0"/>
              </a:spcAft>
              <a:buClr>
                <a:schemeClr val="dk1"/>
              </a:buClr>
              <a:buSzPts val="800"/>
              <a:buFont typeface="Montserrat SemiBold"/>
              <a:buNone/>
              <a:defRPr sz="800">
                <a:solidFill>
                  <a:schemeClr val="dk1"/>
                </a:solidFill>
                <a:latin typeface="Montserrat SemiBold"/>
                <a:ea typeface="Montserrat SemiBold"/>
                <a:cs typeface="Montserrat SemiBold"/>
                <a:sym typeface="Montserrat SemiBold"/>
              </a:defRPr>
            </a:lvl1pPr>
            <a:lvl2pPr lvl="1" algn="ctr">
              <a:lnSpc>
                <a:spcPct val="100000"/>
              </a:lnSpc>
              <a:spcBef>
                <a:spcPts val="0"/>
              </a:spcBef>
              <a:spcAft>
                <a:spcPts val="0"/>
              </a:spcAft>
              <a:buClr>
                <a:schemeClr val="lt1"/>
              </a:buClr>
              <a:buSzPts val="2800"/>
              <a:buNone/>
              <a:defRPr sz="2800">
                <a:solidFill>
                  <a:schemeClr val="lt1"/>
                </a:solidFill>
              </a:defRPr>
            </a:lvl2pPr>
            <a:lvl3pPr lvl="2" algn="ctr">
              <a:lnSpc>
                <a:spcPct val="100000"/>
              </a:lnSpc>
              <a:spcBef>
                <a:spcPts val="0"/>
              </a:spcBef>
              <a:spcAft>
                <a:spcPts val="0"/>
              </a:spcAft>
              <a:buClr>
                <a:schemeClr val="lt1"/>
              </a:buClr>
              <a:buSzPts val="2800"/>
              <a:buNone/>
              <a:defRPr sz="2800">
                <a:solidFill>
                  <a:schemeClr val="lt1"/>
                </a:solidFill>
              </a:defRPr>
            </a:lvl3pPr>
            <a:lvl4pPr lvl="3" algn="ctr">
              <a:lnSpc>
                <a:spcPct val="100000"/>
              </a:lnSpc>
              <a:spcBef>
                <a:spcPts val="0"/>
              </a:spcBef>
              <a:spcAft>
                <a:spcPts val="0"/>
              </a:spcAft>
              <a:buClr>
                <a:schemeClr val="lt1"/>
              </a:buClr>
              <a:buSzPts val="2800"/>
              <a:buNone/>
              <a:defRPr sz="2800">
                <a:solidFill>
                  <a:schemeClr val="lt1"/>
                </a:solidFill>
              </a:defRPr>
            </a:lvl4pPr>
            <a:lvl5pPr lvl="4" algn="ctr">
              <a:lnSpc>
                <a:spcPct val="100000"/>
              </a:lnSpc>
              <a:spcBef>
                <a:spcPts val="0"/>
              </a:spcBef>
              <a:spcAft>
                <a:spcPts val="0"/>
              </a:spcAft>
              <a:buClr>
                <a:schemeClr val="lt1"/>
              </a:buClr>
              <a:buSzPts val="2800"/>
              <a:buNone/>
              <a:defRPr sz="2800">
                <a:solidFill>
                  <a:schemeClr val="lt1"/>
                </a:solidFill>
              </a:defRPr>
            </a:lvl5pPr>
            <a:lvl6pPr lvl="5" algn="ctr">
              <a:lnSpc>
                <a:spcPct val="100000"/>
              </a:lnSpc>
              <a:spcBef>
                <a:spcPts val="0"/>
              </a:spcBef>
              <a:spcAft>
                <a:spcPts val="0"/>
              </a:spcAft>
              <a:buClr>
                <a:schemeClr val="lt1"/>
              </a:buClr>
              <a:buSzPts val="2800"/>
              <a:buNone/>
              <a:defRPr sz="2800">
                <a:solidFill>
                  <a:schemeClr val="lt1"/>
                </a:solidFill>
              </a:defRPr>
            </a:lvl6pPr>
            <a:lvl7pPr lvl="6" algn="ctr">
              <a:lnSpc>
                <a:spcPct val="100000"/>
              </a:lnSpc>
              <a:spcBef>
                <a:spcPts val="0"/>
              </a:spcBef>
              <a:spcAft>
                <a:spcPts val="0"/>
              </a:spcAft>
              <a:buClr>
                <a:schemeClr val="lt1"/>
              </a:buClr>
              <a:buSzPts val="2800"/>
              <a:buNone/>
              <a:defRPr sz="2800">
                <a:solidFill>
                  <a:schemeClr val="lt1"/>
                </a:solidFill>
              </a:defRPr>
            </a:lvl7pPr>
            <a:lvl8pPr lvl="7" algn="ctr">
              <a:lnSpc>
                <a:spcPct val="100000"/>
              </a:lnSpc>
              <a:spcBef>
                <a:spcPts val="0"/>
              </a:spcBef>
              <a:spcAft>
                <a:spcPts val="0"/>
              </a:spcAft>
              <a:buClr>
                <a:schemeClr val="lt1"/>
              </a:buClr>
              <a:buSzPts val="2800"/>
              <a:buNone/>
              <a:defRPr sz="2800">
                <a:solidFill>
                  <a:schemeClr val="lt1"/>
                </a:solidFill>
              </a:defRPr>
            </a:lvl8pPr>
            <a:lvl9pPr lvl="8" algn="ctr">
              <a:lnSpc>
                <a:spcPct val="100000"/>
              </a:lnSpc>
              <a:spcBef>
                <a:spcPts val="0"/>
              </a:spcBef>
              <a:spcAft>
                <a:spcPts val="0"/>
              </a:spcAft>
              <a:buClr>
                <a:schemeClr val="lt1"/>
              </a:buClr>
              <a:buSzPts val="2800"/>
              <a:buNone/>
              <a:defRPr sz="2800">
                <a:solidFill>
                  <a:schemeClr val="lt1"/>
                </a:solidFill>
              </a:defRPr>
            </a:lvl9pPr>
          </a:lstStyle>
          <a:p/>
        </p:txBody>
      </p:sp>
      <p:sp>
        <p:nvSpPr>
          <p:cNvPr id="1170" name="Google Shape;1170;p150"/>
          <p:cNvSpPr txBox="1"/>
          <p:nvPr/>
        </p:nvSpPr>
        <p:spPr>
          <a:xfrm rot="-5400000">
            <a:off x="-975112" y="3297988"/>
            <a:ext cx="2528700" cy="771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500">
                <a:solidFill>
                  <a:srgbClr val="999999"/>
                </a:solidFill>
                <a:latin typeface="Montserrat Medium"/>
                <a:ea typeface="Montserrat Medium"/>
                <a:cs typeface="Montserrat Medium"/>
                <a:sym typeface="Montserrat Medium"/>
              </a:rPr>
              <a:t>© 2023 Skydio, Inc. Proprietary &amp; Confidential</a:t>
            </a:r>
            <a:endParaRPr sz="500">
              <a:solidFill>
                <a:srgbClr val="999999"/>
              </a:solidFill>
              <a:latin typeface="Montserrat Medium"/>
              <a:ea typeface="Montserrat Medium"/>
              <a:cs typeface="Montserrat Medium"/>
              <a:sym typeface="Montserrat Medium"/>
            </a:endParaRPr>
          </a:p>
        </p:txBody>
      </p:sp>
      <p:sp>
        <p:nvSpPr>
          <p:cNvPr id="1171" name="Google Shape;1171;p150"/>
          <p:cNvSpPr txBox="1"/>
          <p:nvPr/>
        </p:nvSpPr>
        <p:spPr>
          <a:xfrm>
            <a:off x="202413" y="4779625"/>
            <a:ext cx="176700" cy="2388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fld id="{00000000-1234-1234-1234-123412341234}" type="slidenum">
              <a:rPr lang="en" sz="700">
                <a:solidFill>
                  <a:schemeClr val="dk1"/>
                </a:solidFill>
                <a:latin typeface="Montserrat Medium"/>
                <a:ea typeface="Montserrat Medium"/>
                <a:cs typeface="Montserrat Medium"/>
                <a:sym typeface="Montserrat Medium"/>
              </a:rPr>
              <a:t>‹#›</a:t>
            </a:fld>
            <a:endParaRPr sz="700">
              <a:solidFill>
                <a:schemeClr val="dk1"/>
              </a:solidFill>
              <a:latin typeface="Montserrat Medium"/>
              <a:ea typeface="Montserrat Medium"/>
              <a:cs typeface="Montserrat Medium"/>
              <a:sym typeface="Montserrat Medium"/>
            </a:endParaRPr>
          </a:p>
        </p:txBody>
      </p:sp>
      <p:sp>
        <p:nvSpPr>
          <p:cNvPr id="1172" name="Google Shape;1172;p150"/>
          <p:cNvSpPr txBox="1"/>
          <p:nvPr>
            <p:ph idx="2" type="body"/>
          </p:nvPr>
        </p:nvSpPr>
        <p:spPr>
          <a:xfrm>
            <a:off x="885925" y="2778988"/>
            <a:ext cx="3029100" cy="1925700"/>
          </a:xfrm>
          <a:prstGeom prst="rect">
            <a:avLst/>
          </a:prstGeom>
        </p:spPr>
        <p:txBody>
          <a:bodyPr anchorCtr="0" anchor="t" bIns="91425" lIns="91425" spcFirstLastPara="1" rIns="91425" wrap="square" tIns="91425">
            <a:noAutofit/>
          </a:bodyPr>
          <a:lstStyle>
            <a:lvl1pPr indent="-285750" lvl="0" marL="457200">
              <a:spcBef>
                <a:spcPts val="0"/>
              </a:spcBef>
              <a:spcAft>
                <a:spcPts val="0"/>
              </a:spcAft>
              <a:buClr>
                <a:srgbClr val="666666"/>
              </a:buClr>
              <a:buSzPts val="900"/>
              <a:buChar char="●"/>
              <a:defRPr sz="900">
                <a:solidFill>
                  <a:srgbClr val="666666"/>
                </a:solidFill>
              </a:defRPr>
            </a:lvl1pPr>
            <a:lvl2pPr indent="-285750" lvl="1" marL="914400">
              <a:spcBef>
                <a:spcPts val="0"/>
              </a:spcBef>
              <a:spcAft>
                <a:spcPts val="0"/>
              </a:spcAft>
              <a:buClr>
                <a:srgbClr val="666666"/>
              </a:buClr>
              <a:buSzPts val="900"/>
              <a:buChar char="○"/>
              <a:defRPr sz="900">
                <a:solidFill>
                  <a:srgbClr val="666666"/>
                </a:solidFill>
              </a:defRPr>
            </a:lvl2pPr>
            <a:lvl3pPr indent="-285750" lvl="2" marL="1371600">
              <a:spcBef>
                <a:spcPts val="0"/>
              </a:spcBef>
              <a:spcAft>
                <a:spcPts val="0"/>
              </a:spcAft>
              <a:buClr>
                <a:srgbClr val="666666"/>
              </a:buClr>
              <a:buSzPts val="900"/>
              <a:buChar char="■"/>
              <a:defRPr sz="900">
                <a:solidFill>
                  <a:srgbClr val="666666"/>
                </a:solidFill>
              </a:defRPr>
            </a:lvl3pPr>
            <a:lvl4pPr indent="-285750" lvl="3" marL="1828800">
              <a:spcBef>
                <a:spcPts val="0"/>
              </a:spcBef>
              <a:spcAft>
                <a:spcPts val="0"/>
              </a:spcAft>
              <a:buClr>
                <a:srgbClr val="666666"/>
              </a:buClr>
              <a:buSzPts val="900"/>
              <a:buChar char="●"/>
              <a:defRPr sz="900">
                <a:solidFill>
                  <a:srgbClr val="666666"/>
                </a:solidFill>
              </a:defRPr>
            </a:lvl4pPr>
            <a:lvl5pPr indent="-285750" lvl="4" marL="2286000">
              <a:spcBef>
                <a:spcPts val="0"/>
              </a:spcBef>
              <a:spcAft>
                <a:spcPts val="0"/>
              </a:spcAft>
              <a:buClr>
                <a:srgbClr val="666666"/>
              </a:buClr>
              <a:buSzPts val="900"/>
              <a:buChar char="○"/>
              <a:defRPr sz="900">
                <a:solidFill>
                  <a:srgbClr val="666666"/>
                </a:solidFill>
              </a:defRPr>
            </a:lvl5pPr>
            <a:lvl6pPr indent="-285750" lvl="5" marL="2743200">
              <a:spcBef>
                <a:spcPts val="0"/>
              </a:spcBef>
              <a:spcAft>
                <a:spcPts val="0"/>
              </a:spcAft>
              <a:buClr>
                <a:srgbClr val="666666"/>
              </a:buClr>
              <a:buSzPts val="900"/>
              <a:buChar char="■"/>
              <a:defRPr sz="900">
                <a:solidFill>
                  <a:srgbClr val="666666"/>
                </a:solidFill>
              </a:defRPr>
            </a:lvl6pPr>
            <a:lvl7pPr indent="-285750" lvl="6" marL="3200400">
              <a:spcBef>
                <a:spcPts val="0"/>
              </a:spcBef>
              <a:spcAft>
                <a:spcPts val="0"/>
              </a:spcAft>
              <a:buClr>
                <a:srgbClr val="666666"/>
              </a:buClr>
              <a:buSzPts val="900"/>
              <a:buChar char="●"/>
              <a:defRPr sz="900">
                <a:solidFill>
                  <a:srgbClr val="666666"/>
                </a:solidFill>
              </a:defRPr>
            </a:lvl7pPr>
            <a:lvl8pPr indent="-285750" lvl="7" marL="3657600">
              <a:spcBef>
                <a:spcPts val="0"/>
              </a:spcBef>
              <a:spcAft>
                <a:spcPts val="0"/>
              </a:spcAft>
              <a:buClr>
                <a:srgbClr val="666666"/>
              </a:buClr>
              <a:buSzPts val="900"/>
              <a:buChar char="○"/>
              <a:defRPr sz="900">
                <a:solidFill>
                  <a:srgbClr val="666666"/>
                </a:solidFill>
              </a:defRPr>
            </a:lvl8pPr>
            <a:lvl9pPr indent="-285750" lvl="8" marL="4114800">
              <a:spcBef>
                <a:spcPts val="0"/>
              </a:spcBef>
              <a:spcAft>
                <a:spcPts val="0"/>
              </a:spcAft>
              <a:buClr>
                <a:srgbClr val="666666"/>
              </a:buClr>
              <a:buSzPts val="900"/>
              <a:buChar char="■"/>
              <a:defRPr sz="900">
                <a:solidFill>
                  <a:srgbClr val="666666"/>
                </a:solidFill>
              </a:defRPr>
            </a:lvl9pPr>
          </a:lstStyle>
          <a:p/>
        </p:txBody>
      </p:sp>
      <p:sp>
        <p:nvSpPr>
          <p:cNvPr id="1173" name="Google Shape;1173;p150"/>
          <p:cNvSpPr txBox="1"/>
          <p:nvPr>
            <p:ph idx="3" type="subTitle"/>
          </p:nvPr>
        </p:nvSpPr>
        <p:spPr>
          <a:xfrm>
            <a:off x="921713" y="2265025"/>
            <a:ext cx="3244800" cy="432000"/>
          </a:xfrm>
          <a:prstGeom prst="rect">
            <a:avLst/>
          </a:prstGeom>
        </p:spPr>
        <p:txBody>
          <a:bodyPr anchorCtr="0" anchor="t" bIns="45725" lIns="45725" spcFirstLastPara="1" rIns="45725" wrap="square" tIns="45725">
            <a:noAutofit/>
          </a:bodyPr>
          <a:lstStyle>
            <a:lvl1pPr lvl="0">
              <a:spcBef>
                <a:spcPts val="0"/>
              </a:spcBef>
              <a:spcAft>
                <a:spcPts val="0"/>
              </a:spcAft>
              <a:buClr>
                <a:srgbClr val="088BF5"/>
              </a:buClr>
              <a:buSzPts val="1200"/>
              <a:buNone/>
              <a:defRPr sz="1200">
                <a:solidFill>
                  <a:srgbClr val="088BF5"/>
                </a:solidFill>
              </a:defRPr>
            </a:lvl1pPr>
            <a:lvl2pPr lvl="1">
              <a:spcBef>
                <a:spcPts val="0"/>
              </a:spcBef>
              <a:spcAft>
                <a:spcPts val="0"/>
              </a:spcAft>
              <a:buClr>
                <a:srgbClr val="088BF5"/>
              </a:buClr>
              <a:buSzPts val="1200"/>
              <a:buNone/>
              <a:defRPr sz="1200">
                <a:solidFill>
                  <a:srgbClr val="088BF5"/>
                </a:solidFill>
              </a:defRPr>
            </a:lvl2pPr>
            <a:lvl3pPr lvl="2">
              <a:spcBef>
                <a:spcPts val="0"/>
              </a:spcBef>
              <a:spcAft>
                <a:spcPts val="0"/>
              </a:spcAft>
              <a:buClr>
                <a:srgbClr val="088BF5"/>
              </a:buClr>
              <a:buSzPts val="1200"/>
              <a:buNone/>
              <a:defRPr sz="1200">
                <a:solidFill>
                  <a:srgbClr val="088BF5"/>
                </a:solidFill>
              </a:defRPr>
            </a:lvl3pPr>
            <a:lvl4pPr lvl="3">
              <a:spcBef>
                <a:spcPts val="0"/>
              </a:spcBef>
              <a:spcAft>
                <a:spcPts val="0"/>
              </a:spcAft>
              <a:buClr>
                <a:srgbClr val="088BF5"/>
              </a:buClr>
              <a:buSzPts val="1200"/>
              <a:buNone/>
              <a:defRPr sz="1200">
                <a:solidFill>
                  <a:srgbClr val="088BF5"/>
                </a:solidFill>
              </a:defRPr>
            </a:lvl4pPr>
            <a:lvl5pPr lvl="4">
              <a:spcBef>
                <a:spcPts val="0"/>
              </a:spcBef>
              <a:spcAft>
                <a:spcPts val="0"/>
              </a:spcAft>
              <a:buClr>
                <a:srgbClr val="088BF5"/>
              </a:buClr>
              <a:buSzPts val="1200"/>
              <a:buNone/>
              <a:defRPr sz="1200">
                <a:solidFill>
                  <a:srgbClr val="088BF5"/>
                </a:solidFill>
              </a:defRPr>
            </a:lvl5pPr>
            <a:lvl6pPr lvl="5">
              <a:spcBef>
                <a:spcPts val="0"/>
              </a:spcBef>
              <a:spcAft>
                <a:spcPts val="0"/>
              </a:spcAft>
              <a:buClr>
                <a:srgbClr val="088BF5"/>
              </a:buClr>
              <a:buSzPts val="1200"/>
              <a:buNone/>
              <a:defRPr sz="1200">
                <a:solidFill>
                  <a:srgbClr val="088BF5"/>
                </a:solidFill>
              </a:defRPr>
            </a:lvl6pPr>
            <a:lvl7pPr lvl="6">
              <a:spcBef>
                <a:spcPts val="0"/>
              </a:spcBef>
              <a:spcAft>
                <a:spcPts val="0"/>
              </a:spcAft>
              <a:buClr>
                <a:srgbClr val="088BF5"/>
              </a:buClr>
              <a:buSzPts val="1200"/>
              <a:buNone/>
              <a:defRPr sz="1200">
                <a:solidFill>
                  <a:srgbClr val="088BF5"/>
                </a:solidFill>
              </a:defRPr>
            </a:lvl7pPr>
            <a:lvl8pPr lvl="7">
              <a:spcBef>
                <a:spcPts val="0"/>
              </a:spcBef>
              <a:spcAft>
                <a:spcPts val="0"/>
              </a:spcAft>
              <a:buClr>
                <a:srgbClr val="088BF5"/>
              </a:buClr>
              <a:buSzPts val="1200"/>
              <a:buNone/>
              <a:defRPr sz="1200">
                <a:solidFill>
                  <a:srgbClr val="088BF5"/>
                </a:solidFill>
              </a:defRPr>
            </a:lvl8pPr>
            <a:lvl9pPr lvl="8">
              <a:spcBef>
                <a:spcPts val="0"/>
              </a:spcBef>
              <a:spcAft>
                <a:spcPts val="0"/>
              </a:spcAft>
              <a:buClr>
                <a:srgbClr val="088BF5"/>
              </a:buClr>
              <a:buSzPts val="1200"/>
              <a:buNone/>
              <a:defRPr sz="1200">
                <a:solidFill>
                  <a:srgbClr val="088BF5"/>
                </a:solidFill>
              </a:defRPr>
            </a:lvl9pPr>
          </a:lstStyle>
          <a:p/>
        </p:txBody>
      </p:sp>
      <p:sp>
        <p:nvSpPr>
          <p:cNvPr id="1174" name="Google Shape;1174;p150"/>
          <p:cNvSpPr txBox="1"/>
          <p:nvPr>
            <p:ph idx="4" type="body"/>
          </p:nvPr>
        </p:nvSpPr>
        <p:spPr>
          <a:xfrm>
            <a:off x="5291913" y="2778988"/>
            <a:ext cx="3029100" cy="1925700"/>
          </a:xfrm>
          <a:prstGeom prst="rect">
            <a:avLst/>
          </a:prstGeom>
        </p:spPr>
        <p:txBody>
          <a:bodyPr anchorCtr="0" anchor="t" bIns="91425" lIns="91425" spcFirstLastPara="1" rIns="91425" wrap="square" tIns="91425">
            <a:noAutofit/>
          </a:bodyPr>
          <a:lstStyle>
            <a:lvl1pPr indent="-285750" lvl="0" marL="457200">
              <a:spcBef>
                <a:spcPts val="0"/>
              </a:spcBef>
              <a:spcAft>
                <a:spcPts val="0"/>
              </a:spcAft>
              <a:buClr>
                <a:srgbClr val="666666"/>
              </a:buClr>
              <a:buSzPts val="900"/>
              <a:buChar char="●"/>
              <a:defRPr sz="900">
                <a:solidFill>
                  <a:srgbClr val="666666"/>
                </a:solidFill>
              </a:defRPr>
            </a:lvl1pPr>
            <a:lvl2pPr indent="-285750" lvl="1" marL="914400">
              <a:spcBef>
                <a:spcPts val="0"/>
              </a:spcBef>
              <a:spcAft>
                <a:spcPts val="0"/>
              </a:spcAft>
              <a:buClr>
                <a:srgbClr val="666666"/>
              </a:buClr>
              <a:buSzPts val="900"/>
              <a:buChar char="○"/>
              <a:defRPr sz="900">
                <a:solidFill>
                  <a:srgbClr val="666666"/>
                </a:solidFill>
              </a:defRPr>
            </a:lvl2pPr>
            <a:lvl3pPr indent="-285750" lvl="2" marL="1371600">
              <a:spcBef>
                <a:spcPts val="0"/>
              </a:spcBef>
              <a:spcAft>
                <a:spcPts val="0"/>
              </a:spcAft>
              <a:buClr>
                <a:srgbClr val="666666"/>
              </a:buClr>
              <a:buSzPts val="900"/>
              <a:buChar char="■"/>
              <a:defRPr sz="900">
                <a:solidFill>
                  <a:srgbClr val="666666"/>
                </a:solidFill>
              </a:defRPr>
            </a:lvl3pPr>
            <a:lvl4pPr indent="-285750" lvl="3" marL="1828800">
              <a:spcBef>
                <a:spcPts val="0"/>
              </a:spcBef>
              <a:spcAft>
                <a:spcPts val="0"/>
              </a:spcAft>
              <a:buClr>
                <a:srgbClr val="666666"/>
              </a:buClr>
              <a:buSzPts val="900"/>
              <a:buChar char="●"/>
              <a:defRPr sz="900">
                <a:solidFill>
                  <a:srgbClr val="666666"/>
                </a:solidFill>
              </a:defRPr>
            </a:lvl4pPr>
            <a:lvl5pPr indent="-285750" lvl="4" marL="2286000">
              <a:spcBef>
                <a:spcPts val="0"/>
              </a:spcBef>
              <a:spcAft>
                <a:spcPts val="0"/>
              </a:spcAft>
              <a:buClr>
                <a:srgbClr val="666666"/>
              </a:buClr>
              <a:buSzPts val="900"/>
              <a:buChar char="○"/>
              <a:defRPr sz="900">
                <a:solidFill>
                  <a:srgbClr val="666666"/>
                </a:solidFill>
              </a:defRPr>
            </a:lvl5pPr>
            <a:lvl6pPr indent="-285750" lvl="5" marL="2743200">
              <a:spcBef>
                <a:spcPts val="0"/>
              </a:spcBef>
              <a:spcAft>
                <a:spcPts val="0"/>
              </a:spcAft>
              <a:buClr>
                <a:srgbClr val="666666"/>
              </a:buClr>
              <a:buSzPts val="900"/>
              <a:buChar char="■"/>
              <a:defRPr sz="900">
                <a:solidFill>
                  <a:srgbClr val="666666"/>
                </a:solidFill>
              </a:defRPr>
            </a:lvl6pPr>
            <a:lvl7pPr indent="-285750" lvl="6" marL="3200400">
              <a:spcBef>
                <a:spcPts val="0"/>
              </a:spcBef>
              <a:spcAft>
                <a:spcPts val="0"/>
              </a:spcAft>
              <a:buClr>
                <a:srgbClr val="666666"/>
              </a:buClr>
              <a:buSzPts val="900"/>
              <a:buChar char="●"/>
              <a:defRPr sz="900">
                <a:solidFill>
                  <a:srgbClr val="666666"/>
                </a:solidFill>
              </a:defRPr>
            </a:lvl7pPr>
            <a:lvl8pPr indent="-285750" lvl="7" marL="3657600">
              <a:spcBef>
                <a:spcPts val="0"/>
              </a:spcBef>
              <a:spcAft>
                <a:spcPts val="0"/>
              </a:spcAft>
              <a:buClr>
                <a:srgbClr val="666666"/>
              </a:buClr>
              <a:buSzPts val="900"/>
              <a:buChar char="○"/>
              <a:defRPr sz="900">
                <a:solidFill>
                  <a:srgbClr val="666666"/>
                </a:solidFill>
              </a:defRPr>
            </a:lvl8pPr>
            <a:lvl9pPr indent="-285750" lvl="8" marL="4114800">
              <a:spcBef>
                <a:spcPts val="0"/>
              </a:spcBef>
              <a:spcAft>
                <a:spcPts val="0"/>
              </a:spcAft>
              <a:buClr>
                <a:srgbClr val="666666"/>
              </a:buClr>
              <a:buSzPts val="900"/>
              <a:buChar char="■"/>
              <a:defRPr sz="900">
                <a:solidFill>
                  <a:srgbClr val="666666"/>
                </a:solidFill>
              </a:defRPr>
            </a:lvl9pPr>
          </a:lstStyle>
          <a:p/>
        </p:txBody>
      </p:sp>
      <p:sp>
        <p:nvSpPr>
          <p:cNvPr id="1175" name="Google Shape;1175;p150"/>
          <p:cNvSpPr txBox="1"/>
          <p:nvPr>
            <p:ph idx="5" type="subTitle"/>
          </p:nvPr>
        </p:nvSpPr>
        <p:spPr>
          <a:xfrm>
            <a:off x="5289601" y="2265025"/>
            <a:ext cx="3244800" cy="432000"/>
          </a:xfrm>
          <a:prstGeom prst="rect">
            <a:avLst/>
          </a:prstGeom>
        </p:spPr>
        <p:txBody>
          <a:bodyPr anchorCtr="0" anchor="t" bIns="45725" lIns="45725" spcFirstLastPara="1" rIns="45725" wrap="square" tIns="45725">
            <a:noAutofit/>
          </a:bodyPr>
          <a:lstStyle>
            <a:lvl1pPr lvl="0">
              <a:spcBef>
                <a:spcPts val="0"/>
              </a:spcBef>
              <a:spcAft>
                <a:spcPts val="0"/>
              </a:spcAft>
              <a:buClr>
                <a:srgbClr val="088BF5"/>
              </a:buClr>
              <a:buSzPts val="1200"/>
              <a:buNone/>
              <a:defRPr sz="1200">
                <a:solidFill>
                  <a:srgbClr val="088BF5"/>
                </a:solidFill>
              </a:defRPr>
            </a:lvl1pPr>
            <a:lvl2pPr lvl="1">
              <a:spcBef>
                <a:spcPts val="0"/>
              </a:spcBef>
              <a:spcAft>
                <a:spcPts val="0"/>
              </a:spcAft>
              <a:buClr>
                <a:srgbClr val="088BF5"/>
              </a:buClr>
              <a:buSzPts val="1200"/>
              <a:buNone/>
              <a:defRPr sz="1200">
                <a:solidFill>
                  <a:srgbClr val="088BF5"/>
                </a:solidFill>
              </a:defRPr>
            </a:lvl2pPr>
            <a:lvl3pPr lvl="2">
              <a:spcBef>
                <a:spcPts val="0"/>
              </a:spcBef>
              <a:spcAft>
                <a:spcPts val="0"/>
              </a:spcAft>
              <a:buClr>
                <a:srgbClr val="088BF5"/>
              </a:buClr>
              <a:buSzPts val="1200"/>
              <a:buNone/>
              <a:defRPr sz="1200">
                <a:solidFill>
                  <a:srgbClr val="088BF5"/>
                </a:solidFill>
              </a:defRPr>
            </a:lvl3pPr>
            <a:lvl4pPr lvl="3">
              <a:spcBef>
                <a:spcPts val="0"/>
              </a:spcBef>
              <a:spcAft>
                <a:spcPts val="0"/>
              </a:spcAft>
              <a:buClr>
                <a:srgbClr val="088BF5"/>
              </a:buClr>
              <a:buSzPts val="1200"/>
              <a:buNone/>
              <a:defRPr sz="1200">
                <a:solidFill>
                  <a:srgbClr val="088BF5"/>
                </a:solidFill>
              </a:defRPr>
            </a:lvl4pPr>
            <a:lvl5pPr lvl="4">
              <a:spcBef>
                <a:spcPts val="0"/>
              </a:spcBef>
              <a:spcAft>
                <a:spcPts val="0"/>
              </a:spcAft>
              <a:buClr>
                <a:srgbClr val="088BF5"/>
              </a:buClr>
              <a:buSzPts val="1200"/>
              <a:buNone/>
              <a:defRPr sz="1200">
                <a:solidFill>
                  <a:srgbClr val="088BF5"/>
                </a:solidFill>
              </a:defRPr>
            </a:lvl5pPr>
            <a:lvl6pPr lvl="5">
              <a:spcBef>
                <a:spcPts val="0"/>
              </a:spcBef>
              <a:spcAft>
                <a:spcPts val="0"/>
              </a:spcAft>
              <a:buClr>
                <a:srgbClr val="088BF5"/>
              </a:buClr>
              <a:buSzPts val="1200"/>
              <a:buNone/>
              <a:defRPr sz="1200">
                <a:solidFill>
                  <a:srgbClr val="088BF5"/>
                </a:solidFill>
              </a:defRPr>
            </a:lvl6pPr>
            <a:lvl7pPr lvl="6">
              <a:spcBef>
                <a:spcPts val="0"/>
              </a:spcBef>
              <a:spcAft>
                <a:spcPts val="0"/>
              </a:spcAft>
              <a:buClr>
                <a:srgbClr val="088BF5"/>
              </a:buClr>
              <a:buSzPts val="1200"/>
              <a:buNone/>
              <a:defRPr sz="1200">
                <a:solidFill>
                  <a:srgbClr val="088BF5"/>
                </a:solidFill>
              </a:defRPr>
            </a:lvl7pPr>
            <a:lvl8pPr lvl="7">
              <a:spcBef>
                <a:spcPts val="0"/>
              </a:spcBef>
              <a:spcAft>
                <a:spcPts val="0"/>
              </a:spcAft>
              <a:buClr>
                <a:srgbClr val="088BF5"/>
              </a:buClr>
              <a:buSzPts val="1200"/>
              <a:buNone/>
              <a:defRPr sz="1200">
                <a:solidFill>
                  <a:srgbClr val="088BF5"/>
                </a:solidFill>
              </a:defRPr>
            </a:lvl8pPr>
            <a:lvl9pPr lvl="8">
              <a:spcBef>
                <a:spcPts val="0"/>
              </a:spcBef>
              <a:spcAft>
                <a:spcPts val="0"/>
              </a:spcAft>
              <a:buClr>
                <a:srgbClr val="088BF5"/>
              </a:buClr>
              <a:buSzPts val="1200"/>
              <a:buNone/>
              <a:defRPr sz="1200">
                <a:solidFill>
                  <a:srgbClr val="088BF5"/>
                </a:solidFill>
              </a:defRPr>
            </a:lvl9pPr>
          </a:lstStyle>
          <a:p/>
        </p:txBody>
      </p:sp>
    </p:spTree>
  </p:cSld>
  <p:clrMapOvr>
    <a:masterClrMapping/>
  </p:clrMapOvr>
</p:sldLayout>
</file>

<file path=ppt/slideLayouts/slideLayout14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 - 70/30 Text - Dark">
  <p:cSld name="TITLE_AND_BODY_1_1_2">
    <p:bg>
      <p:bgPr>
        <a:solidFill>
          <a:srgbClr val="000000"/>
        </a:solidFill>
      </p:bgPr>
    </p:bg>
    <p:spTree>
      <p:nvGrpSpPr>
        <p:cNvPr id="1176" name="Shape 1176"/>
        <p:cNvGrpSpPr/>
        <p:nvPr/>
      </p:nvGrpSpPr>
      <p:grpSpPr>
        <a:xfrm>
          <a:off x="0" y="0"/>
          <a:ext cx="0" cy="0"/>
          <a:chOff x="0" y="0"/>
          <a:chExt cx="0" cy="0"/>
        </a:xfrm>
      </p:grpSpPr>
      <p:sp>
        <p:nvSpPr>
          <p:cNvPr id="1177" name="Google Shape;1177;p151"/>
          <p:cNvSpPr txBox="1"/>
          <p:nvPr>
            <p:ph type="ctrTitle"/>
          </p:nvPr>
        </p:nvSpPr>
        <p:spPr>
          <a:xfrm>
            <a:off x="952300" y="923200"/>
            <a:ext cx="3244800" cy="916800"/>
          </a:xfrm>
          <a:prstGeom prst="rect">
            <a:avLst/>
          </a:prstGeom>
        </p:spPr>
        <p:txBody>
          <a:bodyPr anchorCtr="0" anchor="t" bIns="45725" lIns="0" spcFirstLastPara="1" rIns="45725" wrap="square" tIns="45725">
            <a:noAutofit/>
          </a:bodyPr>
          <a:lstStyle>
            <a:lvl1pPr lvl="0">
              <a:lnSpc>
                <a:spcPct val="95000"/>
              </a:lnSpc>
              <a:spcBef>
                <a:spcPts val="0"/>
              </a:spcBef>
              <a:spcAft>
                <a:spcPts val="0"/>
              </a:spcAft>
              <a:buClr>
                <a:schemeClr val="lt1"/>
              </a:buClr>
              <a:buSzPts val="2400"/>
              <a:buNone/>
              <a:defRPr sz="2400">
                <a:solidFill>
                  <a:schemeClr val="lt1"/>
                </a:solidFill>
              </a:defRPr>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pic>
        <p:nvPicPr>
          <p:cNvPr id="1178" name="Google Shape;1178;p151"/>
          <p:cNvPicPr preferRelativeResize="0"/>
          <p:nvPr/>
        </p:nvPicPr>
        <p:blipFill rotWithShape="1">
          <a:blip r:embed="rId2">
            <a:alphaModFix/>
          </a:blip>
          <a:srcRect b="0" l="0" r="0" t="0"/>
          <a:stretch/>
        </p:blipFill>
        <p:spPr>
          <a:xfrm>
            <a:off x="221525" y="210300"/>
            <a:ext cx="138325" cy="122950"/>
          </a:xfrm>
          <a:prstGeom prst="rect">
            <a:avLst/>
          </a:prstGeom>
          <a:noFill/>
          <a:ln>
            <a:noFill/>
          </a:ln>
        </p:spPr>
      </p:pic>
      <p:sp>
        <p:nvSpPr>
          <p:cNvPr id="1179" name="Google Shape;1179;p151"/>
          <p:cNvSpPr txBox="1"/>
          <p:nvPr>
            <p:ph idx="1" type="subTitle"/>
          </p:nvPr>
        </p:nvSpPr>
        <p:spPr>
          <a:xfrm>
            <a:off x="952300" y="210275"/>
            <a:ext cx="2903700" cy="123000"/>
          </a:xfrm>
          <a:prstGeom prst="rect">
            <a:avLst/>
          </a:prstGeom>
        </p:spPr>
        <p:txBody>
          <a:bodyPr anchorCtr="0" anchor="ctr" bIns="0" lIns="0" spcFirstLastPara="1" rIns="0" wrap="square" tIns="0">
            <a:noAutofit/>
          </a:bodyPr>
          <a:lstStyle>
            <a:lvl1pPr lvl="0">
              <a:lnSpc>
                <a:spcPct val="100000"/>
              </a:lnSpc>
              <a:spcBef>
                <a:spcPts val="0"/>
              </a:spcBef>
              <a:spcAft>
                <a:spcPts val="0"/>
              </a:spcAft>
              <a:buClr>
                <a:schemeClr val="lt1"/>
              </a:buClr>
              <a:buSzPts val="800"/>
              <a:buFont typeface="Montserrat SemiBold"/>
              <a:buNone/>
              <a:defRPr sz="800">
                <a:solidFill>
                  <a:schemeClr val="lt1"/>
                </a:solidFill>
                <a:latin typeface="Montserrat SemiBold"/>
                <a:ea typeface="Montserrat SemiBold"/>
                <a:cs typeface="Montserrat SemiBold"/>
                <a:sym typeface="Montserrat SemiBold"/>
              </a:defRPr>
            </a:lvl1pPr>
            <a:lvl2pPr lvl="1" algn="ctr">
              <a:lnSpc>
                <a:spcPct val="100000"/>
              </a:lnSpc>
              <a:spcBef>
                <a:spcPts val="0"/>
              </a:spcBef>
              <a:spcAft>
                <a:spcPts val="0"/>
              </a:spcAft>
              <a:buClr>
                <a:schemeClr val="lt1"/>
              </a:buClr>
              <a:buSzPts val="2800"/>
              <a:buNone/>
              <a:defRPr sz="2800">
                <a:solidFill>
                  <a:schemeClr val="lt1"/>
                </a:solidFill>
              </a:defRPr>
            </a:lvl2pPr>
            <a:lvl3pPr lvl="2" algn="ctr">
              <a:lnSpc>
                <a:spcPct val="100000"/>
              </a:lnSpc>
              <a:spcBef>
                <a:spcPts val="0"/>
              </a:spcBef>
              <a:spcAft>
                <a:spcPts val="0"/>
              </a:spcAft>
              <a:buClr>
                <a:schemeClr val="lt1"/>
              </a:buClr>
              <a:buSzPts val="2800"/>
              <a:buNone/>
              <a:defRPr sz="2800">
                <a:solidFill>
                  <a:schemeClr val="lt1"/>
                </a:solidFill>
              </a:defRPr>
            </a:lvl3pPr>
            <a:lvl4pPr lvl="3" algn="ctr">
              <a:lnSpc>
                <a:spcPct val="100000"/>
              </a:lnSpc>
              <a:spcBef>
                <a:spcPts val="0"/>
              </a:spcBef>
              <a:spcAft>
                <a:spcPts val="0"/>
              </a:spcAft>
              <a:buClr>
                <a:schemeClr val="lt1"/>
              </a:buClr>
              <a:buSzPts val="2800"/>
              <a:buNone/>
              <a:defRPr sz="2800">
                <a:solidFill>
                  <a:schemeClr val="lt1"/>
                </a:solidFill>
              </a:defRPr>
            </a:lvl4pPr>
            <a:lvl5pPr lvl="4" algn="ctr">
              <a:lnSpc>
                <a:spcPct val="100000"/>
              </a:lnSpc>
              <a:spcBef>
                <a:spcPts val="0"/>
              </a:spcBef>
              <a:spcAft>
                <a:spcPts val="0"/>
              </a:spcAft>
              <a:buClr>
                <a:schemeClr val="lt1"/>
              </a:buClr>
              <a:buSzPts val="2800"/>
              <a:buNone/>
              <a:defRPr sz="2800">
                <a:solidFill>
                  <a:schemeClr val="lt1"/>
                </a:solidFill>
              </a:defRPr>
            </a:lvl5pPr>
            <a:lvl6pPr lvl="5" algn="ctr">
              <a:lnSpc>
                <a:spcPct val="100000"/>
              </a:lnSpc>
              <a:spcBef>
                <a:spcPts val="0"/>
              </a:spcBef>
              <a:spcAft>
                <a:spcPts val="0"/>
              </a:spcAft>
              <a:buClr>
                <a:schemeClr val="lt1"/>
              </a:buClr>
              <a:buSzPts val="2800"/>
              <a:buNone/>
              <a:defRPr sz="2800">
                <a:solidFill>
                  <a:schemeClr val="lt1"/>
                </a:solidFill>
              </a:defRPr>
            </a:lvl6pPr>
            <a:lvl7pPr lvl="6" algn="ctr">
              <a:lnSpc>
                <a:spcPct val="100000"/>
              </a:lnSpc>
              <a:spcBef>
                <a:spcPts val="0"/>
              </a:spcBef>
              <a:spcAft>
                <a:spcPts val="0"/>
              </a:spcAft>
              <a:buClr>
                <a:schemeClr val="lt1"/>
              </a:buClr>
              <a:buSzPts val="2800"/>
              <a:buNone/>
              <a:defRPr sz="2800">
                <a:solidFill>
                  <a:schemeClr val="lt1"/>
                </a:solidFill>
              </a:defRPr>
            </a:lvl7pPr>
            <a:lvl8pPr lvl="7" algn="ctr">
              <a:lnSpc>
                <a:spcPct val="100000"/>
              </a:lnSpc>
              <a:spcBef>
                <a:spcPts val="0"/>
              </a:spcBef>
              <a:spcAft>
                <a:spcPts val="0"/>
              </a:spcAft>
              <a:buClr>
                <a:schemeClr val="lt1"/>
              </a:buClr>
              <a:buSzPts val="2800"/>
              <a:buNone/>
              <a:defRPr sz="2800">
                <a:solidFill>
                  <a:schemeClr val="lt1"/>
                </a:solidFill>
              </a:defRPr>
            </a:lvl8pPr>
            <a:lvl9pPr lvl="8" algn="ctr">
              <a:lnSpc>
                <a:spcPct val="100000"/>
              </a:lnSpc>
              <a:spcBef>
                <a:spcPts val="0"/>
              </a:spcBef>
              <a:spcAft>
                <a:spcPts val="0"/>
              </a:spcAft>
              <a:buClr>
                <a:schemeClr val="lt1"/>
              </a:buClr>
              <a:buSzPts val="2800"/>
              <a:buNone/>
              <a:defRPr sz="2800">
                <a:solidFill>
                  <a:schemeClr val="lt1"/>
                </a:solidFill>
              </a:defRPr>
            </a:lvl9pPr>
          </a:lstStyle>
          <a:p/>
        </p:txBody>
      </p:sp>
      <p:sp>
        <p:nvSpPr>
          <p:cNvPr id="1180" name="Google Shape;1180;p151"/>
          <p:cNvSpPr txBox="1"/>
          <p:nvPr/>
        </p:nvSpPr>
        <p:spPr>
          <a:xfrm rot="-5400000">
            <a:off x="-975112" y="3297988"/>
            <a:ext cx="2528700" cy="771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500">
                <a:solidFill>
                  <a:srgbClr val="666666"/>
                </a:solidFill>
                <a:latin typeface="Montserrat Medium"/>
                <a:ea typeface="Montserrat Medium"/>
                <a:cs typeface="Montserrat Medium"/>
                <a:sym typeface="Montserrat Medium"/>
              </a:rPr>
              <a:t>© 2023 Skydio, Inc. Proprietary &amp; Confidential</a:t>
            </a:r>
            <a:endParaRPr sz="500">
              <a:solidFill>
                <a:srgbClr val="666666"/>
              </a:solidFill>
              <a:latin typeface="Montserrat Medium"/>
              <a:ea typeface="Montserrat Medium"/>
              <a:cs typeface="Montserrat Medium"/>
              <a:sym typeface="Montserrat Medium"/>
            </a:endParaRPr>
          </a:p>
        </p:txBody>
      </p:sp>
      <p:sp>
        <p:nvSpPr>
          <p:cNvPr id="1181" name="Google Shape;1181;p151"/>
          <p:cNvSpPr txBox="1"/>
          <p:nvPr/>
        </p:nvSpPr>
        <p:spPr>
          <a:xfrm>
            <a:off x="202413" y="4779625"/>
            <a:ext cx="176700" cy="2388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fld id="{00000000-1234-1234-1234-123412341234}" type="slidenum">
              <a:rPr lang="en" sz="700">
                <a:solidFill>
                  <a:schemeClr val="lt1"/>
                </a:solidFill>
                <a:latin typeface="Montserrat Medium"/>
                <a:ea typeface="Montserrat Medium"/>
                <a:cs typeface="Montserrat Medium"/>
                <a:sym typeface="Montserrat Medium"/>
              </a:rPr>
              <a:t>‹#›</a:t>
            </a:fld>
            <a:endParaRPr sz="700">
              <a:solidFill>
                <a:schemeClr val="lt1"/>
              </a:solidFill>
              <a:latin typeface="Montserrat Medium"/>
              <a:ea typeface="Montserrat Medium"/>
              <a:cs typeface="Montserrat Medium"/>
              <a:sym typeface="Montserrat Medium"/>
            </a:endParaRPr>
          </a:p>
        </p:txBody>
      </p:sp>
      <p:sp>
        <p:nvSpPr>
          <p:cNvPr id="1182" name="Google Shape;1182;p151"/>
          <p:cNvSpPr txBox="1"/>
          <p:nvPr>
            <p:ph idx="2" type="body"/>
          </p:nvPr>
        </p:nvSpPr>
        <p:spPr>
          <a:xfrm>
            <a:off x="885925" y="2778988"/>
            <a:ext cx="3114300" cy="1925700"/>
          </a:xfrm>
          <a:prstGeom prst="rect">
            <a:avLst/>
          </a:prstGeom>
        </p:spPr>
        <p:txBody>
          <a:bodyPr anchorCtr="0" anchor="t" bIns="91425" lIns="91425" spcFirstLastPara="1" rIns="91425" wrap="square" tIns="91425">
            <a:noAutofit/>
          </a:bodyPr>
          <a:lstStyle>
            <a:lvl1pPr indent="-285750" lvl="0" marL="457200">
              <a:spcBef>
                <a:spcPts val="0"/>
              </a:spcBef>
              <a:spcAft>
                <a:spcPts val="0"/>
              </a:spcAft>
              <a:buSzPts val="900"/>
              <a:buChar char="●"/>
              <a:defRPr sz="900"/>
            </a:lvl1pPr>
            <a:lvl2pPr indent="-285750" lvl="1" marL="914400">
              <a:spcBef>
                <a:spcPts val="0"/>
              </a:spcBef>
              <a:spcAft>
                <a:spcPts val="0"/>
              </a:spcAft>
              <a:buSzPts val="900"/>
              <a:buChar char="○"/>
              <a:defRPr sz="900"/>
            </a:lvl2pPr>
            <a:lvl3pPr indent="-285750" lvl="2" marL="1371600">
              <a:spcBef>
                <a:spcPts val="0"/>
              </a:spcBef>
              <a:spcAft>
                <a:spcPts val="0"/>
              </a:spcAft>
              <a:buSzPts val="900"/>
              <a:buChar char="■"/>
              <a:defRPr sz="900"/>
            </a:lvl3pPr>
            <a:lvl4pPr indent="-285750" lvl="3" marL="1828800">
              <a:spcBef>
                <a:spcPts val="0"/>
              </a:spcBef>
              <a:spcAft>
                <a:spcPts val="0"/>
              </a:spcAft>
              <a:buSzPts val="900"/>
              <a:buChar char="●"/>
              <a:defRPr sz="900"/>
            </a:lvl4pPr>
            <a:lvl5pPr indent="-285750" lvl="4" marL="2286000">
              <a:spcBef>
                <a:spcPts val="0"/>
              </a:spcBef>
              <a:spcAft>
                <a:spcPts val="0"/>
              </a:spcAft>
              <a:buSzPts val="900"/>
              <a:buChar char="○"/>
              <a:defRPr sz="900"/>
            </a:lvl5pPr>
            <a:lvl6pPr indent="-285750" lvl="5" marL="2743200">
              <a:spcBef>
                <a:spcPts val="0"/>
              </a:spcBef>
              <a:spcAft>
                <a:spcPts val="0"/>
              </a:spcAft>
              <a:buSzPts val="900"/>
              <a:buChar char="■"/>
              <a:defRPr sz="900"/>
            </a:lvl6pPr>
            <a:lvl7pPr indent="-285750" lvl="6" marL="3200400">
              <a:spcBef>
                <a:spcPts val="0"/>
              </a:spcBef>
              <a:spcAft>
                <a:spcPts val="0"/>
              </a:spcAft>
              <a:buSzPts val="900"/>
              <a:buChar char="●"/>
              <a:defRPr sz="900"/>
            </a:lvl7pPr>
            <a:lvl8pPr indent="-285750" lvl="7" marL="3657600">
              <a:spcBef>
                <a:spcPts val="0"/>
              </a:spcBef>
              <a:spcAft>
                <a:spcPts val="0"/>
              </a:spcAft>
              <a:buSzPts val="900"/>
              <a:buChar char="○"/>
              <a:defRPr sz="900"/>
            </a:lvl8pPr>
            <a:lvl9pPr indent="-285750" lvl="8" marL="4114800">
              <a:spcBef>
                <a:spcPts val="0"/>
              </a:spcBef>
              <a:spcAft>
                <a:spcPts val="0"/>
              </a:spcAft>
              <a:buSzPts val="900"/>
              <a:buChar char="■"/>
              <a:defRPr sz="900"/>
            </a:lvl9pPr>
          </a:lstStyle>
          <a:p/>
        </p:txBody>
      </p:sp>
      <p:sp>
        <p:nvSpPr>
          <p:cNvPr id="1183" name="Google Shape;1183;p151"/>
          <p:cNvSpPr/>
          <p:nvPr/>
        </p:nvSpPr>
        <p:spPr>
          <a:xfrm>
            <a:off x="6133188" y="0"/>
            <a:ext cx="3007200" cy="5143500"/>
          </a:xfrm>
          <a:prstGeom prst="rect">
            <a:avLst/>
          </a:prstGeom>
          <a:solidFill>
            <a:schemeClr val="dk2"/>
          </a:solidFill>
          <a:ln>
            <a:noFill/>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1184" name="Google Shape;1184;p151"/>
          <p:cNvSpPr txBox="1"/>
          <p:nvPr>
            <p:ph idx="3" type="subTitle"/>
          </p:nvPr>
        </p:nvSpPr>
        <p:spPr>
          <a:xfrm>
            <a:off x="6953973" y="1098750"/>
            <a:ext cx="1715100" cy="432000"/>
          </a:xfrm>
          <a:prstGeom prst="rect">
            <a:avLst/>
          </a:prstGeom>
        </p:spPr>
        <p:txBody>
          <a:bodyPr anchorCtr="0" anchor="t" bIns="45725" lIns="45725" spcFirstLastPara="1" rIns="45725" wrap="square" tIns="45725">
            <a:noAutofit/>
          </a:bodyPr>
          <a:lstStyle>
            <a:lvl1pPr lvl="0">
              <a:spcBef>
                <a:spcPts val="0"/>
              </a:spcBef>
              <a:spcAft>
                <a:spcPts val="0"/>
              </a:spcAft>
              <a:buClr>
                <a:srgbClr val="088BF5"/>
              </a:buClr>
              <a:buSzPts val="1000"/>
              <a:buNone/>
              <a:defRPr sz="1000">
                <a:solidFill>
                  <a:srgbClr val="088BF5"/>
                </a:solidFill>
              </a:defRPr>
            </a:lvl1pPr>
            <a:lvl2pPr lvl="1">
              <a:spcBef>
                <a:spcPts val="0"/>
              </a:spcBef>
              <a:spcAft>
                <a:spcPts val="0"/>
              </a:spcAft>
              <a:buClr>
                <a:srgbClr val="088BF5"/>
              </a:buClr>
              <a:buSzPts val="1000"/>
              <a:buNone/>
              <a:defRPr sz="1000">
                <a:solidFill>
                  <a:srgbClr val="088BF5"/>
                </a:solidFill>
              </a:defRPr>
            </a:lvl2pPr>
            <a:lvl3pPr lvl="2">
              <a:spcBef>
                <a:spcPts val="0"/>
              </a:spcBef>
              <a:spcAft>
                <a:spcPts val="0"/>
              </a:spcAft>
              <a:buClr>
                <a:srgbClr val="088BF5"/>
              </a:buClr>
              <a:buSzPts val="1000"/>
              <a:buNone/>
              <a:defRPr sz="1000">
                <a:solidFill>
                  <a:srgbClr val="088BF5"/>
                </a:solidFill>
              </a:defRPr>
            </a:lvl3pPr>
            <a:lvl4pPr lvl="3">
              <a:spcBef>
                <a:spcPts val="0"/>
              </a:spcBef>
              <a:spcAft>
                <a:spcPts val="0"/>
              </a:spcAft>
              <a:buClr>
                <a:srgbClr val="088BF5"/>
              </a:buClr>
              <a:buSzPts val="1000"/>
              <a:buNone/>
              <a:defRPr sz="1000">
                <a:solidFill>
                  <a:srgbClr val="088BF5"/>
                </a:solidFill>
              </a:defRPr>
            </a:lvl4pPr>
            <a:lvl5pPr lvl="4">
              <a:spcBef>
                <a:spcPts val="0"/>
              </a:spcBef>
              <a:spcAft>
                <a:spcPts val="0"/>
              </a:spcAft>
              <a:buClr>
                <a:srgbClr val="088BF5"/>
              </a:buClr>
              <a:buSzPts val="1000"/>
              <a:buNone/>
              <a:defRPr sz="1000">
                <a:solidFill>
                  <a:srgbClr val="088BF5"/>
                </a:solidFill>
              </a:defRPr>
            </a:lvl5pPr>
            <a:lvl6pPr lvl="5">
              <a:spcBef>
                <a:spcPts val="0"/>
              </a:spcBef>
              <a:spcAft>
                <a:spcPts val="0"/>
              </a:spcAft>
              <a:buClr>
                <a:srgbClr val="088BF5"/>
              </a:buClr>
              <a:buSzPts val="1000"/>
              <a:buNone/>
              <a:defRPr sz="1000">
                <a:solidFill>
                  <a:srgbClr val="088BF5"/>
                </a:solidFill>
              </a:defRPr>
            </a:lvl6pPr>
            <a:lvl7pPr lvl="6">
              <a:spcBef>
                <a:spcPts val="0"/>
              </a:spcBef>
              <a:spcAft>
                <a:spcPts val="0"/>
              </a:spcAft>
              <a:buClr>
                <a:srgbClr val="088BF5"/>
              </a:buClr>
              <a:buSzPts val="1000"/>
              <a:buNone/>
              <a:defRPr sz="1000">
                <a:solidFill>
                  <a:srgbClr val="088BF5"/>
                </a:solidFill>
              </a:defRPr>
            </a:lvl7pPr>
            <a:lvl8pPr lvl="7">
              <a:spcBef>
                <a:spcPts val="0"/>
              </a:spcBef>
              <a:spcAft>
                <a:spcPts val="0"/>
              </a:spcAft>
              <a:buClr>
                <a:srgbClr val="088BF5"/>
              </a:buClr>
              <a:buSzPts val="1000"/>
              <a:buNone/>
              <a:defRPr sz="1000">
                <a:solidFill>
                  <a:srgbClr val="088BF5"/>
                </a:solidFill>
              </a:defRPr>
            </a:lvl8pPr>
            <a:lvl9pPr lvl="8">
              <a:spcBef>
                <a:spcPts val="0"/>
              </a:spcBef>
              <a:spcAft>
                <a:spcPts val="0"/>
              </a:spcAft>
              <a:buClr>
                <a:srgbClr val="088BF5"/>
              </a:buClr>
              <a:buSzPts val="1000"/>
              <a:buNone/>
              <a:defRPr sz="1000">
                <a:solidFill>
                  <a:srgbClr val="088BF5"/>
                </a:solidFill>
              </a:defRPr>
            </a:lvl9pPr>
          </a:lstStyle>
          <a:p/>
        </p:txBody>
      </p:sp>
      <p:sp>
        <p:nvSpPr>
          <p:cNvPr id="1185" name="Google Shape;1185;p151"/>
          <p:cNvSpPr txBox="1"/>
          <p:nvPr>
            <p:ph idx="4" type="body"/>
          </p:nvPr>
        </p:nvSpPr>
        <p:spPr>
          <a:xfrm>
            <a:off x="6925175" y="1476177"/>
            <a:ext cx="1902000" cy="523800"/>
          </a:xfrm>
          <a:prstGeom prst="rect">
            <a:avLst/>
          </a:prstGeom>
        </p:spPr>
        <p:txBody>
          <a:bodyPr anchorCtr="0" anchor="t" bIns="91425" lIns="91425" spcFirstLastPara="1" rIns="91425" wrap="square" tIns="91425">
            <a:noAutofit/>
          </a:bodyPr>
          <a:lstStyle>
            <a:lvl1pPr indent="-279400" lvl="0" marL="457200">
              <a:spcBef>
                <a:spcPts val="0"/>
              </a:spcBef>
              <a:spcAft>
                <a:spcPts val="0"/>
              </a:spcAft>
              <a:buSzPts val="800"/>
              <a:buChar char="●"/>
              <a:defRPr sz="800"/>
            </a:lvl1pPr>
            <a:lvl2pPr indent="-279400" lvl="1" marL="914400">
              <a:spcBef>
                <a:spcPts val="0"/>
              </a:spcBef>
              <a:spcAft>
                <a:spcPts val="0"/>
              </a:spcAft>
              <a:buSzPts val="800"/>
              <a:buChar char="○"/>
              <a:defRPr sz="800"/>
            </a:lvl2pPr>
            <a:lvl3pPr indent="-279400" lvl="2" marL="1371600">
              <a:spcBef>
                <a:spcPts val="0"/>
              </a:spcBef>
              <a:spcAft>
                <a:spcPts val="0"/>
              </a:spcAft>
              <a:buSzPts val="800"/>
              <a:buChar char="■"/>
              <a:defRPr sz="800"/>
            </a:lvl3pPr>
            <a:lvl4pPr indent="-279400" lvl="3" marL="1828800">
              <a:spcBef>
                <a:spcPts val="0"/>
              </a:spcBef>
              <a:spcAft>
                <a:spcPts val="0"/>
              </a:spcAft>
              <a:buSzPts val="800"/>
              <a:buChar char="●"/>
              <a:defRPr sz="800"/>
            </a:lvl4pPr>
            <a:lvl5pPr indent="-279400" lvl="4" marL="2286000">
              <a:spcBef>
                <a:spcPts val="0"/>
              </a:spcBef>
              <a:spcAft>
                <a:spcPts val="0"/>
              </a:spcAft>
              <a:buSzPts val="800"/>
              <a:buChar char="○"/>
              <a:defRPr sz="800"/>
            </a:lvl5pPr>
            <a:lvl6pPr indent="-279400" lvl="5" marL="2743200">
              <a:spcBef>
                <a:spcPts val="0"/>
              </a:spcBef>
              <a:spcAft>
                <a:spcPts val="0"/>
              </a:spcAft>
              <a:buSzPts val="800"/>
              <a:buChar char="■"/>
              <a:defRPr sz="800"/>
            </a:lvl6pPr>
            <a:lvl7pPr indent="-279400" lvl="6" marL="3200400">
              <a:spcBef>
                <a:spcPts val="0"/>
              </a:spcBef>
              <a:spcAft>
                <a:spcPts val="0"/>
              </a:spcAft>
              <a:buSzPts val="800"/>
              <a:buChar char="●"/>
              <a:defRPr sz="800"/>
            </a:lvl7pPr>
            <a:lvl8pPr indent="-279400" lvl="7" marL="3657600">
              <a:spcBef>
                <a:spcPts val="0"/>
              </a:spcBef>
              <a:spcAft>
                <a:spcPts val="0"/>
              </a:spcAft>
              <a:buSzPts val="800"/>
              <a:buChar char="○"/>
              <a:defRPr sz="800"/>
            </a:lvl8pPr>
            <a:lvl9pPr indent="-279400" lvl="8" marL="4114800">
              <a:spcBef>
                <a:spcPts val="0"/>
              </a:spcBef>
              <a:spcAft>
                <a:spcPts val="0"/>
              </a:spcAft>
              <a:buSzPts val="800"/>
              <a:buChar char="■"/>
              <a:defRPr sz="800"/>
            </a:lvl9pPr>
          </a:lstStyle>
          <a:p/>
        </p:txBody>
      </p:sp>
      <p:sp>
        <p:nvSpPr>
          <p:cNvPr id="1186" name="Google Shape;1186;p151"/>
          <p:cNvSpPr txBox="1"/>
          <p:nvPr>
            <p:ph idx="5" type="subTitle"/>
          </p:nvPr>
        </p:nvSpPr>
        <p:spPr>
          <a:xfrm>
            <a:off x="921713" y="2265025"/>
            <a:ext cx="3244800" cy="432000"/>
          </a:xfrm>
          <a:prstGeom prst="rect">
            <a:avLst/>
          </a:prstGeom>
        </p:spPr>
        <p:txBody>
          <a:bodyPr anchorCtr="0" anchor="t" bIns="45725" lIns="45725" spcFirstLastPara="1" rIns="45725" wrap="square" tIns="45725">
            <a:noAutofit/>
          </a:bodyPr>
          <a:lstStyle>
            <a:lvl1pPr lvl="0">
              <a:spcBef>
                <a:spcPts val="0"/>
              </a:spcBef>
              <a:spcAft>
                <a:spcPts val="0"/>
              </a:spcAft>
              <a:buClr>
                <a:srgbClr val="088BF5"/>
              </a:buClr>
              <a:buSzPts val="1200"/>
              <a:buNone/>
              <a:defRPr sz="1200">
                <a:solidFill>
                  <a:srgbClr val="088BF5"/>
                </a:solidFill>
              </a:defRPr>
            </a:lvl1pPr>
            <a:lvl2pPr lvl="1">
              <a:spcBef>
                <a:spcPts val="0"/>
              </a:spcBef>
              <a:spcAft>
                <a:spcPts val="0"/>
              </a:spcAft>
              <a:buClr>
                <a:srgbClr val="088BF5"/>
              </a:buClr>
              <a:buSzPts val="700"/>
              <a:buNone/>
              <a:defRPr>
                <a:solidFill>
                  <a:srgbClr val="088BF5"/>
                </a:solidFill>
              </a:defRPr>
            </a:lvl2pPr>
            <a:lvl3pPr lvl="2">
              <a:spcBef>
                <a:spcPts val="0"/>
              </a:spcBef>
              <a:spcAft>
                <a:spcPts val="0"/>
              </a:spcAft>
              <a:buClr>
                <a:srgbClr val="088BF5"/>
              </a:buClr>
              <a:buSzPts val="700"/>
              <a:buNone/>
              <a:defRPr>
                <a:solidFill>
                  <a:srgbClr val="088BF5"/>
                </a:solidFill>
              </a:defRPr>
            </a:lvl3pPr>
            <a:lvl4pPr lvl="3">
              <a:spcBef>
                <a:spcPts val="0"/>
              </a:spcBef>
              <a:spcAft>
                <a:spcPts val="0"/>
              </a:spcAft>
              <a:buClr>
                <a:srgbClr val="088BF5"/>
              </a:buClr>
              <a:buSzPts val="700"/>
              <a:buNone/>
              <a:defRPr>
                <a:solidFill>
                  <a:srgbClr val="088BF5"/>
                </a:solidFill>
              </a:defRPr>
            </a:lvl4pPr>
            <a:lvl5pPr lvl="4">
              <a:spcBef>
                <a:spcPts val="0"/>
              </a:spcBef>
              <a:spcAft>
                <a:spcPts val="0"/>
              </a:spcAft>
              <a:buClr>
                <a:srgbClr val="088BF5"/>
              </a:buClr>
              <a:buSzPts val="700"/>
              <a:buNone/>
              <a:defRPr>
                <a:solidFill>
                  <a:srgbClr val="088BF5"/>
                </a:solidFill>
              </a:defRPr>
            </a:lvl5pPr>
            <a:lvl6pPr lvl="5">
              <a:spcBef>
                <a:spcPts val="0"/>
              </a:spcBef>
              <a:spcAft>
                <a:spcPts val="0"/>
              </a:spcAft>
              <a:buClr>
                <a:srgbClr val="088BF5"/>
              </a:buClr>
              <a:buSzPts val="700"/>
              <a:buNone/>
              <a:defRPr>
                <a:solidFill>
                  <a:srgbClr val="088BF5"/>
                </a:solidFill>
              </a:defRPr>
            </a:lvl6pPr>
            <a:lvl7pPr lvl="6">
              <a:spcBef>
                <a:spcPts val="0"/>
              </a:spcBef>
              <a:spcAft>
                <a:spcPts val="0"/>
              </a:spcAft>
              <a:buClr>
                <a:srgbClr val="088BF5"/>
              </a:buClr>
              <a:buSzPts val="700"/>
              <a:buNone/>
              <a:defRPr>
                <a:solidFill>
                  <a:srgbClr val="088BF5"/>
                </a:solidFill>
              </a:defRPr>
            </a:lvl7pPr>
            <a:lvl8pPr lvl="7">
              <a:spcBef>
                <a:spcPts val="0"/>
              </a:spcBef>
              <a:spcAft>
                <a:spcPts val="0"/>
              </a:spcAft>
              <a:buClr>
                <a:srgbClr val="088BF5"/>
              </a:buClr>
              <a:buSzPts val="700"/>
              <a:buNone/>
              <a:defRPr>
                <a:solidFill>
                  <a:srgbClr val="088BF5"/>
                </a:solidFill>
              </a:defRPr>
            </a:lvl8pPr>
            <a:lvl9pPr lvl="8">
              <a:spcBef>
                <a:spcPts val="0"/>
              </a:spcBef>
              <a:spcAft>
                <a:spcPts val="0"/>
              </a:spcAft>
              <a:buClr>
                <a:srgbClr val="088BF5"/>
              </a:buClr>
              <a:buSzPts val="700"/>
              <a:buNone/>
              <a:defRPr>
                <a:solidFill>
                  <a:srgbClr val="088BF5"/>
                </a:solidFill>
              </a:defRPr>
            </a:lvl9pPr>
          </a:lstStyle>
          <a:p/>
        </p:txBody>
      </p:sp>
      <p:sp>
        <p:nvSpPr>
          <p:cNvPr id="1187" name="Google Shape;1187;p151"/>
          <p:cNvSpPr txBox="1"/>
          <p:nvPr>
            <p:ph idx="6" type="subTitle"/>
          </p:nvPr>
        </p:nvSpPr>
        <p:spPr>
          <a:xfrm>
            <a:off x="6953973" y="2281662"/>
            <a:ext cx="1715100" cy="432000"/>
          </a:xfrm>
          <a:prstGeom prst="rect">
            <a:avLst/>
          </a:prstGeom>
        </p:spPr>
        <p:txBody>
          <a:bodyPr anchorCtr="0" anchor="t" bIns="45725" lIns="45725" spcFirstLastPara="1" rIns="45725" wrap="square" tIns="45725">
            <a:noAutofit/>
          </a:bodyPr>
          <a:lstStyle>
            <a:lvl1pPr lvl="0">
              <a:spcBef>
                <a:spcPts val="0"/>
              </a:spcBef>
              <a:spcAft>
                <a:spcPts val="0"/>
              </a:spcAft>
              <a:buClr>
                <a:srgbClr val="088BF5"/>
              </a:buClr>
              <a:buSzPts val="1000"/>
              <a:buNone/>
              <a:defRPr sz="1000">
                <a:solidFill>
                  <a:srgbClr val="088BF5"/>
                </a:solidFill>
              </a:defRPr>
            </a:lvl1pPr>
            <a:lvl2pPr lvl="1">
              <a:spcBef>
                <a:spcPts val="0"/>
              </a:spcBef>
              <a:spcAft>
                <a:spcPts val="0"/>
              </a:spcAft>
              <a:buClr>
                <a:srgbClr val="088BF5"/>
              </a:buClr>
              <a:buSzPts val="1000"/>
              <a:buNone/>
              <a:defRPr sz="1000">
                <a:solidFill>
                  <a:srgbClr val="088BF5"/>
                </a:solidFill>
              </a:defRPr>
            </a:lvl2pPr>
            <a:lvl3pPr lvl="2">
              <a:spcBef>
                <a:spcPts val="0"/>
              </a:spcBef>
              <a:spcAft>
                <a:spcPts val="0"/>
              </a:spcAft>
              <a:buClr>
                <a:srgbClr val="088BF5"/>
              </a:buClr>
              <a:buSzPts val="1000"/>
              <a:buNone/>
              <a:defRPr sz="1000">
                <a:solidFill>
                  <a:srgbClr val="088BF5"/>
                </a:solidFill>
              </a:defRPr>
            </a:lvl3pPr>
            <a:lvl4pPr lvl="3">
              <a:spcBef>
                <a:spcPts val="0"/>
              </a:spcBef>
              <a:spcAft>
                <a:spcPts val="0"/>
              </a:spcAft>
              <a:buClr>
                <a:srgbClr val="088BF5"/>
              </a:buClr>
              <a:buSzPts val="1000"/>
              <a:buNone/>
              <a:defRPr sz="1000">
                <a:solidFill>
                  <a:srgbClr val="088BF5"/>
                </a:solidFill>
              </a:defRPr>
            </a:lvl4pPr>
            <a:lvl5pPr lvl="4">
              <a:spcBef>
                <a:spcPts val="0"/>
              </a:spcBef>
              <a:spcAft>
                <a:spcPts val="0"/>
              </a:spcAft>
              <a:buClr>
                <a:srgbClr val="088BF5"/>
              </a:buClr>
              <a:buSzPts val="1000"/>
              <a:buNone/>
              <a:defRPr sz="1000">
                <a:solidFill>
                  <a:srgbClr val="088BF5"/>
                </a:solidFill>
              </a:defRPr>
            </a:lvl5pPr>
            <a:lvl6pPr lvl="5">
              <a:spcBef>
                <a:spcPts val="0"/>
              </a:spcBef>
              <a:spcAft>
                <a:spcPts val="0"/>
              </a:spcAft>
              <a:buClr>
                <a:srgbClr val="088BF5"/>
              </a:buClr>
              <a:buSzPts val="1000"/>
              <a:buNone/>
              <a:defRPr sz="1000">
                <a:solidFill>
                  <a:srgbClr val="088BF5"/>
                </a:solidFill>
              </a:defRPr>
            </a:lvl6pPr>
            <a:lvl7pPr lvl="6">
              <a:spcBef>
                <a:spcPts val="0"/>
              </a:spcBef>
              <a:spcAft>
                <a:spcPts val="0"/>
              </a:spcAft>
              <a:buClr>
                <a:srgbClr val="088BF5"/>
              </a:buClr>
              <a:buSzPts val="1000"/>
              <a:buNone/>
              <a:defRPr sz="1000">
                <a:solidFill>
                  <a:srgbClr val="088BF5"/>
                </a:solidFill>
              </a:defRPr>
            </a:lvl7pPr>
            <a:lvl8pPr lvl="7">
              <a:spcBef>
                <a:spcPts val="0"/>
              </a:spcBef>
              <a:spcAft>
                <a:spcPts val="0"/>
              </a:spcAft>
              <a:buClr>
                <a:srgbClr val="088BF5"/>
              </a:buClr>
              <a:buSzPts val="1000"/>
              <a:buNone/>
              <a:defRPr sz="1000">
                <a:solidFill>
                  <a:srgbClr val="088BF5"/>
                </a:solidFill>
              </a:defRPr>
            </a:lvl8pPr>
            <a:lvl9pPr lvl="8">
              <a:spcBef>
                <a:spcPts val="0"/>
              </a:spcBef>
              <a:spcAft>
                <a:spcPts val="0"/>
              </a:spcAft>
              <a:buClr>
                <a:srgbClr val="088BF5"/>
              </a:buClr>
              <a:buSzPts val="1000"/>
              <a:buNone/>
              <a:defRPr sz="1000">
                <a:solidFill>
                  <a:srgbClr val="088BF5"/>
                </a:solidFill>
              </a:defRPr>
            </a:lvl9pPr>
          </a:lstStyle>
          <a:p/>
        </p:txBody>
      </p:sp>
      <p:sp>
        <p:nvSpPr>
          <p:cNvPr id="1188" name="Google Shape;1188;p151"/>
          <p:cNvSpPr txBox="1"/>
          <p:nvPr>
            <p:ph idx="7" type="body"/>
          </p:nvPr>
        </p:nvSpPr>
        <p:spPr>
          <a:xfrm>
            <a:off x="6925175" y="2659089"/>
            <a:ext cx="1902000" cy="523800"/>
          </a:xfrm>
          <a:prstGeom prst="rect">
            <a:avLst/>
          </a:prstGeom>
        </p:spPr>
        <p:txBody>
          <a:bodyPr anchorCtr="0" anchor="t" bIns="91425" lIns="91425" spcFirstLastPara="1" rIns="91425" wrap="square" tIns="91425">
            <a:noAutofit/>
          </a:bodyPr>
          <a:lstStyle>
            <a:lvl1pPr indent="-279400" lvl="0" marL="457200">
              <a:spcBef>
                <a:spcPts val="0"/>
              </a:spcBef>
              <a:spcAft>
                <a:spcPts val="0"/>
              </a:spcAft>
              <a:buSzPts val="800"/>
              <a:buChar char="●"/>
              <a:defRPr sz="800"/>
            </a:lvl1pPr>
            <a:lvl2pPr indent="-279400" lvl="1" marL="914400">
              <a:spcBef>
                <a:spcPts val="0"/>
              </a:spcBef>
              <a:spcAft>
                <a:spcPts val="0"/>
              </a:spcAft>
              <a:buSzPts val="800"/>
              <a:buChar char="○"/>
              <a:defRPr sz="800"/>
            </a:lvl2pPr>
            <a:lvl3pPr indent="-279400" lvl="2" marL="1371600">
              <a:spcBef>
                <a:spcPts val="0"/>
              </a:spcBef>
              <a:spcAft>
                <a:spcPts val="0"/>
              </a:spcAft>
              <a:buSzPts val="800"/>
              <a:buChar char="■"/>
              <a:defRPr sz="800"/>
            </a:lvl3pPr>
            <a:lvl4pPr indent="-279400" lvl="3" marL="1828800">
              <a:spcBef>
                <a:spcPts val="0"/>
              </a:spcBef>
              <a:spcAft>
                <a:spcPts val="0"/>
              </a:spcAft>
              <a:buSzPts val="800"/>
              <a:buChar char="●"/>
              <a:defRPr sz="800"/>
            </a:lvl4pPr>
            <a:lvl5pPr indent="-279400" lvl="4" marL="2286000">
              <a:spcBef>
                <a:spcPts val="0"/>
              </a:spcBef>
              <a:spcAft>
                <a:spcPts val="0"/>
              </a:spcAft>
              <a:buSzPts val="800"/>
              <a:buChar char="○"/>
              <a:defRPr sz="800"/>
            </a:lvl5pPr>
            <a:lvl6pPr indent="-279400" lvl="5" marL="2743200">
              <a:spcBef>
                <a:spcPts val="0"/>
              </a:spcBef>
              <a:spcAft>
                <a:spcPts val="0"/>
              </a:spcAft>
              <a:buSzPts val="800"/>
              <a:buChar char="■"/>
              <a:defRPr sz="800"/>
            </a:lvl6pPr>
            <a:lvl7pPr indent="-279400" lvl="6" marL="3200400">
              <a:spcBef>
                <a:spcPts val="0"/>
              </a:spcBef>
              <a:spcAft>
                <a:spcPts val="0"/>
              </a:spcAft>
              <a:buSzPts val="800"/>
              <a:buChar char="●"/>
              <a:defRPr sz="800"/>
            </a:lvl7pPr>
            <a:lvl8pPr indent="-279400" lvl="7" marL="3657600">
              <a:spcBef>
                <a:spcPts val="0"/>
              </a:spcBef>
              <a:spcAft>
                <a:spcPts val="0"/>
              </a:spcAft>
              <a:buSzPts val="800"/>
              <a:buChar char="○"/>
              <a:defRPr sz="800"/>
            </a:lvl8pPr>
            <a:lvl9pPr indent="-279400" lvl="8" marL="4114800">
              <a:spcBef>
                <a:spcPts val="0"/>
              </a:spcBef>
              <a:spcAft>
                <a:spcPts val="0"/>
              </a:spcAft>
              <a:buSzPts val="800"/>
              <a:buChar char="■"/>
              <a:defRPr sz="800"/>
            </a:lvl9pPr>
          </a:lstStyle>
          <a:p/>
        </p:txBody>
      </p:sp>
      <p:sp>
        <p:nvSpPr>
          <p:cNvPr id="1189" name="Google Shape;1189;p151"/>
          <p:cNvSpPr txBox="1"/>
          <p:nvPr>
            <p:ph idx="8" type="subTitle"/>
          </p:nvPr>
        </p:nvSpPr>
        <p:spPr>
          <a:xfrm>
            <a:off x="6953973" y="3464573"/>
            <a:ext cx="1715100" cy="432000"/>
          </a:xfrm>
          <a:prstGeom prst="rect">
            <a:avLst/>
          </a:prstGeom>
        </p:spPr>
        <p:txBody>
          <a:bodyPr anchorCtr="0" anchor="t" bIns="45725" lIns="45725" spcFirstLastPara="1" rIns="45725" wrap="square" tIns="45725">
            <a:noAutofit/>
          </a:bodyPr>
          <a:lstStyle>
            <a:lvl1pPr lvl="0">
              <a:spcBef>
                <a:spcPts val="0"/>
              </a:spcBef>
              <a:spcAft>
                <a:spcPts val="0"/>
              </a:spcAft>
              <a:buClr>
                <a:srgbClr val="088BF5"/>
              </a:buClr>
              <a:buSzPts val="1000"/>
              <a:buNone/>
              <a:defRPr sz="1000">
                <a:solidFill>
                  <a:srgbClr val="088BF5"/>
                </a:solidFill>
              </a:defRPr>
            </a:lvl1pPr>
            <a:lvl2pPr lvl="1">
              <a:spcBef>
                <a:spcPts val="0"/>
              </a:spcBef>
              <a:spcAft>
                <a:spcPts val="0"/>
              </a:spcAft>
              <a:buClr>
                <a:srgbClr val="088BF5"/>
              </a:buClr>
              <a:buSzPts val="1000"/>
              <a:buNone/>
              <a:defRPr sz="1000">
                <a:solidFill>
                  <a:srgbClr val="088BF5"/>
                </a:solidFill>
              </a:defRPr>
            </a:lvl2pPr>
            <a:lvl3pPr lvl="2">
              <a:spcBef>
                <a:spcPts val="0"/>
              </a:spcBef>
              <a:spcAft>
                <a:spcPts val="0"/>
              </a:spcAft>
              <a:buClr>
                <a:srgbClr val="088BF5"/>
              </a:buClr>
              <a:buSzPts val="1000"/>
              <a:buNone/>
              <a:defRPr sz="1000">
                <a:solidFill>
                  <a:srgbClr val="088BF5"/>
                </a:solidFill>
              </a:defRPr>
            </a:lvl3pPr>
            <a:lvl4pPr lvl="3">
              <a:spcBef>
                <a:spcPts val="0"/>
              </a:spcBef>
              <a:spcAft>
                <a:spcPts val="0"/>
              </a:spcAft>
              <a:buClr>
                <a:srgbClr val="088BF5"/>
              </a:buClr>
              <a:buSzPts val="1000"/>
              <a:buNone/>
              <a:defRPr sz="1000">
                <a:solidFill>
                  <a:srgbClr val="088BF5"/>
                </a:solidFill>
              </a:defRPr>
            </a:lvl4pPr>
            <a:lvl5pPr lvl="4">
              <a:spcBef>
                <a:spcPts val="0"/>
              </a:spcBef>
              <a:spcAft>
                <a:spcPts val="0"/>
              </a:spcAft>
              <a:buClr>
                <a:srgbClr val="088BF5"/>
              </a:buClr>
              <a:buSzPts val="1000"/>
              <a:buNone/>
              <a:defRPr sz="1000">
                <a:solidFill>
                  <a:srgbClr val="088BF5"/>
                </a:solidFill>
              </a:defRPr>
            </a:lvl5pPr>
            <a:lvl6pPr lvl="5">
              <a:spcBef>
                <a:spcPts val="0"/>
              </a:spcBef>
              <a:spcAft>
                <a:spcPts val="0"/>
              </a:spcAft>
              <a:buClr>
                <a:srgbClr val="088BF5"/>
              </a:buClr>
              <a:buSzPts val="1000"/>
              <a:buNone/>
              <a:defRPr sz="1000">
                <a:solidFill>
                  <a:srgbClr val="088BF5"/>
                </a:solidFill>
              </a:defRPr>
            </a:lvl6pPr>
            <a:lvl7pPr lvl="6">
              <a:spcBef>
                <a:spcPts val="0"/>
              </a:spcBef>
              <a:spcAft>
                <a:spcPts val="0"/>
              </a:spcAft>
              <a:buClr>
                <a:srgbClr val="088BF5"/>
              </a:buClr>
              <a:buSzPts val="1000"/>
              <a:buNone/>
              <a:defRPr sz="1000">
                <a:solidFill>
                  <a:srgbClr val="088BF5"/>
                </a:solidFill>
              </a:defRPr>
            </a:lvl7pPr>
            <a:lvl8pPr lvl="7">
              <a:spcBef>
                <a:spcPts val="0"/>
              </a:spcBef>
              <a:spcAft>
                <a:spcPts val="0"/>
              </a:spcAft>
              <a:buClr>
                <a:srgbClr val="088BF5"/>
              </a:buClr>
              <a:buSzPts val="1000"/>
              <a:buNone/>
              <a:defRPr sz="1000">
                <a:solidFill>
                  <a:srgbClr val="088BF5"/>
                </a:solidFill>
              </a:defRPr>
            </a:lvl8pPr>
            <a:lvl9pPr lvl="8">
              <a:spcBef>
                <a:spcPts val="0"/>
              </a:spcBef>
              <a:spcAft>
                <a:spcPts val="0"/>
              </a:spcAft>
              <a:buClr>
                <a:srgbClr val="088BF5"/>
              </a:buClr>
              <a:buSzPts val="1000"/>
              <a:buNone/>
              <a:defRPr sz="1000">
                <a:solidFill>
                  <a:srgbClr val="088BF5"/>
                </a:solidFill>
              </a:defRPr>
            </a:lvl9pPr>
          </a:lstStyle>
          <a:p/>
        </p:txBody>
      </p:sp>
      <p:sp>
        <p:nvSpPr>
          <p:cNvPr id="1190" name="Google Shape;1190;p151"/>
          <p:cNvSpPr txBox="1"/>
          <p:nvPr>
            <p:ph idx="9" type="body"/>
          </p:nvPr>
        </p:nvSpPr>
        <p:spPr>
          <a:xfrm>
            <a:off x="6925175" y="3842000"/>
            <a:ext cx="1902000" cy="523800"/>
          </a:xfrm>
          <a:prstGeom prst="rect">
            <a:avLst/>
          </a:prstGeom>
        </p:spPr>
        <p:txBody>
          <a:bodyPr anchorCtr="0" anchor="t" bIns="91425" lIns="91425" spcFirstLastPara="1" rIns="91425" wrap="square" tIns="91425">
            <a:noAutofit/>
          </a:bodyPr>
          <a:lstStyle>
            <a:lvl1pPr indent="-279400" lvl="0" marL="457200">
              <a:spcBef>
                <a:spcPts val="0"/>
              </a:spcBef>
              <a:spcAft>
                <a:spcPts val="0"/>
              </a:spcAft>
              <a:buSzPts val="800"/>
              <a:buChar char="●"/>
              <a:defRPr sz="800"/>
            </a:lvl1pPr>
            <a:lvl2pPr indent="-279400" lvl="1" marL="914400">
              <a:spcBef>
                <a:spcPts val="0"/>
              </a:spcBef>
              <a:spcAft>
                <a:spcPts val="0"/>
              </a:spcAft>
              <a:buSzPts val="800"/>
              <a:buChar char="○"/>
              <a:defRPr sz="800"/>
            </a:lvl2pPr>
            <a:lvl3pPr indent="-279400" lvl="2" marL="1371600">
              <a:spcBef>
                <a:spcPts val="0"/>
              </a:spcBef>
              <a:spcAft>
                <a:spcPts val="0"/>
              </a:spcAft>
              <a:buSzPts val="800"/>
              <a:buChar char="■"/>
              <a:defRPr sz="800"/>
            </a:lvl3pPr>
            <a:lvl4pPr indent="-279400" lvl="3" marL="1828800">
              <a:spcBef>
                <a:spcPts val="0"/>
              </a:spcBef>
              <a:spcAft>
                <a:spcPts val="0"/>
              </a:spcAft>
              <a:buSzPts val="800"/>
              <a:buChar char="●"/>
              <a:defRPr sz="800"/>
            </a:lvl4pPr>
            <a:lvl5pPr indent="-279400" lvl="4" marL="2286000">
              <a:spcBef>
                <a:spcPts val="0"/>
              </a:spcBef>
              <a:spcAft>
                <a:spcPts val="0"/>
              </a:spcAft>
              <a:buSzPts val="800"/>
              <a:buChar char="○"/>
              <a:defRPr sz="800"/>
            </a:lvl5pPr>
            <a:lvl6pPr indent="-279400" lvl="5" marL="2743200">
              <a:spcBef>
                <a:spcPts val="0"/>
              </a:spcBef>
              <a:spcAft>
                <a:spcPts val="0"/>
              </a:spcAft>
              <a:buSzPts val="800"/>
              <a:buChar char="■"/>
              <a:defRPr sz="800"/>
            </a:lvl6pPr>
            <a:lvl7pPr indent="-279400" lvl="6" marL="3200400">
              <a:spcBef>
                <a:spcPts val="0"/>
              </a:spcBef>
              <a:spcAft>
                <a:spcPts val="0"/>
              </a:spcAft>
              <a:buSzPts val="800"/>
              <a:buChar char="●"/>
              <a:defRPr sz="800"/>
            </a:lvl7pPr>
            <a:lvl8pPr indent="-279400" lvl="7" marL="3657600">
              <a:spcBef>
                <a:spcPts val="0"/>
              </a:spcBef>
              <a:spcAft>
                <a:spcPts val="0"/>
              </a:spcAft>
              <a:buSzPts val="800"/>
              <a:buChar char="○"/>
              <a:defRPr sz="800"/>
            </a:lvl8pPr>
            <a:lvl9pPr indent="-279400" lvl="8" marL="4114800">
              <a:spcBef>
                <a:spcPts val="0"/>
              </a:spcBef>
              <a:spcAft>
                <a:spcPts val="0"/>
              </a:spcAft>
              <a:buSzPts val="800"/>
              <a:buChar char="■"/>
              <a:defRPr sz="800"/>
            </a:lvl9pPr>
          </a:lstStyle>
          <a:p/>
        </p:txBody>
      </p:sp>
    </p:spTree>
  </p:cSld>
  <p:clrMapOvr>
    <a:masterClrMapping/>
  </p:clrMapOvr>
</p:sldLayout>
</file>

<file path=ppt/slideLayouts/slideLayout14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 - 70/30 Text - Light">
  <p:cSld name="TITLE_AND_BODY_1_1_2_2">
    <p:bg>
      <p:bgPr>
        <a:solidFill>
          <a:schemeClr val="lt1"/>
        </a:solidFill>
      </p:bgPr>
    </p:bg>
    <p:spTree>
      <p:nvGrpSpPr>
        <p:cNvPr id="1191" name="Shape 1191"/>
        <p:cNvGrpSpPr/>
        <p:nvPr/>
      </p:nvGrpSpPr>
      <p:grpSpPr>
        <a:xfrm>
          <a:off x="0" y="0"/>
          <a:ext cx="0" cy="0"/>
          <a:chOff x="0" y="0"/>
          <a:chExt cx="0" cy="0"/>
        </a:xfrm>
      </p:grpSpPr>
      <p:sp>
        <p:nvSpPr>
          <p:cNvPr id="1192" name="Google Shape;1192;p152"/>
          <p:cNvSpPr txBox="1"/>
          <p:nvPr>
            <p:ph type="ctrTitle"/>
          </p:nvPr>
        </p:nvSpPr>
        <p:spPr>
          <a:xfrm>
            <a:off x="952300" y="923200"/>
            <a:ext cx="3244800" cy="916800"/>
          </a:xfrm>
          <a:prstGeom prst="rect">
            <a:avLst/>
          </a:prstGeom>
        </p:spPr>
        <p:txBody>
          <a:bodyPr anchorCtr="0" anchor="t" bIns="45725" lIns="0" spcFirstLastPara="1" rIns="45725" wrap="square" tIns="45725">
            <a:noAutofit/>
          </a:bodyPr>
          <a:lstStyle>
            <a:lvl1pPr lvl="0">
              <a:lnSpc>
                <a:spcPct val="95000"/>
              </a:lnSpc>
              <a:spcBef>
                <a:spcPts val="0"/>
              </a:spcBef>
              <a:spcAft>
                <a:spcPts val="0"/>
              </a:spcAft>
              <a:buSzPts val="2400"/>
              <a:buNone/>
              <a:defRPr sz="24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93" name="Google Shape;1193;p152"/>
          <p:cNvSpPr txBox="1"/>
          <p:nvPr>
            <p:ph idx="1" type="body"/>
          </p:nvPr>
        </p:nvSpPr>
        <p:spPr>
          <a:xfrm>
            <a:off x="885925" y="2778988"/>
            <a:ext cx="3114300" cy="1925700"/>
          </a:xfrm>
          <a:prstGeom prst="rect">
            <a:avLst/>
          </a:prstGeom>
        </p:spPr>
        <p:txBody>
          <a:bodyPr anchorCtr="0" anchor="t" bIns="91425" lIns="91425" spcFirstLastPara="1" rIns="91425" wrap="square" tIns="91425">
            <a:noAutofit/>
          </a:bodyPr>
          <a:lstStyle>
            <a:lvl1pPr indent="-285750" lvl="0" marL="457200">
              <a:spcBef>
                <a:spcPts val="0"/>
              </a:spcBef>
              <a:spcAft>
                <a:spcPts val="0"/>
              </a:spcAft>
              <a:buClr>
                <a:srgbClr val="666666"/>
              </a:buClr>
              <a:buSzPts val="900"/>
              <a:buChar char="●"/>
              <a:defRPr sz="900">
                <a:solidFill>
                  <a:srgbClr val="666666"/>
                </a:solidFill>
              </a:defRPr>
            </a:lvl1pPr>
            <a:lvl2pPr indent="-285750" lvl="1" marL="914400">
              <a:spcBef>
                <a:spcPts val="0"/>
              </a:spcBef>
              <a:spcAft>
                <a:spcPts val="0"/>
              </a:spcAft>
              <a:buClr>
                <a:srgbClr val="666666"/>
              </a:buClr>
              <a:buSzPts val="900"/>
              <a:buChar char="○"/>
              <a:defRPr sz="900">
                <a:solidFill>
                  <a:srgbClr val="666666"/>
                </a:solidFill>
              </a:defRPr>
            </a:lvl2pPr>
            <a:lvl3pPr indent="-285750" lvl="2" marL="1371600">
              <a:spcBef>
                <a:spcPts val="0"/>
              </a:spcBef>
              <a:spcAft>
                <a:spcPts val="0"/>
              </a:spcAft>
              <a:buClr>
                <a:srgbClr val="666666"/>
              </a:buClr>
              <a:buSzPts val="900"/>
              <a:buChar char="■"/>
              <a:defRPr sz="900">
                <a:solidFill>
                  <a:srgbClr val="666666"/>
                </a:solidFill>
              </a:defRPr>
            </a:lvl3pPr>
            <a:lvl4pPr indent="-285750" lvl="3" marL="1828800">
              <a:spcBef>
                <a:spcPts val="0"/>
              </a:spcBef>
              <a:spcAft>
                <a:spcPts val="0"/>
              </a:spcAft>
              <a:buClr>
                <a:srgbClr val="666666"/>
              </a:buClr>
              <a:buSzPts val="900"/>
              <a:buChar char="●"/>
              <a:defRPr sz="900">
                <a:solidFill>
                  <a:srgbClr val="666666"/>
                </a:solidFill>
              </a:defRPr>
            </a:lvl4pPr>
            <a:lvl5pPr indent="-285750" lvl="4" marL="2286000">
              <a:spcBef>
                <a:spcPts val="0"/>
              </a:spcBef>
              <a:spcAft>
                <a:spcPts val="0"/>
              </a:spcAft>
              <a:buClr>
                <a:srgbClr val="666666"/>
              </a:buClr>
              <a:buSzPts val="900"/>
              <a:buChar char="○"/>
              <a:defRPr sz="900">
                <a:solidFill>
                  <a:srgbClr val="666666"/>
                </a:solidFill>
              </a:defRPr>
            </a:lvl5pPr>
            <a:lvl6pPr indent="-285750" lvl="5" marL="2743200">
              <a:spcBef>
                <a:spcPts val="0"/>
              </a:spcBef>
              <a:spcAft>
                <a:spcPts val="0"/>
              </a:spcAft>
              <a:buClr>
                <a:srgbClr val="666666"/>
              </a:buClr>
              <a:buSzPts val="900"/>
              <a:buChar char="■"/>
              <a:defRPr sz="900">
                <a:solidFill>
                  <a:srgbClr val="666666"/>
                </a:solidFill>
              </a:defRPr>
            </a:lvl6pPr>
            <a:lvl7pPr indent="-285750" lvl="6" marL="3200400">
              <a:spcBef>
                <a:spcPts val="0"/>
              </a:spcBef>
              <a:spcAft>
                <a:spcPts val="0"/>
              </a:spcAft>
              <a:buClr>
                <a:srgbClr val="666666"/>
              </a:buClr>
              <a:buSzPts val="900"/>
              <a:buChar char="●"/>
              <a:defRPr sz="900">
                <a:solidFill>
                  <a:srgbClr val="666666"/>
                </a:solidFill>
              </a:defRPr>
            </a:lvl7pPr>
            <a:lvl8pPr indent="-285750" lvl="7" marL="3657600">
              <a:spcBef>
                <a:spcPts val="0"/>
              </a:spcBef>
              <a:spcAft>
                <a:spcPts val="0"/>
              </a:spcAft>
              <a:buClr>
                <a:srgbClr val="666666"/>
              </a:buClr>
              <a:buSzPts val="900"/>
              <a:buChar char="○"/>
              <a:defRPr sz="900">
                <a:solidFill>
                  <a:srgbClr val="666666"/>
                </a:solidFill>
              </a:defRPr>
            </a:lvl8pPr>
            <a:lvl9pPr indent="-285750" lvl="8" marL="4114800">
              <a:spcBef>
                <a:spcPts val="0"/>
              </a:spcBef>
              <a:spcAft>
                <a:spcPts val="0"/>
              </a:spcAft>
              <a:buClr>
                <a:srgbClr val="666666"/>
              </a:buClr>
              <a:buSzPts val="900"/>
              <a:buChar char="■"/>
              <a:defRPr sz="900">
                <a:solidFill>
                  <a:srgbClr val="666666"/>
                </a:solidFill>
              </a:defRPr>
            </a:lvl9pPr>
          </a:lstStyle>
          <a:p/>
        </p:txBody>
      </p:sp>
      <p:sp>
        <p:nvSpPr>
          <p:cNvPr id="1194" name="Google Shape;1194;p152"/>
          <p:cNvSpPr txBox="1"/>
          <p:nvPr>
            <p:ph idx="2" type="subTitle"/>
          </p:nvPr>
        </p:nvSpPr>
        <p:spPr>
          <a:xfrm>
            <a:off x="6953973" y="1098750"/>
            <a:ext cx="1715100" cy="432000"/>
          </a:xfrm>
          <a:prstGeom prst="rect">
            <a:avLst/>
          </a:prstGeom>
        </p:spPr>
        <p:txBody>
          <a:bodyPr anchorCtr="0" anchor="t" bIns="45725" lIns="45725" spcFirstLastPara="1" rIns="45725" wrap="square" tIns="45725">
            <a:noAutofit/>
          </a:bodyPr>
          <a:lstStyle>
            <a:lvl1pPr lvl="0">
              <a:spcBef>
                <a:spcPts val="0"/>
              </a:spcBef>
              <a:spcAft>
                <a:spcPts val="0"/>
              </a:spcAft>
              <a:buClr>
                <a:srgbClr val="088BF5"/>
              </a:buClr>
              <a:buSzPts val="1000"/>
              <a:buNone/>
              <a:defRPr sz="1000">
                <a:solidFill>
                  <a:srgbClr val="088BF5"/>
                </a:solidFill>
              </a:defRPr>
            </a:lvl1pPr>
            <a:lvl2pPr lvl="1">
              <a:spcBef>
                <a:spcPts val="0"/>
              </a:spcBef>
              <a:spcAft>
                <a:spcPts val="0"/>
              </a:spcAft>
              <a:buClr>
                <a:srgbClr val="088BF5"/>
              </a:buClr>
              <a:buSzPts val="1000"/>
              <a:buNone/>
              <a:defRPr sz="1000">
                <a:solidFill>
                  <a:srgbClr val="088BF5"/>
                </a:solidFill>
              </a:defRPr>
            </a:lvl2pPr>
            <a:lvl3pPr lvl="2">
              <a:spcBef>
                <a:spcPts val="0"/>
              </a:spcBef>
              <a:spcAft>
                <a:spcPts val="0"/>
              </a:spcAft>
              <a:buClr>
                <a:srgbClr val="088BF5"/>
              </a:buClr>
              <a:buSzPts val="1000"/>
              <a:buNone/>
              <a:defRPr sz="1000">
                <a:solidFill>
                  <a:srgbClr val="088BF5"/>
                </a:solidFill>
              </a:defRPr>
            </a:lvl3pPr>
            <a:lvl4pPr lvl="3">
              <a:spcBef>
                <a:spcPts val="0"/>
              </a:spcBef>
              <a:spcAft>
                <a:spcPts val="0"/>
              </a:spcAft>
              <a:buClr>
                <a:srgbClr val="088BF5"/>
              </a:buClr>
              <a:buSzPts val="1000"/>
              <a:buNone/>
              <a:defRPr sz="1000">
                <a:solidFill>
                  <a:srgbClr val="088BF5"/>
                </a:solidFill>
              </a:defRPr>
            </a:lvl4pPr>
            <a:lvl5pPr lvl="4">
              <a:spcBef>
                <a:spcPts val="0"/>
              </a:spcBef>
              <a:spcAft>
                <a:spcPts val="0"/>
              </a:spcAft>
              <a:buClr>
                <a:srgbClr val="088BF5"/>
              </a:buClr>
              <a:buSzPts val="1000"/>
              <a:buNone/>
              <a:defRPr sz="1000">
                <a:solidFill>
                  <a:srgbClr val="088BF5"/>
                </a:solidFill>
              </a:defRPr>
            </a:lvl5pPr>
            <a:lvl6pPr lvl="5">
              <a:spcBef>
                <a:spcPts val="0"/>
              </a:spcBef>
              <a:spcAft>
                <a:spcPts val="0"/>
              </a:spcAft>
              <a:buClr>
                <a:srgbClr val="088BF5"/>
              </a:buClr>
              <a:buSzPts val="1000"/>
              <a:buNone/>
              <a:defRPr sz="1000">
                <a:solidFill>
                  <a:srgbClr val="088BF5"/>
                </a:solidFill>
              </a:defRPr>
            </a:lvl6pPr>
            <a:lvl7pPr lvl="6">
              <a:spcBef>
                <a:spcPts val="0"/>
              </a:spcBef>
              <a:spcAft>
                <a:spcPts val="0"/>
              </a:spcAft>
              <a:buClr>
                <a:srgbClr val="088BF5"/>
              </a:buClr>
              <a:buSzPts val="1000"/>
              <a:buNone/>
              <a:defRPr sz="1000">
                <a:solidFill>
                  <a:srgbClr val="088BF5"/>
                </a:solidFill>
              </a:defRPr>
            </a:lvl7pPr>
            <a:lvl8pPr lvl="7">
              <a:spcBef>
                <a:spcPts val="0"/>
              </a:spcBef>
              <a:spcAft>
                <a:spcPts val="0"/>
              </a:spcAft>
              <a:buClr>
                <a:srgbClr val="088BF5"/>
              </a:buClr>
              <a:buSzPts val="1000"/>
              <a:buNone/>
              <a:defRPr sz="1000">
                <a:solidFill>
                  <a:srgbClr val="088BF5"/>
                </a:solidFill>
              </a:defRPr>
            </a:lvl8pPr>
            <a:lvl9pPr lvl="8">
              <a:spcBef>
                <a:spcPts val="0"/>
              </a:spcBef>
              <a:spcAft>
                <a:spcPts val="0"/>
              </a:spcAft>
              <a:buClr>
                <a:srgbClr val="088BF5"/>
              </a:buClr>
              <a:buSzPts val="1000"/>
              <a:buNone/>
              <a:defRPr sz="1000">
                <a:solidFill>
                  <a:srgbClr val="088BF5"/>
                </a:solidFill>
              </a:defRPr>
            </a:lvl9pPr>
          </a:lstStyle>
          <a:p/>
        </p:txBody>
      </p:sp>
      <p:sp>
        <p:nvSpPr>
          <p:cNvPr id="1195" name="Google Shape;1195;p152"/>
          <p:cNvSpPr txBox="1"/>
          <p:nvPr>
            <p:ph idx="3" type="body"/>
          </p:nvPr>
        </p:nvSpPr>
        <p:spPr>
          <a:xfrm>
            <a:off x="6925175" y="1476177"/>
            <a:ext cx="1902000" cy="523800"/>
          </a:xfrm>
          <a:prstGeom prst="rect">
            <a:avLst/>
          </a:prstGeom>
        </p:spPr>
        <p:txBody>
          <a:bodyPr anchorCtr="0" anchor="t" bIns="91425" lIns="91425" spcFirstLastPara="1" rIns="91425" wrap="square" tIns="91425">
            <a:noAutofit/>
          </a:bodyPr>
          <a:lstStyle>
            <a:lvl1pPr indent="-279400" lvl="0" marL="457200">
              <a:spcBef>
                <a:spcPts val="0"/>
              </a:spcBef>
              <a:spcAft>
                <a:spcPts val="0"/>
              </a:spcAft>
              <a:buClr>
                <a:srgbClr val="666666"/>
              </a:buClr>
              <a:buSzPts val="800"/>
              <a:buChar char="●"/>
              <a:defRPr sz="800">
                <a:solidFill>
                  <a:srgbClr val="666666"/>
                </a:solidFill>
              </a:defRPr>
            </a:lvl1pPr>
            <a:lvl2pPr indent="-279400" lvl="1" marL="914400">
              <a:spcBef>
                <a:spcPts val="0"/>
              </a:spcBef>
              <a:spcAft>
                <a:spcPts val="0"/>
              </a:spcAft>
              <a:buClr>
                <a:srgbClr val="666666"/>
              </a:buClr>
              <a:buSzPts val="800"/>
              <a:buChar char="○"/>
              <a:defRPr sz="800">
                <a:solidFill>
                  <a:srgbClr val="666666"/>
                </a:solidFill>
              </a:defRPr>
            </a:lvl2pPr>
            <a:lvl3pPr indent="-279400" lvl="2" marL="1371600">
              <a:spcBef>
                <a:spcPts val="0"/>
              </a:spcBef>
              <a:spcAft>
                <a:spcPts val="0"/>
              </a:spcAft>
              <a:buClr>
                <a:srgbClr val="666666"/>
              </a:buClr>
              <a:buSzPts val="800"/>
              <a:buChar char="■"/>
              <a:defRPr sz="800">
                <a:solidFill>
                  <a:srgbClr val="666666"/>
                </a:solidFill>
              </a:defRPr>
            </a:lvl3pPr>
            <a:lvl4pPr indent="-279400" lvl="3" marL="1828800">
              <a:spcBef>
                <a:spcPts val="0"/>
              </a:spcBef>
              <a:spcAft>
                <a:spcPts val="0"/>
              </a:spcAft>
              <a:buClr>
                <a:srgbClr val="666666"/>
              </a:buClr>
              <a:buSzPts val="800"/>
              <a:buChar char="●"/>
              <a:defRPr sz="800">
                <a:solidFill>
                  <a:srgbClr val="666666"/>
                </a:solidFill>
              </a:defRPr>
            </a:lvl4pPr>
            <a:lvl5pPr indent="-279400" lvl="4" marL="2286000">
              <a:spcBef>
                <a:spcPts val="0"/>
              </a:spcBef>
              <a:spcAft>
                <a:spcPts val="0"/>
              </a:spcAft>
              <a:buClr>
                <a:srgbClr val="666666"/>
              </a:buClr>
              <a:buSzPts val="800"/>
              <a:buChar char="○"/>
              <a:defRPr sz="800">
                <a:solidFill>
                  <a:srgbClr val="666666"/>
                </a:solidFill>
              </a:defRPr>
            </a:lvl5pPr>
            <a:lvl6pPr indent="-279400" lvl="5" marL="2743200">
              <a:spcBef>
                <a:spcPts val="0"/>
              </a:spcBef>
              <a:spcAft>
                <a:spcPts val="0"/>
              </a:spcAft>
              <a:buClr>
                <a:srgbClr val="666666"/>
              </a:buClr>
              <a:buSzPts val="800"/>
              <a:buChar char="■"/>
              <a:defRPr sz="800">
                <a:solidFill>
                  <a:srgbClr val="666666"/>
                </a:solidFill>
              </a:defRPr>
            </a:lvl6pPr>
            <a:lvl7pPr indent="-279400" lvl="6" marL="3200400">
              <a:spcBef>
                <a:spcPts val="0"/>
              </a:spcBef>
              <a:spcAft>
                <a:spcPts val="0"/>
              </a:spcAft>
              <a:buClr>
                <a:srgbClr val="666666"/>
              </a:buClr>
              <a:buSzPts val="800"/>
              <a:buChar char="●"/>
              <a:defRPr sz="800">
                <a:solidFill>
                  <a:srgbClr val="666666"/>
                </a:solidFill>
              </a:defRPr>
            </a:lvl7pPr>
            <a:lvl8pPr indent="-279400" lvl="7" marL="3657600">
              <a:spcBef>
                <a:spcPts val="0"/>
              </a:spcBef>
              <a:spcAft>
                <a:spcPts val="0"/>
              </a:spcAft>
              <a:buClr>
                <a:srgbClr val="666666"/>
              </a:buClr>
              <a:buSzPts val="800"/>
              <a:buChar char="○"/>
              <a:defRPr sz="800">
                <a:solidFill>
                  <a:srgbClr val="666666"/>
                </a:solidFill>
              </a:defRPr>
            </a:lvl8pPr>
            <a:lvl9pPr indent="-279400" lvl="8" marL="4114800">
              <a:spcBef>
                <a:spcPts val="0"/>
              </a:spcBef>
              <a:spcAft>
                <a:spcPts val="0"/>
              </a:spcAft>
              <a:buClr>
                <a:srgbClr val="666666"/>
              </a:buClr>
              <a:buSzPts val="800"/>
              <a:buChar char="■"/>
              <a:defRPr sz="800">
                <a:solidFill>
                  <a:srgbClr val="666666"/>
                </a:solidFill>
              </a:defRPr>
            </a:lvl9pPr>
          </a:lstStyle>
          <a:p/>
        </p:txBody>
      </p:sp>
      <p:sp>
        <p:nvSpPr>
          <p:cNvPr id="1196" name="Google Shape;1196;p152"/>
          <p:cNvSpPr txBox="1"/>
          <p:nvPr>
            <p:ph idx="4" type="subTitle"/>
          </p:nvPr>
        </p:nvSpPr>
        <p:spPr>
          <a:xfrm>
            <a:off x="921713" y="2265025"/>
            <a:ext cx="3244800" cy="432000"/>
          </a:xfrm>
          <a:prstGeom prst="rect">
            <a:avLst/>
          </a:prstGeom>
        </p:spPr>
        <p:txBody>
          <a:bodyPr anchorCtr="0" anchor="t" bIns="45725" lIns="45725" spcFirstLastPara="1" rIns="45725" wrap="square" tIns="45725">
            <a:noAutofit/>
          </a:bodyPr>
          <a:lstStyle>
            <a:lvl1pPr lvl="0">
              <a:spcBef>
                <a:spcPts val="0"/>
              </a:spcBef>
              <a:spcAft>
                <a:spcPts val="0"/>
              </a:spcAft>
              <a:buClr>
                <a:srgbClr val="088BF5"/>
              </a:buClr>
              <a:buSzPts val="1200"/>
              <a:buNone/>
              <a:defRPr sz="1200">
                <a:solidFill>
                  <a:srgbClr val="088BF5"/>
                </a:solidFill>
              </a:defRPr>
            </a:lvl1pPr>
            <a:lvl2pPr lvl="1">
              <a:spcBef>
                <a:spcPts val="0"/>
              </a:spcBef>
              <a:spcAft>
                <a:spcPts val="0"/>
              </a:spcAft>
              <a:buClr>
                <a:srgbClr val="088BF5"/>
              </a:buClr>
              <a:buSzPts val="700"/>
              <a:buNone/>
              <a:defRPr>
                <a:solidFill>
                  <a:srgbClr val="088BF5"/>
                </a:solidFill>
              </a:defRPr>
            </a:lvl2pPr>
            <a:lvl3pPr lvl="2">
              <a:spcBef>
                <a:spcPts val="0"/>
              </a:spcBef>
              <a:spcAft>
                <a:spcPts val="0"/>
              </a:spcAft>
              <a:buClr>
                <a:srgbClr val="088BF5"/>
              </a:buClr>
              <a:buSzPts val="700"/>
              <a:buNone/>
              <a:defRPr>
                <a:solidFill>
                  <a:srgbClr val="088BF5"/>
                </a:solidFill>
              </a:defRPr>
            </a:lvl3pPr>
            <a:lvl4pPr lvl="3">
              <a:spcBef>
                <a:spcPts val="0"/>
              </a:spcBef>
              <a:spcAft>
                <a:spcPts val="0"/>
              </a:spcAft>
              <a:buClr>
                <a:srgbClr val="088BF5"/>
              </a:buClr>
              <a:buSzPts val="700"/>
              <a:buNone/>
              <a:defRPr>
                <a:solidFill>
                  <a:srgbClr val="088BF5"/>
                </a:solidFill>
              </a:defRPr>
            </a:lvl4pPr>
            <a:lvl5pPr lvl="4">
              <a:spcBef>
                <a:spcPts val="0"/>
              </a:spcBef>
              <a:spcAft>
                <a:spcPts val="0"/>
              </a:spcAft>
              <a:buClr>
                <a:srgbClr val="088BF5"/>
              </a:buClr>
              <a:buSzPts val="700"/>
              <a:buNone/>
              <a:defRPr>
                <a:solidFill>
                  <a:srgbClr val="088BF5"/>
                </a:solidFill>
              </a:defRPr>
            </a:lvl5pPr>
            <a:lvl6pPr lvl="5">
              <a:spcBef>
                <a:spcPts val="0"/>
              </a:spcBef>
              <a:spcAft>
                <a:spcPts val="0"/>
              </a:spcAft>
              <a:buClr>
                <a:srgbClr val="088BF5"/>
              </a:buClr>
              <a:buSzPts val="700"/>
              <a:buNone/>
              <a:defRPr>
                <a:solidFill>
                  <a:srgbClr val="088BF5"/>
                </a:solidFill>
              </a:defRPr>
            </a:lvl6pPr>
            <a:lvl7pPr lvl="6">
              <a:spcBef>
                <a:spcPts val="0"/>
              </a:spcBef>
              <a:spcAft>
                <a:spcPts val="0"/>
              </a:spcAft>
              <a:buClr>
                <a:srgbClr val="088BF5"/>
              </a:buClr>
              <a:buSzPts val="700"/>
              <a:buNone/>
              <a:defRPr>
                <a:solidFill>
                  <a:srgbClr val="088BF5"/>
                </a:solidFill>
              </a:defRPr>
            </a:lvl7pPr>
            <a:lvl8pPr lvl="7">
              <a:spcBef>
                <a:spcPts val="0"/>
              </a:spcBef>
              <a:spcAft>
                <a:spcPts val="0"/>
              </a:spcAft>
              <a:buClr>
                <a:srgbClr val="088BF5"/>
              </a:buClr>
              <a:buSzPts val="700"/>
              <a:buNone/>
              <a:defRPr>
                <a:solidFill>
                  <a:srgbClr val="088BF5"/>
                </a:solidFill>
              </a:defRPr>
            </a:lvl8pPr>
            <a:lvl9pPr lvl="8">
              <a:spcBef>
                <a:spcPts val="0"/>
              </a:spcBef>
              <a:spcAft>
                <a:spcPts val="0"/>
              </a:spcAft>
              <a:buClr>
                <a:srgbClr val="088BF5"/>
              </a:buClr>
              <a:buSzPts val="700"/>
              <a:buNone/>
              <a:defRPr>
                <a:solidFill>
                  <a:srgbClr val="088BF5"/>
                </a:solidFill>
              </a:defRPr>
            </a:lvl9pPr>
          </a:lstStyle>
          <a:p/>
        </p:txBody>
      </p:sp>
      <p:sp>
        <p:nvSpPr>
          <p:cNvPr id="1197" name="Google Shape;1197;p152"/>
          <p:cNvSpPr txBox="1"/>
          <p:nvPr>
            <p:ph idx="5" type="subTitle"/>
          </p:nvPr>
        </p:nvSpPr>
        <p:spPr>
          <a:xfrm>
            <a:off x="6953973" y="2281662"/>
            <a:ext cx="1715100" cy="432000"/>
          </a:xfrm>
          <a:prstGeom prst="rect">
            <a:avLst/>
          </a:prstGeom>
        </p:spPr>
        <p:txBody>
          <a:bodyPr anchorCtr="0" anchor="t" bIns="45725" lIns="45725" spcFirstLastPara="1" rIns="45725" wrap="square" tIns="45725">
            <a:noAutofit/>
          </a:bodyPr>
          <a:lstStyle>
            <a:lvl1pPr lvl="0">
              <a:spcBef>
                <a:spcPts val="0"/>
              </a:spcBef>
              <a:spcAft>
                <a:spcPts val="0"/>
              </a:spcAft>
              <a:buClr>
                <a:srgbClr val="088BF5"/>
              </a:buClr>
              <a:buSzPts val="1000"/>
              <a:buNone/>
              <a:defRPr sz="1000">
                <a:solidFill>
                  <a:srgbClr val="088BF5"/>
                </a:solidFill>
              </a:defRPr>
            </a:lvl1pPr>
            <a:lvl2pPr lvl="1">
              <a:spcBef>
                <a:spcPts val="0"/>
              </a:spcBef>
              <a:spcAft>
                <a:spcPts val="0"/>
              </a:spcAft>
              <a:buClr>
                <a:srgbClr val="088BF5"/>
              </a:buClr>
              <a:buSzPts val="1000"/>
              <a:buNone/>
              <a:defRPr sz="1000">
                <a:solidFill>
                  <a:srgbClr val="088BF5"/>
                </a:solidFill>
              </a:defRPr>
            </a:lvl2pPr>
            <a:lvl3pPr lvl="2">
              <a:spcBef>
                <a:spcPts val="0"/>
              </a:spcBef>
              <a:spcAft>
                <a:spcPts val="0"/>
              </a:spcAft>
              <a:buClr>
                <a:srgbClr val="088BF5"/>
              </a:buClr>
              <a:buSzPts val="1000"/>
              <a:buNone/>
              <a:defRPr sz="1000">
                <a:solidFill>
                  <a:srgbClr val="088BF5"/>
                </a:solidFill>
              </a:defRPr>
            </a:lvl3pPr>
            <a:lvl4pPr lvl="3">
              <a:spcBef>
                <a:spcPts val="0"/>
              </a:spcBef>
              <a:spcAft>
                <a:spcPts val="0"/>
              </a:spcAft>
              <a:buClr>
                <a:srgbClr val="088BF5"/>
              </a:buClr>
              <a:buSzPts val="1000"/>
              <a:buNone/>
              <a:defRPr sz="1000">
                <a:solidFill>
                  <a:srgbClr val="088BF5"/>
                </a:solidFill>
              </a:defRPr>
            </a:lvl4pPr>
            <a:lvl5pPr lvl="4">
              <a:spcBef>
                <a:spcPts val="0"/>
              </a:spcBef>
              <a:spcAft>
                <a:spcPts val="0"/>
              </a:spcAft>
              <a:buClr>
                <a:srgbClr val="088BF5"/>
              </a:buClr>
              <a:buSzPts val="1000"/>
              <a:buNone/>
              <a:defRPr sz="1000">
                <a:solidFill>
                  <a:srgbClr val="088BF5"/>
                </a:solidFill>
              </a:defRPr>
            </a:lvl5pPr>
            <a:lvl6pPr lvl="5">
              <a:spcBef>
                <a:spcPts val="0"/>
              </a:spcBef>
              <a:spcAft>
                <a:spcPts val="0"/>
              </a:spcAft>
              <a:buClr>
                <a:srgbClr val="088BF5"/>
              </a:buClr>
              <a:buSzPts val="1000"/>
              <a:buNone/>
              <a:defRPr sz="1000">
                <a:solidFill>
                  <a:srgbClr val="088BF5"/>
                </a:solidFill>
              </a:defRPr>
            </a:lvl6pPr>
            <a:lvl7pPr lvl="6">
              <a:spcBef>
                <a:spcPts val="0"/>
              </a:spcBef>
              <a:spcAft>
                <a:spcPts val="0"/>
              </a:spcAft>
              <a:buClr>
                <a:srgbClr val="088BF5"/>
              </a:buClr>
              <a:buSzPts val="1000"/>
              <a:buNone/>
              <a:defRPr sz="1000">
                <a:solidFill>
                  <a:srgbClr val="088BF5"/>
                </a:solidFill>
              </a:defRPr>
            </a:lvl7pPr>
            <a:lvl8pPr lvl="7">
              <a:spcBef>
                <a:spcPts val="0"/>
              </a:spcBef>
              <a:spcAft>
                <a:spcPts val="0"/>
              </a:spcAft>
              <a:buClr>
                <a:srgbClr val="088BF5"/>
              </a:buClr>
              <a:buSzPts val="1000"/>
              <a:buNone/>
              <a:defRPr sz="1000">
                <a:solidFill>
                  <a:srgbClr val="088BF5"/>
                </a:solidFill>
              </a:defRPr>
            </a:lvl8pPr>
            <a:lvl9pPr lvl="8">
              <a:spcBef>
                <a:spcPts val="0"/>
              </a:spcBef>
              <a:spcAft>
                <a:spcPts val="0"/>
              </a:spcAft>
              <a:buClr>
                <a:srgbClr val="088BF5"/>
              </a:buClr>
              <a:buSzPts val="1000"/>
              <a:buNone/>
              <a:defRPr sz="1000">
                <a:solidFill>
                  <a:srgbClr val="088BF5"/>
                </a:solidFill>
              </a:defRPr>
            </a:lvl9pPr>
          </a:lstStyle>
          <a:p/>
        </p:txBody>
      </p:sp>
      <p:sp>
        <p:nvSpPr>
          <p:cNvPr id="1198" name="Google Shape;1198;p152"/>
          <p:cNvSpPr txBox="1"/>
          <p:nvPr>
            <p:ph idx="6" type="body"/>
          </p:nvPr>
        </p:nvSpPr>
        <p:spPr>
          <a:xfrm>
            <a:off x="6925175" y="2659089"/>
            <a:ext cx="1902000" cy="523800"/>
          </a:xfrm>
          <a:prstGeom prst="rect">
            <a:avLst/>
          </a:prstGeom>
        </p:spPr>
        <p:txBody>
          <a:bodyPr anchorCtr="0" anchor="t" bIns="91425" lIns="91425" spcFirstLastPara="1" rIns="91425" wrap="square" tIns="91425">
            <a:noAutofit/>
          </a:bodyPr>
          <a:lstStyle>
            <a:lvl1pPr indent="-279400" lvl="0" marL="457200">
              <a:spcBef>
                <a:spcPts val="0"/>
              </a:spcBef>
              <a:spcAft>
                <a:spcPts val="0"/>
              </a:spcAft>
              <a:buClr>
                <a:srgbClr val="666666"/>
              </a:buClr>
              <a:buSzPts val="800"/>
              <a:buChar char="●"/>
              <a:defRPr sz="800">
                <a:solidFill>
                  <a:srgbClr val="666666"/>
                </a:solidFill>
              </a:defRPr>
            </a:lvl1pPr>
            <a:lvl2pPr indent="-279400" lvl="1" marL="914400">
              <a:spcBef>
                <a:spcPts val="0"/>
              </a:spcBef>
              <a:spcAft>
                <a:spcPts val="0"/>
              </a:spcAft>
              <a:buClr>
                <a:srgbClr val="666666"/>
              </a:buClr>
              <a:buSzPts val="800"/>
              <a:buChar char="○"/>
              <a:defRPr sz="800">
                <a:solidFill>
                  <a:srgbClr val="666666"/>
                </a:solidFill>
              </a:defRPr>
            </a:lvl2pPr>
            <a:lvl3pPr indent="-279400" lvl="2" marL="1371600">
              <a:spcBef>
                <a:spcPts val="0"/>
              </a:spcBef>
              <a:spcAft>
                <a:spcPts val="0"/>
              </a:spcAft>
              <a:buClr>
                <a:srgbClr val="666666"/>
              </a:buClr>
              <a:buSzPts val="800"/>
              <a:buChar char="■"/>
              <a:defRPr sz="800">
                <a:solidFill>
                  <a:srgbClr val="666666"/>
                </a:solidFill>
              </a:defRPr>
            </a:lvl3pPr>
            <a:lvl4pPr indent="-279400" lvl="3" marL="1828800">
              <a:spcBef>
                <a:spcPts val="0"/>
              </a:spcBef>
              <a:spcAft>
                <a:spcPts val="0"/>
              </a:spcAft>
              <a:buClr>
                <a:srgbClr val="666666"/>
              </a:buClr>
              <a:buSzPts val="800"/>
              <a:buChar char="●"/>
              <a:defRPr sz="800">
                <a:solidFill>
                  <a:srgbClr val="666666"/>
                </a:solidFill>
              </a:defRPr>
            </a:lvl4pPr>
            <a:lvl5pPr indent="-279400" lvl="4" marL="2286000">
              <a:spcBef>
                <a:spcPts val="0"/>
              </a:spcBef>
              <a:spcAft>
                <a:spcPts val="0"/>
              </a:spcAft>
              <a:buClr>
                <a:srgbClr val="666666"/>
              </a:buClr>
              <a:buSzPts val="800"/>
              <a:buChar char="○"/>
              <a:defRPr sz="800">
                <a:solidFill>
                  <a:srgbClr val="666666"/>
                </a:solidFill>
              </a:defRPr>
            </a:lvl5pPr>
            <a:lvl6pPr indent="-279400" lvl="5" marL="2743200">
              <a:spcBef>
                <a:spcPts val="0"/>
              </a:spcBef>
              <a:spcAft>
                <a:spcPts val="0"/>
              </a:spcAft>
              <a:buClr>
                <a:srgbClr val="666666"/>
              </a:buClr>
              <a:buSzPts val="800"/>
              <a:buChar char="■"/>
              <a:defRPr sz="800">
                <a:solidFill>
                  <a:srgbClr val="666666"/>
                </a:solidFill>
              </a:defRPr>
            </a:lvl6pPr>
            <a:lvl7pPr indent="-279400" lvl="6" marL="3200400">
              <a:spcBef>
                <a:spcPts val="0"/>
              </a:spcBef>
              <a:spcAft>
                <a:spcPts val="0"/>
              </a:spcAft>
              <a:buClr>
                <a:srgbClr val="666666"/>
              </a:buClr>
              <a:buSzPts val="800"/>
              <a:buChar char="●"/>
              <a:defRPr sz="800">
                <a:solidFill>
                  <a:srgbClr val="666666"/>
                </a:solidFill>
              </a:defRPr>
            </a:lvl7pPr>
            <a:lvl8pPr indent="-279400" lvl="7" marL="3657600">
              <a:spcBef>
                <a:spcPts val="0"/>
              </a:spcBef>
              <a:spcAft>
                <a:spcPts val="0"/>
              </a:spcAft>
              <a:buClr>
                <a:srgbClr val="666666"/>
              </a:buClr>
              <a:buSzPts val="800"/>
              <a:buChar char="○"/>
              <a:defRPr sz="800">
                <a:solidFill>
                  <a:srgbClr val="666666"/>
                </a:solidFill>
              </a:defRPr>
            </a:lvl8pPr>
            <a:lvl9pPr indent="-279400" lvl="8" marL="4114800">
              <a:spcBef>
                <a:spcPts val="0"/>
              </a:spcBef>
              <a:spcAft>
                <a:spcPts val="0"/>
              </a:spcAft>
              <a:buClr>
                <a:srgbClr val="666666"/>
              </a:buClr>
              <a:buSzPts val="800"/>
              <a:buChar char="■"/>
              <a:defRPr sz="800">
                <a:solidFill>
                  <a:srgbClr val="666666"/>
                </a:solidFill>
              </a:defRPr>
            </a:lvl9pPr>
          </a:lstStyle>
          <a:p/>
        </p:txBody>
      </p:sp>
      <p:sp>
        <p:nvSpPr>
          <p:cNvPr id="1199" name="Google Shape;1199;p152"/>
          <p:cNvSpPr txBox="1"/>
          <p:nvPr>
            <p:ph idx="7" type="subTitle"/>
          </p:nvPr>
        </p:nvSpPr>
        <p:spPr>
          <a:xfrm>
            <a:off x="6953973" y="3464573"/>
            <a:ext cx="1715100" cy="432000"/>
          </a:xfrm>
          <a:prstGeom prst="rect">
            <a:avLst/>
          </a:prstGeom>
        </p:spPr>
        <p:txBody>
          <a:bodyPr anchorCtr="0" anchor="t" bIns="45725" lIns="45725" spcFirstLastPara="1" rIns="45725" wrap="square" tIns="45725">
            <a:noAutofit/>
          </a:bodyPr>
          <a:lstStyle>
            <a:lvl1pPr lvl="0">
              <a:spcBef>
                <a:spcPts val="0"/>
              </a:spcBef>
              <a:spcAft>
                <a:spcPts val="0"/>
              </a:spcAft>
              <a:buClr>
                <a:srgbClr val="088BF5"/>
              </a:buClr>
              <a:buSzPts val="1000"/>
              <a:buNone/>
              <a:defRPr sz="1000">
                <a:solidFill>
                  <a:srgbClr val="088BF5"/>
                </a:solidFill>
              </a:defRPr>
            </a:lvl1pPr>
            <a:lvl2pPr lvl="1">
              <a:spcBef>
                <a:spcPts val="0"/>
              </a:spcBef>
              <a:spcAft>
                <a:spcPts val="0"/>
              </a:spcAft>
              <a:buClr>
                <a:srgbClr val="088BF5"/>
              </a:buClr>
              <a:buSzPts val="1000"/>
              <a:buNone/>
              <a:defRPr sz="1000">
                <a:solidFill>
                  <a:srgbClr val="088BF5"/>
                </a:solidFill>
              </a:defRPr>
            </a:lvl2pPr>
            <a:lvl3pPr lvl="2">
              <a:spcBef>
                <a:spcPts val="0"/>
              </a:spcBef>
              <a:spcAft>
                <a:spcPts val="0"/>
              </a:spcAft>
              <a:buClr>
                <a:srgbClr val="088BF5"/>
              </a:buClr>
              <a:buSzPts val="1000"/>
              <a:buNone/>
              <a:defRPr sz="1000">
                <a:solidFill>
                  <a:srgbClr val="088BF5"/>
                </a:solidFill>
              </a:defRPr>
            </a:lvl3pPr>
            <a:lvl4pPr lvl="3">
              <a:spcBef>
                <a:spcPts val="0"/>
              </a:spcBef>
              <a:spcAft>
                <a:spcPts val="0"/>
              </a:spcAft>
              <a:buClr>
                <a:srgbClr val="088BF5"/>
              </a:buClr>
              <a:buSzPts val="1000"/>
              <a:buNone/>
              <a:defRPr sz="1000">
                <a:solidFill>
                  <a:srgbClr val="088BF5"/>
                </a:solidFill>
              </a:defRPr>
            </a:lvl4pPr>
            <a:lvl5pPr lvl="4">
              <a:spcBef>
                <a:spcPts val="0"/>
              </a:spcBef>
              <a:spcAft>
                <a:spcPts val="0"/>
              </a:spcAft>
              <a:buClr>
                <a:srgbClr val="088BF5"/>
              </a:buClr>
              <a:buSzPts val="1000"/>
              <a:buNone/>
              <a:defRPr sz="1000">
                <a:solidFill>
                  <a:srgbClr val="088BF5"/>
                </a:solidFill>
              </a:defRPr>
            </a:lvl5pPr>
            <a:lvl6pPr lvl="5">
              <a:spcBef>
                <a:spcPts val="0"/>
              </a:spcBef>
              <a:spcAft>
                <a:spcPts val="0"/>
              </a:spcAft>
              <a:buClr>
                <a:srgbClr val="088BF5"/>
              </a:buClr>
              <a:buSzPts val="1000"/>
              <a:buNone/>
              <a:defRPr sz="1000">
                <a:solidFill>
                  <a:srgbClr val="088BF5"/>
                </a:solidFill>
              </a:defRPr>
            </a:lvl6pPr>
            <a:lvl7pPr lvl="6">
              <a:spcBef>
                <a:spcPts val="0"/>
              </a:spcBef>
              <a:spcAft>
                <a:spcPts val="0"/>
              </a:spcAft>
              <a:buClr>
                <a:srgbClr val="088BF5"/>
              </a:buClr>
              <a:buSzPts val="1000"/>
              <a:buNone/>
              <a:defRPr sz="1000">
                <a:solidFill>
                  <a:srgbClr val="088BF5"/>
                </a:solidFill>
              </a:defRPr>
            </a:lvl7pPr>
            <a:lvl8pPr lvl="7">
              <a:spcBef>
                <a:spcPts val="0"/>
              </a:spcBef>
              <a:spcAft>
                <a:spcPts val="0"/>
              </a:spcAft>
              <a:buClr>
                <a:srgbClr val="088BF5"/>
              </a:buClr>
              <a:buSzPts val="1000"/>
              <a:buNone/>
              <a:defRPr sz="1000">
                <a:solidFill>
                  <a:srgbClr val="088BF5"/>
                </a:solidFill>
              </a:defRPr>
            </a:lvl8pPr>
            <a:lvl9pPr lvl="8">
              <a:spcBef>
                <a:spcPts val="0"/>
              </a:spcBef>
              <a:spcAft>
                <a:spcPts val="0"/>
              </a:spcAft>
              <a:buClr>
                <a:srgbClr val="088BF5"/>
              </a:buClr>
              <a:buSzPts val="1000"/>
              <a:buNone/>
              <a:defRPr sz="1000">
                <a:solidFill>
                  <a:srgbClr val="088BF5"/>
                </a:solidFill>
              </a:defRPr>
            </a:lvl9pPr>
          </a:lstStyle>
          <a:p/>
        </p:txBody>
      </p:sp>
      <p:sp>
        <p:nvSpPr>
          <p:cNvPr id="1200" name="Google Shape;1200;p152"/>
          <p:cNvSpPr txBox="1"/>
          <p:nvPr>
            <p:ph idx="8" type="body"/>
          </p:nvPr>
        </p:nvSpPr>
        <p:spPr>
          <a:xfrm>
            <a:off x="6925175" y="3842000"/>
            <a:ext cx="1902000" cy="523800"/>
          </a:xfrm>
          <a:prstGeom prst="rect">
            <a:avLst/>
          </a:prstGeom>
        </p:spPr>
        <p:txBody>
          <a:bodyPr anchorCtr="0" anchor="t" bIns="91425" lIns="91425" spcFirstLastPara="1" rIns="91425" wrap="square" tIns="91425">
            <a:noAutofit/>
          </a:bodyPr>
          <a:lstStyle>
            <a:lvl1pPr indent="-279400" lvl="0" marL="457200">
              <a:spcBef>
                <a:spcPts val="0"/>
              </a:spcBef>
              <a:spcAft>
                <a:spcPts val="0"/>
              </a:spcAft>
              <a:buClr>
                <a:srgbClr val="666666"/>
              </a:buClr>
              <a:buSzPts val="800"/>
              <a:buChar char="●"/>
              <a:defRPr sz="800">
                <a:solidFill>
                  <a:srgbClr val="666666"/>
                </a:solidFill>
              </a:defRPr>
            </a:lvl1pPr>
            <a:lvl2pPr indent="-279400" lvl="1" marL="914400">
              <a:spcBef>
                <a:spcPts val="0"/>
              </a:spcBef>
              <a:spcAft>
                <a:spcPts val="0"/>
              </a:spcAft>
              <a:buClr>
                <a:srgbClr val="666666"/>
              </a:buClr>
              <a:buSzPts val="800"/>
              <a:buChar char="○"/>
              <a:defRPr sz="800">
                <a:solidFill>
                  <a:srgbClr val="666666"/>
                </a:solidFill>
              </a:defRPr>
            </a:lvl2pPr>
            <a:lvl3pPr indent="-279400" lvl="2" marL="1371600">
              <a:spcBef>
                <a:spcPts val="0"/>
              </a:spcBef>
              <a:spcAft>
                <a:spcPts val="0"/>
              </a:spcAft>
              <a:buClr>
                <a:srgbClr val="666666"/>
              </a:buClr>
              <a:buSzPts val="800"/>
              <a:buChar char="■"/>
              <a:defRPr sz="800">
                <a:solidFill>
                  <a:srgbClr val="666666"/>
                </a:solidFill>
              </a:defRPr>
            </a:lvl3pPr>
            <a:lvl4pPr indent="-279400" lvl="3" marL="1828800">
              <a:spcBef>
                <a:spcPts val="0"/>
              </a:spcBef>
              <a:spcAft>
                <a:spcPts val="0"/>
              </a:spcAft>
              <a:buClr>
                <a:srgbClr val="666666"/>
              </a:buClr>
              <a:buSzPts val="800"/>
              <a:buChar char="●"/>
              <a:defRPr sz="800">
                <a:solidFill>
                  <a:srgbClr val="666666"/>
                </a:solidFill>
              </a:defRPr>
            </a:lvl4pPr>
            <a:lvl5pPr indent="-279400" lvl="4" marL="2286000">
              <a:spcBef>
                <a:spcPts val="0"/>
              </a:spcBef>
              <a:spcAft>
                <a:spcPts val="0"/>
              </a:spcAft>
              <a:buClr>
                <a:srgbClr val="666666"/>
              </a:buClr>
              <a:buSzPts val="800"/>
              <a:buChar char="○"/>
              <a:defRPr sz="800">
                <a:solidFill>
                  <a:srgbClr val="666666"/>
                </a:solidFill>
              </a:defRPr>
            </a:lvl5pPr>
            <a:lvl6pPr indent="-279400" lvl="5" marL="2743200">
              <a:spcBef>
                <a:spcPts val="0"/>
              </a:spcBef>
              <a:spcAft>
                <a:spcPts val="0"/>
              </a:spcAft>
              <a:buClr>
                <a:srgbClr val="666666"/>
              </a:buClr>
              <a:buSzPts val="800"/>
              <a:buChar char="■"/>
              <a:defRPr sz="800">
                <a:solidFill>
                  <a:srgbClr val="666666"/>
                </a:solidFill>
              </a:defRPr>
            </a:lvl6pPr>
            <a:lvl7pPr indent="-279400" lvl="6" marL="3200400">
              <a:spcBef>
                <a:spcPts val="0"/>
              </a:spcBef>
              <a:spcAft>
                <a:spcPts val="0"/>
              </a:spcAft>
              <a:buClr>
                <a:srgbClr val="666666"/>
              </a:buClr>
              <a:buSzPts val="800"/>
              <a:buChar char="●"/>
              <a:defRPr sz="800">
                <a:solidFill>
                  <a:srgbClr val="666666"/>
                </a:solidFill>
              </a:defRPr>
            </a:lvl7pPr>
            <a:lvl8pPr indent="-279400" lvl="7" marL="3657600">
              <a:spcBef>
                <a:spcPts val="0"/>
              </a:spcBef>
              <a:spcAft>
                <a:spcPts val="0"/>
              </a:spcAft>
              <a:buClr>
                <a:srgbClr val="666666"/>
              </a:buClr>
              <a:buSzPts val="800"/>
              <a:buChar char="○"/>
              <a:defRPr sz="800">
                <a:solidFill>
                  <a:srgbClr val="666666"/>
                </a:solidFill>
              </a:defRPr>
            </a:lvl8pPr>
            <a:lvl9pPr indent="-279400" lvl="8" marL="4114800">
              <a:spcBef>
                <a:spcPts val="0"/>
              </a:spcBef>
              <a:spcAft>
                <a:spcPts val="0"/>
              </a:spcAft>
              <a:buClr>
                <a:srgbClr val="666666"/>
              </a:buClr>
              <a:buSzPts val="800"/>
              <a:buChar char="■"/>
              <a:defRPr sz="800">
                <a:solidFill>
                  <a:srgbClr val="666666"/>
                </a:solidFill>
              </a:defRPr>
            </a:lvl9pPr>
          </a:lstStyle>
          <a:p/>
        </p:txBody>
      </p:sp>
      <p:pic>
        <p:nvPicPr>
          <p:cNvPr id="1201" name="Google Shape;1201;p152"/>
          <p:cNvPicPr preferRelativeResize="0"/>
          <p:nvPr/>
        </p:nvPicPr>
        <p:blipFill rotWithShape="1">
          <a:blip r:embed="rId2">
            <a:alphaModFix/>
          </a:blip>
          <a:srcRect b="0" l="0" r="0" t="0"/>
          <a:stretch/>
        </p:blipFill>
        <p:spPr>
          <a:xfrm>
            <a:off x="221525" y="210300"/>
            <a:ext cx="138325" cy="122950"/>
          </a:xfrm>
          <a:prstGeom prst="rect">
            <a:avLst/>
          </a:prstGeom>
          <a:noFill/>
          <a:ln>
            <a:noFill/>
          </a:ln>
        </p:spPr>
      </p:pic>
      <p:sp>
        <p:nvSpPr>
          <p:cNvPr id="1202" name="Google Shape;1202;p152"/>
          <p:cNvSpPr txBox="1"/>
          <p:nvPr>
            <p:ph idx="9" type="subTitle"/>
          </p:nvPr>
        </p:nvSpPr>
        <p:spPr>
          <a:xfrm>
            <a:off x="952300" y="210275"/>
            <a:ext cx="2903700" cy="123000"/>
          </a:xfrm>
          <a:prstGeom prst="rect">
            <a:avLst/>
          </a:prstGeom>
        </p:spPr>
        <p:txBody>
          <a:bodyPr anchorCtr="0" anchor="ctr" bIns="0" lIns="0" spcFirstLastPara="1" rIns="0" wrap="square" tIns="0">
            <a:noAutofit/>
          </a:bodyPr>
          <a:lstStyle>
            <a:lvl1pPr lvl="0">
              <a:lnSpc>
                <a:spcPct val="100000"/>
              </a:lnSpc>
              <a:spcBef>
                <a:spcPts val="0"/>
              </a:spcBef>
              <a:spcAft>
                <a:spcPts val="0"/>
              </a:spcAft>
              <a:buClr>
                <a:schemeClr val="dk1"/>
              </a:buClr>
              <a:buSzPts val="800"/>
              <a:buFont typeface="Montserrat SemiBold"/>
              <a:buNone/>
              <a:defRPr sz="800">
                <a:solidFill>
                  <a:schemeClr val="dk1"/>
                </a:solidFill>
                <a:latin typeface="Montserrat SemiBold"/>
                <a:ea typeface="Montserrat SemiBold"/>
                <a:cs typeface="Montserrat SemiBold"/>
                <a:sym typeface="Montserrat SemiBold"/>
              </a:defRPr>
            </a:lvl1pPr>
            <a:lvl2pPr lvl="1" algn="ctr">
              <a:lnSpc>
                <a:spcPct val="100000"/>
              </a:lnSpc>
              <a:spcBef>
                <a:spcPts val="0"/>
              </a:spcBef>
              <a:spcAft>
                <a:spcPts val="0"/>
              </a:spcAft>
              <a:buClr>
                <a:schemeClr val="lt1"/>
              </a:buClr>
              <a:buSzPts val="2800"/>
              <a:buNone/>
              <a:defRPr sz="2800">
                <a:solidFill>
                  <a:schemeClr val="lt1"/>
                </a:solidFill>
              </a:defRPr>
            </a:lvl2pPr>
            <a:lvl3pPr lvl="2" algn="ctr">
              <a:lnSpc>
                <a:spcPct val="100000"/>
              </a:lnSpc>
              <a:spcBef>
                <a:spcPts val="0"/>
              </a:spcBef>
              <a:spcAft>
                <a:spcPts val="0"/>
              </a:spcAft>
              <a:buClr>
                <a:schemeClr val="lt1"/>
              </a:buClr>
              <a:buSzPts val="2800"/>
              <a:buNone/>
              <a:defRPr sz="2800">
                <a:solidFill>
                  <a:schemeClr val="lt1"/>
                </a:solidFill>
              </a:defRPr>
            </a:lvl3pPr>
            <a:lvl4pPr lvl="3" algn="ctr">
              <a:lnSpc>
                <a:spcPct val="100000"/>
              </a:lnSpc>
              <a:spcBef>
                <a:spcPts val="0"/>
              </a:spcBef>
              <a:spcAft>
                <a:spcPts val="0"/>
              </a:spcAft>
              <a:buClr>
                <a:schemeClr val="lt1"/>
              </a:buClr>
              <a:buSzPts val="2800"/>
              <a:buNone/>
              <a:defRPr sz="2800">
                <a:solidFill>
                  <a:schemeClr val="lt1"/>
                </a:solidFill>
              </a:defRPr>
            </a:lvl4pPr>
            <a:lvl5pPr lvl="4" algn="ctr">
              <a:lnSpc>
                <a:spcPct val="100000"/>
              </a:lnSpc>
              <a:spcBef>
                <a:spcPts val="0"/>
              </a:spcBef>
              <a:spcAft>
                <a:spcPts val="0"/>
              </a:spcAft>
              <a:buClr>
                <a:schemeClr val="lt1"/>
              </a:buClr>
              <a:buSzPts val="2800"/>
              <a:buNone/>
              <a:defRPr sz="2800">
                <a:solidFill>
                  <a:schemeClr val="lt1"/>
                </a:solidFill>
              </a:defRPr>
            </a:lvl5pPr>
            <a:lvl6pPr lvl="5" algn="ctr">
              <a:lnSpc>
                <a:spcPct val="100000"/>
              </a:lnSpc>
              <a:spcBef>
                <a:spcPts val="0"/>
              </a:spcBef>
              <a:spcAft>
                <a:spcPts val="0"/>
              </a:spcAft>
              <a:buClr>
                <a:schemeClr val="lt1"/>
              </a:buClr>
              <a:buSzPts val="2800"/>
              <a:buNone/>
              <a:defRPr sz="2800">
                <a:solidFill>
                  <a:schemeClr val="lt1"/>
                </a:solidFill>
              </a:defRPr>
            </a:lvl6pPr>
            <a:lvl7pPr lvl="6" algn="ctr">
              <a:lnSpc>
                <a:spcPct val="100000"/>
              </a:lnSpc>
              <a:spcBef>
                <a:spcPts val="0"/>
              </a:spcBef>
              <a:spcAft>
                <a:spcPts val="0"/>
              </a:spcAft>
              <a:buClr>
                <a:schemeClr val="lt1"/>
              </a:buClr>
              <a:buSzPts val="2800"/>
              <a:buNone/>
              <a:defRPr sz="2800">
                <a:solidFill>
                  <a:schemeClr val="lt1"/>
                </a:solidFill>
              </a:defRPr>
            </a:lvl7pPr>
            <a:lvl8pPr lvl="7" algn="ctr">
              <a:lnSpc>
                <a:spcPct val="100000"/>
              </a:lnSpc>
              <a:spcBef>
                <a:spcPts val="0"/>
              </a:spcBef>
              <a:spcAft>
                <a:spcPts val="0"/>
              </a:spcAft>
              <a:buClr>
                <a:schemeClr val="lt1"/>
              </a:buClr>
              <a:buSzPts val="2800"/>
              <a:buNone/>
              <a:defRPr sz="2800">
                <a:solidFill>
                  <a:schemeClr val="lt1"/>
                </a:solidFill>
              </a:defRPr>
            </a:lvl8pPr>
            <a:lvl9pPr lvl="8" algn="ctr">
              <a:lnSpc>
                <a:spcPct val="100000"/>
              </a:lnSpc>
              <a:spcBef>
                <a:spcPts val="0"/>
              </a:spcBef>
              <a:spcAft>
                <a:spcPts val="0"/>
              </a:spcAft>
              <a:buClr>
                <a:schemeClr val="lt1"/>
              </a:buClr>
              <a:buSzPts val="2800"/>
              <a:buNone/>
              <a:defRPr sz="2800">
                <a:solidFill>
                  <a:schemeClr val="lt1"/>
                </a:solidFill>
              </a:defRPr>
            </a:lvl9pPr>
          </a:lstStyle>
          <a:p/>
        </p:txBody>
      </p:sp>
      <p:sp>
        <p:nvSpPr>
          <p:cNvPr id="1203" name="Google Shape;1203;p152"/>
          <p:cNvSpPr txBox="1"/>
          <p:nvPr/>
        </p:nvSpPr>
        <p:spPr>
          <a:xfrm rot="-5400000">
            <a:off x="-975112" y="3297988"/>
            <a:ext cx="2528700" cy="771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500">
                <a:solidFill>
                  <a:srgbClr val="999999"/>
                </a:solidFill>
                <a:latin typeface="Montserrat Medium"/>
                <a:ea typeface="Montserrat Medium"/>
                <a:cs typeface="Montserrat Medium"/>
                <a:sym typeface="Montserrat Medium"/>
              </a:rPr>
              <a:t>© 2023 Skydio, Inc. Proprietary &amp; Confidential</a:t>
            </a:r>
            <a:endParaRPr sz="500">
              <a:solidFill>
                <a:srgbClr val="999999"/>
              </a:solidFill>
              <a:latin typeface="Montserrat Medium"/>
              <a:ea typeface="Montserrat Medium"/>
              <a:cs typeface="Montserrat Medium"/>
              <a:sym typeface="Montserrat Medium"/>
            </a:endParaRPr>
          </a:p>
        </p:txBody>
      </p:sp>
      <p:sp>
        <p:nvSpPr>
          <p:cNvPr id="1204" name="Google Shape;1204;p152"/>
          <p:cNvSpPr txBox="1"/>
          <p:nvPr/>
        </p:nvSpPr>
        <p:spPr>
          <a:xfrm>
            <a:off x="202413" y="4779625"/>
            <a:ext cx="176700" cy="2388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fld id="{00000000-1234-1234-1234-123412341234}" type="slidenum">
              <a:rPr lang="en" sz="700">
                <a:solidFill>
                  <a:schemeClr val="dk1"/>
                </a:solidFill>
                <a:latin typeface="Montserrat Medium"/>
                <a:ea typeface="Montserrat Medium"/>
                <a:cs typeface="Montserrat Medium"/>
                <a:sym typeface="Montserrat Medium"/>
              </a:rPr>
              <a:t>‹#›</a:t>
            </a:fld>
            <a:endParaRPr sz="700">
              <a:solidFill>
                <a:schemeClr val="dk1"/>
              </a:solidFill>
              <a:latin typeface="Montserrat Medium"/>
              <a:ea typeface="Montserrat Medium"/>
              <a:cs typeface="Montserrat Medium"/>
              <a:sym typeface="Montserrat Medium"/>
            </a:endParaRPr>
          </a:p>
        </p:txBody>
      </p:sp>
    </p:spTree>
  </p:cSld>
  <p:clrMapOvr>
    <a:masterClrMapping/>
  </p:clrMapOvr>
</p:sldLayout>
</file>

<file path=ppt/slideLayouts/slideLayout14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h - Teams - Dark">
  <p:cSld name="TITLE_AND_BODY_1_1_2_1">
    <p:bg>
      <p:bgPr>
        <a:solidFill>
          <a:srgbClr val="000000"/>
        </a:solidFill>
      </p:bgPr>
    </p:bg>
    <p:spTree>
      <p:nvGrpSpPr>
        <p:cNvPr id="1205" name="Shape 1205"/>
        <p:cNvGrpSpPr/>
        <p:nvPr/>
      </p:nvGrpSpPr>
      <p:grpSpPr>
        <a:xfrm>
          <a:off x="0" y="0"/>
          <a:ext cx="0" cy="0"/>
          <a:chOff x="0" y="0"/>
          <a:chExt cx="0" cy="0"/>
        </a:xfrm>
      </p:grpSpPr>
      <p:sp>
        <p:nvSpPr>
          <p:cNvPr id="1206" name="Google Shape;1206;p153"/>
          <p:cNvSpPr txBox="1"/>
          <p:nvPr>
            <p:ph type="ctrTitle"/>
          </p:nvPr>
        </p:nvSpPr>
        <p:spPr>
          <a:xfrm>
            <a:off x="952300" y="923200"/>
            <a:ext cx="3244800" cy="916800"/>
          </a:xfrm>
          <a:prstGeom prst="rect">
            <a:avLst/>
          </a:prstGeom>
        </p:spPr>
        <p:txBody>
          <a:bodyPr anchorCtr="0" anchor="t" bIns="45725" lIns="0" spcFirstLastPara="1" rIns="45725" wrap="square" tIns="45725">
            <a:noAutofit/>
          </a:bodyPr>
          <a:lstStyle>
            <a:lvl1pPr lvl="0">
              <a:lnSpc>
                <a:spcPct val="95000"/>
              </a:lnSpc>
              <a:spcBef>
                <a:spcPts val="0"/>
              </a:spcBef>
              <a:spcAft>
                <a:spcPts val="0"/>
              </a:spcAft>
              <a:buClr>
                <a:schemeClr val="lt1"/>
              </a:buClr>
              <a:buSzPts val="2400"/>
              <a:buNone/>
              <a:defRPr sz="2400">
                <a:solidFill>
                  <a:schemeClr val="lt1"/>
                </a:solidFill>
              </a:defRPr>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pic>
        <p:nvPicPr>
          <p:cNvPr id="1207" name="Google Shape;1207;p153"/>
          <p:cNvPicPr preferRelativeResize="0"/>
          <p:nvPr/>
        </p:nvPicPr>
        <p:blipFill rotWithShape="1">
          <a:blip r:embed="rId2">
            <a:alphaModFix/>
          </a:blip>
          <a:srcRect b="0" l="0" r="0" t="0"/>
          <a:stretch/>
        </p:blipFill>
        <p:spPr>
          <a:xfrm>
            <a:off x="221525" y="210300"/>
            <a:ext cx="138325" cy="122950"/>
          </a:xfrm>
          <a:prstGeom prst="rect">
            <a:avLst/>
          </a:prstGeom>
          <a:noFill/>
          <a:ln>
            <a:noFill/>
          </a:ln>
        </p:spPr>
      </p:pic>
      <p:sp>
        <p:nvSpPr>
          <p:cNvPr id="1208" name="Google Shape;1208;p153"/>
          <p:cNvSpPr txBox="1"/>
          <p:nvPr>
            <p:ph idx="1" type="subTitle"/>
          </p:nvPr>
        </p:nvSpPr>
        <p:spPr>
          <a:xfrm>
            <a:off x="952300" y="210275"/>
            <a:ext cx="2903700" cy="123000"/>
          </a:xfrm>
          <a:prstGeom prst="rect">
            <a:avLst/>
          </a:prstGeom>
        </p:spPr>
        <p:txBody>
          <a:bodyPr anchorCtr="0" anchor="ctr" bIns="0" lIns="0" spcFirstLastPara="1" rIns="0" wrap="square" tIns="0">
            <a:noAutofit/>
          </a:bodyPr>
          <a:lstStyle>
            <a:lvl1pPr lvl="0">
              <a:lnSpc>
                <a:spcPct val="100000"/>
              </a:lnSpc>
              <a:spcBef>
                <a:spcPts val="0"/>
              </a:spcBef>
              <a:spcAft>
                <a:spcPts val="0"/>
              </a:spcAft>
              <a:buClr>
                <a:schemeClr val="lt1"/>
              </a:buClr>
              <a:buSzPts val="800"/>
              <a:buFont typeface="Montserrat SemiBold"/>
              <a:buNone/>
              <a:defRPr sz="800">
                <a:solidFill>
                  <a:schemeClr val="lt1"/>
                </a:solidFill>
                <a:latin typeface="Montserrat SemiBold"/>
                <a:ea typeface="Montserrat SemiBold"/>
                <a:cs typeface="Montserrat SemiBold"/>
                <a:sym typeface="Montserrat SemiBold"/>
              </a:defRPr>
            </a:lvl1pPr>
            <a:lvl2pPr lvl="1" algn="ctr">
              <a:lnSpc>
                <a:spcPct val="100000"/>
              </a:lnSpc>
              <a:spcBef>
                <a:spcPts val="0"/>
              </a:spcBef>
              <a:spcAft>
                <a:spcPts val="0"/>
              </a:spcAft>
              <a:buClr>
                <a:schemeClr val="lt1"/>
              </a:buClr>
              <a:buSzPts val="2800"/>
              <a:buNone/>
              <a:defRPr sz="2800">
                <a:solidFill>
                  <a:schemeClr val="lt1"/>
                </a:solidFill>
              </a:defRPr>
            </a:lvl2pPr>
            <a:lvl3pPr lvl="2" algn="ctr">
              <a:lnSpc>
                <a:spcPct val="100000"/>
              </a:lnSpc>
              <a:spcBef>
                <a:spcPts val="0"/>
              </a:spcBef>
              <a:spcAft>
                <a:spcPts val="0"/>
              </a:spcAft>
              <a:buClr>
                <a:schemeClr val="lt1"/>
              </a:buClr>
              <a:buSzPts val="2800"/>
              <a:buNone/>
              <a:defRPr sz="2800">
                <a:solidFill>
                  <a:schemeClr val="lt1"/>
                </a:solidFill>
              </a:defRPr>
            </a:lvl3pPr>
            <a:lvl4pPr lvl="3" algn="ctr">
              <a:lnSpc>
                <a:spcPct val="100000"/>
              </a:lnSpc>
              <a:spcBef>
                <a:spcPts val="0"/>
              </a:spcBef>
              <a:spcAft>
                <a:spcPts val="0"/>
              </a:spcAft>
              <a:buClr>
                <a:schemeClr val="lt1"/>
              </a:buClr>
              <a:buSzPts val="2800"/>
              <a:buNone/>
              <a:defRPr sz="2800">
                <a:solidFill>
                  <a:schemeClr val="lt1"/>
                </a:solidFill>
              </a:defRPr>
            </a:lvl4pPr>
            <a:lvl5pPr lvl="4" algn="ctr">
              <a:lnSpc>
                <a:spcPct val="100000"/>
              </a:lnSpc>
              <a:spcBef>
                <a:spcPts val="0"/>
              </a:spcBef>
              <a:spcAft>
                <a:spcPts val="0"/>
              </a:spcAft>
              <a:buClr>
                <a:schemeClr val="lt1"/>
              </a:buClr>
              <a:buSzPts val="2800"/>
              <a:buNone/>
              <a:defRPr sz="2800">
                <a:solidFill>
                  <a:schemeClr val="lt1"/>
                </a:solidFill>
              </a:defRPr>
            </a:lvl5pPr>
            <a:lvl6pPr lvl="5" algn="ctr">
              <a:lnSpc>
                <a:spcPct val="100000"/>
              </a:lnSpc>
              <a:spcBef>
                <a:spcPts val="0"/>
              </a:spcBef>
              <a:spcAft>
                <a:spcPts val="0"/>
              </a:spcAft>
              <a:buClr>
                <a:schemeClr val="lt1"/>
              </a:buClr>
              <a:buSzPts val="2800"/>
              <a:buNone/>
              <a:defRPr sz="2800">
                <a:solidFill>
                  <a:schemeClr val="lt1"/>
                </a:solidFill>
              </a:defRPr>
            </a:lvl6pPr>
            <a:lvl7pPr lvl="6" algn="ctr">
              <a:lnSpc>
                <a:spcPct val="100000"/>
              </a:lnSpc>
              <a:spcBef>
                <a:spcPts val="0"/>
              </a:spcBef>
              <a:spcAft>
                <a:spcPts val="0"/>
              </a:spcAft>
              <a:buClr>
                <a:schemeClr val="lt1"/>
              </a:buClr>
              <a:buSzPts val="2800"/>
              <a:buNone/>
              <a:defRPr sz="2800">
                <a:solidFill>
                  <a:schemeClr val="lt1"/>
                </a:solidFill>
              </a:defRPr>
            </a:lvl7pPr>
            <a:lvl8pPr lvl="7" algn="ctr">
              <a:lnSpc>
                <a:spcPct val="100000"/>
              </a:lnSpc>
              <a:spcBef>
                <a:spcPts val="0"/>
              </a:spcBef>
              <a:spcAft>
                <a:spcPts val="0"/>
              </a:spcAft>
              <a:buClr>
                <a:schemeClr val="lt1"/>
              </a:buClr>
              <a:buSzPts val="2800"/>
              <a:buNone/>
              <a:defRPr sz="2800">
                <a:solidFill>
                  <a:schemeClr val="lt1"/>
                </a:solidFill>
              </a:defRPr>
            </a:lvl8pPr>
            <a:lvl9pPr lvl="8" algn="ctr">
              <a:lnSpc>
                <a:spcPct val="100000"/>
              </a:lnSpc>
              <a:spcBef>
                <a:spcPts val="0"/>
              </a:spcBef>
              <a:spcAft>
                <a:spcPts val="0"/>
              </a:spcAft>
              <a:buClr>
                <a:schemeClr val="lt1"/>
              </a:buClr>
              <a:buSzPts val="2800"/>
              <a:buNone/>
              <a:defRPr sz="2800">
                <a:solidFill>
                  <a:schemeClr val="lt1"/>
                </a:solidFill>
              </a:defRPr>
            </a:lvl9pPr>
          </a:lstStyle>
          <a:p/>
        </p:txBody>
      </p:sp>
      <p:sp>
        <p:nvSpPr>
          <p:cNvPr id="1209" name="Google Shape;1209;p153"/>
          <p:cNvSpPr txBox="1"/>
          <p:nvPr/>
        </p:nvSpPr>
        <p:spPr>
          <a:xfrm rot="-5400000">
            <a:off x="-975112" y="3297988"/>
            <a:ext cx="2528700" cy="771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500">
                <a:solidFill>
                  <a:srgbClr val="666666"/>
                </a:solidFill>
                <a:latin typeface="Montserrat Medium"/>
                <a:ea typeface="Montserrat Medium"/>
                <a:cs typeface="Montserrat Medium"/>
                <a:sym typeface="Montserrat Medium"/>
              </a:rPr>
              <a:t>© 2023 Skydio, Inc. Proprietary &amp; Confidential</a:t>
            </a:r>
            <a:endParaRPr sz="500">
              <a:solidFill>
                <a:srgbClr val="666666"/>
              </a:solidFill>
              <a:latin typeface="Montserrat Medium"/>
              <a:ea typeface="Montserrat Medium"/>
              <a:cs typeface="Montserrat Medium"/>
              <a:sym typeface="Montserrat Medium"/>
            </a:endParaRPr>
          </a:p>
        </p:txBody>
      </p:sp>
      <p:sp>
        <p:nvSpPr>
          <p:cNvPr id="1210" name="Google Shape;1210;p153"/>
          <p:cNvSpPr txBox="1"/>
          <p:nvPr/>
        </p:nvSpPr>
        <p:spPr>
          <a:xfrm>
            <a:off x="202413" y="4779625"/>
            <a:ext cx="176700" cy="2388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fld id="{00000000-1234-1234-1234-123412341234}" type="slidenum">
              <a:rPr lang="en" sz="700">
                <a:solidFill>
                  <a:schemeClr val="lt1"/>
                </a:solidFill>
                <a:latin typeface="Montserrat Medium"/>
                <a:ea typeface="Montserrat Medium"/>
                <a:cs typeface="Montserrat Medium"/>
                <a:sym typeface="Montserrat Medium"/>
              </a:rPr>
              <a:t>‹#›</a:t>
            </a:fld>
            <a:endParaRPr sz="700">
              <a:solidFill>
                <a:schemeClr val="lt1"/>
              </a:solidFill>
              <a:latin typeface="Montserrat Medium"/>
              <a:ea typeface="Montserrat Medium"/>
              <a:cs typeface="Montserrat Medium"/>
              <a:sym typeface="Montserrat Medium"/>
            </a:endParaRPr>
          </a:p>
        </p:txBody>
      </p:sp>
      <p:sp>
        <p:nvSpPr>
          <p:cNvPr id="1211" name="Google Shape;1211;p153"/>
          <p:cNvSpPr txBox="1"/>
          <p:nvPr>
            <p:ph idx="2" type="body"/>
          </p:nvPr>
        </p:nvSpPr>
        <p:spPr>
          <a:xfrm>
            <a:off x="952094" y="3793250"/>
            <a:ext cx="1242600" cy="297900"/>
          </a:xfrm>
          <a:prstGeom prst="rect">
            <a:avLst/>
          </a:prstGeom>
        </p:spPr>
        <p:txBody>
          <a:bodyPr anchorCtr="0" anchor="t" bIns="91425" lIns="91425" spcFirstLastPara="1" rIns="91425" wrap="square" tIns="91425">
            <a:noAutofit/>
          </a:bodyPr>
          <a:lstStyle>
            <a:lvl1pPr indent="-279400" lvl="0" marL="457200">
              <a:spcBef>
                <a:spcPts val="0"/>
              </a:spcBef>
              <a:spcAft>
                <a:spcPts val="0"/>
              </a:spcAft>
              <a:buSzPts val="800"/>
              <a:buChar char="●"/>
              <a:defRPr sz="800"/>
            </a:lvl1pPr>
            <a:lvl2pPr indent="-279400" lvl="1" marL="914400">
              <a:spcBef>
                <a:spcPts val="0"/>
              </a:spcBef>
              <a:spcAft>
                <a:spcPts val="0"/>
              </a:spcAft>
              <a:buSzPts val="800"/>
              <a:buChar char="○"/>
              <a:defRPr sz="800"/>
            </a:lvl2pPr>
            <a:lvl3pPr indent="-279400" lvl="2" marL="1371600">
              <a:spcBef>
                <a:spcPts val="0"/>
              </a:spcBef>
              <a:spcAft>
                <a:spcPts val="0"/>
              </a:spcAft>
              <a:buSzPts val="800"/>
              <a:buChar char="■"/>
              <a:defRPr sz="800"/>
            </a:lvl3pPr>
            <a:lvl4pPr indent="-279400" lvl="3" marL="1828800">
              <a:spcBef>
                <a:spcPts val="0"/>
              </a:spcBef>
              <a:spcAft>
                <a:spcPts val="0"/>
              </a:spcAft>
              <a:buSzPts val="800"/>
              <a:buChar char="●"/>
              <a:defRPr sz="800"/>
            </a:lvl4pPr>
            <a:lvl5pPr indent="-279400" lvl="4" marL="2286000">
              <a:spcBef>
                <a:spcPts val="0"/>
              </a:spcBef>
              <a:spcAft>
                <a:spcPts val="0"/>
              </a:spcAft>
              <a:buSzPts val="800"/>
              <a:buChar char="○"/>
              <a:defRPr sz="800"/>
            </a:lvl5pPr>
            <a:lvl6pPr indent="-279400" lvl="5" marL="2743200">
              <a:spcBef>
                <a:spcPts val="0"/>
              </a:spcBef>
              <a:spcAft>
                <a:spcPts val="0"/>
              </a:spcAft>
              <a:buSzPts val="800"/>
              <a:buChar char="■"/>
              <a:defRPr sz="800"/>
            </a:lvl6pPr>
            <a:lvl7pPr indent="-279400" lvl="6" marL="3200400">
              <a:spcBef>
                <a:spcPts val="0"/>
              </a:spcBef>
              <a:spcAft>
                <a:spcPts val="0"/>
              </a:spcAft>
              <a:buSzPts val="800"/>
              <a:buChar char="●"/>
              <a:defRPr sz="800"/>
            </a:lvl7pPr>
            <a:lvl8pPr indent="-279400" lvl="7" marL="3657600">
              <a:spcBef>
                <a:spcPts val="0"/>
              </a:spcBef>
              <a:spcAft>
                <a:spcPts val="0"/>
              </a:spcAft>
              <a:buSzPts val="800"/>
              <a:buChar char="○"/>
              <a:defRPr sz="800"/>
            </a:lvl8pPr>
            <a:lvl9pPr indent="-279400" lvl="8" marL="4114800">
              <a:spcBef>
                <a:spcPts val="0"/>
              </a:spcBef>
              <a:spcAft>
                <a:spcPts val="0"/>
              </a:spcAft>
              <a:buSzPts val="800"/>
              <a:buChar char="■"/>
              <a:defRPr sz="800"/>
            </a:lvl9pPr>
          </a:lstStyle>
          <a:p/>
        </p:txBody>
      </p:sp>
      <p:sp>
        <p:nvSpPr>
          <p:cNvPr id="1212" name="Google Shape;1212;p153"/>
          <p:cNvSpPr txBox="1"/>
          <p:nvPr>
            <p:ph idx="3" type="subTitle"/>
          </p:nvPr>
        </p:nvSpPr>
        <p:spPr>
          <a:xfrm>
            <a:off x="997681" y="3453763"/>
            <a:ext cx="1242600" cy="432000"/>
          </a:xfrm>
          <a:prstGeom prst="rect">
            <a:avLst/>
          </a:prstGeom>
        </p:spPr>
        <p:txBody>
          <a:bodyPr anchorCtr="0" anchor="t" bIns="45725" lIns="45725" spcFirstLastPara="1" rIns="45725" wrap="square" tIns="45725">
            <a:noAutofit/>
          </a:bodyPr>
          <a:lstStyle>
            <a:lvl1pPr lvl="0">
              <a:spcBef>
                <a:spcPts val="0"/>
              </a:spcBef>
              <a:spcAft>
                <a:spcPts val="0"/>
              </a:spcAft>
              <a:buClr>
                <a:srgbClr val="088BF5"/>
              </a:buClr>
              <a:buSzPts val="1000"/>
              <a:buNone/>
              <a:defRPr sz="1000">
                <a:solidFill>
                  <a:srgbClr val="088BF5"/>
                </a:solidFill>
              </a:defRPr>
            </a:lvl1pPr>
            <a:lvl2pPr lvl="1">
              <a:spcBef>
                <a:spcPts val="0"/>
              </a:spcBef>
              <a:spcAft>
                <a:spcPts val="0"/>
              </a:spcAft>
              <a:buClr>
                <a:srgbClr val="088BF5"/>
              </a:buClr>
              <a:buSzPts val="1000"/>
              <a:buNone/>
              <a:defRPr sz="1000">
                <a:solidFill>
                  <a:srgbClr val="088BF5"/>
                </a:solidFill>
              </a:defRPr>
            </a:lvl2pPr>
            <a:lvl3pPr lvl="2">
              <a:spcBef>
                <a:spcPts val="0"/>
              </a:spcBef>
              <a:spcAft>
                <a:spcPts val="0"/>
              </a:spcAft>
              <a:buClr>
                <a:srgbClr val="088BF5"/>
              </a:buClr>
              <a:buSzPts val="1000"/>
              <a:buNone/>
              <a:defRPr sz="1000">
                <a:solidFill>
                  <a:srgbClr val="088BF5"/>
                </a:solidFill>
              </a:defRPr>
            </a:lvl3pPr>
            <a:lvl4pPr lvl="3">
              <a:spcBef>
                <a:spcPts val="0"/>
              </a:spcBef>
              <a:spcAft>
                <a:spcPts val="0"/>
              </a:spcAft>
              <a:buClr>
                <a:srgbClr val="088BF5"/>
              </a:buClr>
              <a:buSzPts val="1000"/>
              <a:buNone/>
              <a:defRPr sz="1000">
                <a:solidFill>
                  <a:srgbClr val="088BF5"/>
                </a:solidFill>
              </a:defRPr>
            </a:lvl4pPr>
            <a:lvl5pPr lvl="4">
              <a:spcBef>
                <a:spcPts val="0"/>
              </a:spcBef>
              <a:spcAft>
                <a:spcPts val="0"/>
              </a:spcAft>
              <a:buClr>
                <a:srgbClr val="088BF5"/>
              </a:buClr>
              <a:buSzPts val="1000"/>
              <a:buNone/>
              <a:defRPr sz="1000">
                <a:solidFill>
                  <a:srgbClr val="088BF5"/>
                </a:solidFill>
              </a:defRPr>
            </a:lvl5pPr>
            <a:lvl6pPr lvl="5">
              <a:spcBef>
                <a:spcPts val="0"/>
              </a:spcBef>
              <a:spcAft>
                <a:spcPts val="0"/>
              </a:spcAft>
              <a:buClr>
                <a:srgbClr val="088BF5"/>
              </a:buClr>
              <a:buSzPts val="1000"/>
              <a:buNone/>
              <a:defRPr sz="1000">
                <a:solidFill>
                  <a:srgbClr val="088BF5"/>
                </a:solidFill>
              </a:defRPr>
            </a:lvl6pPr>
            <a:lvl7pPr lvl="6">
              <a:spcBef>
                <a:spcPts val="0"/>
              </a:spcBef>
              <a:spcAft>
                <a:spcPts val="0"/>
              </a:spcAft>
              <a:buClr>
                <a:srgbClr val="088BF5"/>
              </a:buClr>
              <a:buSzPts val="1000"/>
              <a:buNone/>
              <a:defRPr sz="1000">
                <a:solidFill>
                  <a:srgbClr val="088BF5"/>
                </a:solidFill>
              </a:defRPr>
            </a:lvl7pPr>
            <a:lvl8pPr lvl="7">
              <a:spcBef>
                <a:spcPts val="0"/>
              </a:spcBef>
              <a:spcAft>
                <a:spcPts val="0"/>
              </a:spcAft>
              <a:buClr>
                <a:srgbClr val="088BF5"/>
              </a:buClr>
              <a:buSzPts val="1000"/>
              <a:buNone/>
              <a:defRPr sz="1000">
                <a:solidFill>
                  <a:srgbClr val="088BF5"/>
                </a:solidFill>
              </a:defRPr>
            </a:lvl8pPr>
            <a:lvl9pPr lvl="8">
              <a:spcBef>
                <a:spcPts val="0"/>
              </a:spcBef>
              <a:spcAft>
                <a:spcPts val="0"/>
              </a:spcAft>
              <a:buClr>
                <a:srgbClr val="088BF5"/>
              </a:buClr>
              <a:buSzPts val="1000"/>
              <a:buNone/>
              <a:defRPr sz="1000">
                <a:solidFill>
                  <a:srgbClr val="088BF5"/>
                </a:solidFill>
              </a:defRPr>
            </a:lvl9pPr>
          </a:lstStyle>
          <a:p/>
        </p:txBody>
      </p:sp>
      <p:sp>
        <p:nvSpPr>
          <p:cNvPr id="1213" name="Google Shape;1213;p153"/>
          <p:cNvSpPr txBox="1"/>
          <p:nvPr>
            <p:ph idx="4" type="body"/>
          </p:nvPr>
        </p:nvSpPr>
        <p:spPr>
          <a:xfrm>
            <a:off x="2444041" y="3793250"/>
            <a:ext cx="1242600" cy="297900"/>
          </a:xfrm>
          <a:prstGeom prst="rect">
            <a:avLst/>
          </a:prstGeom>
        </p:spPr>
        <p:txBody>
          <a:bodyPr anchorCtr="0" anchor="t" bIns="91425" lIns="91425" spcFirstLastPara="1" rIns="91425" wrap="square" tIns="91425">
            <a:noAutofit/>
          </a:bodyPr>
          <a:lstStyle>
            <a:lvl1pPr indent="-279400" lvl="0" marL="457200">
              <a:spcBef>
                <a:spcPts val="0"/>
              </a:spcBef>
              <a:spcAft>
                <a:spcPts val="0"/>
              </a:spcAft>
              <a:buSzPts val="800"/>
              <a:buChar char="●"/>
              <a:defRPr sz="800"/>
            </a:lvl1pPr>
            <a:lvl2pPr indent="-279400" lvl="1" marL="914400">
              <a:spcBef>
                <a:spcPts val="0"/>
              </a:spcBef>
              <a:spcAft>
                <a:spcPts val="0"/>
              </a:spcAft>
              <a:buSzPts val="800"/>
              <a:buChar char="○"/>
              <a:defRPr sz="800"/>
            </a:lvl2pPr>
            <a:lvl3pPr indent="-279400" lvl="2" marL="1371600">
              <a:spcBef>
                <a:spcPts val="0"/>
              </a:spcBef>
              <a:spcAft>
                <a:spcPts val="0"/>
              </a:spcAft>
              <a:buSzPts val="800"/>
              <a:buChar char="■"/>
              <a:defRPr sz="800"/>
            </a:lvl3pPr>
            <a:lvl4pPr indent="-279400" lvl="3" marL="1828800">
              <a:spcBef>
                <a:spcPts val="0"/>
              </a:spcBef>
              <a:spcAft>
                <a:spcPts val="0"/>
              </a:spcAft>
              <a:buSzPts val="800"/>
              <a:buChar char="●"/>
              <a:defRPr sz="800"/>
            </a:lvl4pPr>
            <a:lvl5pPr indent="-279400" lvl="4" marL="2286000">
              <a:spcBef>
                <a:spcPts val="0"/>
              </a:spcBef>
              <a:spcAft>
                <a:spcPts val="0"/>
              </a:spcAft>
              <a:buSzPts val="800"/>
              <a:buChar char="○"/>
              <a:defRPr sz="800"/>
            </a:lvl5pPr>
            <a:lvl6pPr indent="-279400" lvl="5" marL="2743200">
              <a:spcBef>
                <a:spcPts val="0"/>
              </a:spcBef>
              <a:spcAft>
                <a:spcPts val="0"/>
              </a:spcAft>
              <a:buSzPts val="800"/>
              <a:buChar char="■"/>
              <a:defRPr sz="800"/>
            </a:lvl6pPr>
            <a:lvl7pPr indent="-279400" lvl="6" marL="3200400">
              <a:spcBef>
                <a:spcPts val="0"/>
              </a:spcBef>
              <a:spcAft>
                <a:spcPts val="0"/>
              </a:spcAft>
              <a:buSzPts val="800"/>
              <a:buChar char="●"/>
              <a:defRPr sz="800"/>
            </a:lvl7pPr>
            <a:lvl8pPr indent="-279400" lvl="7" marL="3657600">
              <a:spcBef>
                <a:spcPts val="0"/>
              </a:spcBef>
              <a:spcAft>
                <a:spcPts val="0"/>
              </a:spcAft>
              <a:buSzPts val="800"/>
              <a:buChar char="○"/>
              <a:defRPr sz="800"/>
            </a:lvl8pPr>
            <a:lvl9pPr indent="-279400" lvl="8" marL="4114800">
              <a:spcBef>
                <a:spcPts val="0"/>
              </a:spcBef>
              <a:spcAft>
                <a:spcPts val="0"/>
              </a:spcAft>
              <a:buSzPts val="800"/>
              <a:buChar char="■"/>
              <a:defRPr sz="800"/>
            </a:lvl9pPr>
          </a:lstStyle>
          <a:p/>
        </p:txBody>
      </p:sp>
      <p:sp>
        <p:nvSpPr>
          <p:cNvPr id="1214" name="Google Shape;1214;p153"/>
          <p:cNvSpPr txBox="1"/>
          <p:nvPr>
            <p:ph idx="5" type="subTitle"/>
          </p:nvPr>
        </p:nvSpPr>
        <p:spPr>
          <a:xfrm>
            <a:off x="2489625" y="3453763"/>
            <a:ext cx="1242600" cy="432000"/>
          </a:xfrm>
          <a:prstGeom prst="rect">
            <a:avLst/>
          </a:prstGeom>
        </p:spPr>
        <p:txBody>
          <a:bodyPr anchorCtr="0" anchor="t" bIns="45725" lIns="45725" spcFirstLastPara="1" rIns="45725" wrap="square" tIns="45725">
            <a:noAutofit/>
          </a:bodyPr>
          <a:lstStyle>
            <a:lvl1pPr lvl="0">
              <a:spcBef>
                <a:spcPts val="0"/>
              </a:spcBef>
              <a:spcAft>
                <a:spcPts val="0"/>
              </a:spcAft>
              <a:buClr>
                <a:srgbClr val="088BF5"/>
              </a:buClr>
              <a:buSzPts val="1000"/>
              <a:buNone/>
              <a:defRPr sz="1000">
                <a:solidFill>
                  <a:srgbClr val="088BF5"/>
                </a:solidFill>
              </a:defRPr>
            </a:lvl1pPr>
            <a:lvl2pPr lvl="1">
              <a:spcBef>
                <a:spcPts val="0"/>
              </a:spcBef>
              <a:spcAft>
                <a:spcPts val="0"/>
              </a:spcAft>
              <a:buClr>
                <a:srgbClr val="088BF5"/>
              </a:buClr>
              <a:buSzPts val="1000"/>
              <a:buNone/>
              <a:defRPr sz="1000">
                <a:solidFill>
                  <a:srgbClr val="088BF5"/>
                </a:solidFill>
              </a:defRPr>
            </a:lvl2pPr>
            <a:lvl3pPr lvl="2">
              <a:spcBef>
                <a:spcPts val="0"/>
              </a:spcBef>
              <a:spcAft>
                <a:spcPts val="0"/>
              </a:spcAft>
              <a:buClr>
                <a:srgbClr val="088BF5"/>
              </a:buClr>
              <a:buSzPts val="1000"/>
              <a:buNone/>
              <a:defRPr sz="1000">
                <a:solidFill>
                  <a:srgbClr val="088BF5"/>
                </a:solidFill>
              </a:defRPr>
            </a:lvl3pPr>
            <a:lvl4pPr lvl="3">
              <a:spcBef>
                <a:spcPts val="0"/>
              </a:spcBef>
              <a:spcAft>
                <a:spcPts val="0"/>
              </a:spcAft>
              <a:buClr>
                <a:srgbClr val="088BF5"/>
              </a:buClr>
              <a:buSzPts val="1000"/>
              <a:buNone/>
              <a:defRPr sz="1000">
                <a:solidFill>
                  <a:srgbClr val="088BF5"/>
                </a:solidFill>
              </a:defRPr>
            </a:lvl4pPr>
            <a:lvl5pPr lvl="4">
              <a:spcBef>
                <a:spcPts val="0"/>
              </a:spcBef>
              <a:spcAft>
                <a:spcPts val="0"/>
              </a:spcAft>
              <a:buClr>
                <a:srgbClr val="088BF5"/>
              </a:buClr>
              <a:buSzPts val="1000"/>
              <a:buNone/>
              <a:defRPr sz="1000">
                <a:solidFill>
                  <a:srgbClr val="088BF5"/>
                </a:solidFill>
              </a:defRPr>
            </a:lvl5pPr>
            <a:lvl6pPr lvl="5">
              <a:spcBef>
                <a:spcPts val="0"/>
              </a:spcBef>
              <a:spcAft>
                <a:spcPts val="0"/>
              </a:spcAft>
              <a:buClr>
                <a:srgbClr val="088BF5"/>
              </a:buClr>
              <a:buSzPts val="1000"/>
              <a:buNone/>
              <a:defRPr sz="1000">
                <a:solidFill>
                  <a:srgbClr val="088BF5"/>
                </a:solidFill>
              </a:defRPr>
            </a:lvl6pPr>
            <a:lvl7pPr lvl="6">
              <a:spcBef>
                <a:spcPts val="0"/>
              </a:spcBef>
              <a:spcAft>
                <a:spcPts val="0"/>
              </a:spcAft>
              <a:buClr>
                <a:srgbClr val="088BF5"/>
              </a:buClr>
              <a:buSzPts val="1000"/>
              <a:buNone/>
              <a:defRPr sz="1000">
                <a:solidFill>
                  <a:srgbClr val="088BF5"/>
                </a:solidFill>
              </a:defRPr>
            </a:lvl7pPr>
            <a:lvl8pPr lvl="7">
              <a:spcBef>
                <a:spcPts val="0"/>
              </a:spcBef>
              <a:spcAft>
                <a:spcPts val="0"/>
              </a:spcAft>
              <a:buClr>
                <a:srgbClr val="088BF5"/>
              </a:buClr>
              <a:buSzPts val="1000"/>
              <a:buNone/>
              <a:defRPr sz="1000">
                <a:solidFill>
                  <a:srgbClr val="088BF5"/>
                </a:solidFill>
              </a:defRPr>
            </a:lvl8pPr>
            <a:lvl9pPr lvl="8">
              <a:spcBef>
                <a:spcPts val="0"/>
              </a:spcBef>
              <a:spcAft>
                <a:spcPts val="0"/>
              </a:spcAft>
              <a:buClr>
                <a:srgbClr val="088BF5"/>
              </a:buClr>
              <a:buSzPts val="1000"/>
              <a:buNone/>
              <a:defRPr sz="1000">
                <a:solidFill>
                  <a:srgbClr val="088BF5"/>
                </a:solidFill>
              </a:defRPr>
            </a:lvl9pPr>
          </a:lstStyle>
          <a:p/>
        </p:txBody>
      </p:sp>
      <p:sp>
        <p:nvSpPr>
          <p:cNvPr id="1215" name="Google Shape;1215;p153"/>
          <p:cNvSpPr txBox="1"/>
          <p:nvPr>
            <p:ph idx="6" type="body"/>
          </p:nvPr>
        </p:nvSpPr>
        <p:spPr>
          <a:xfrm>
            <a:off x="3935987" y="3793250"/>
            <a:ext cx="1242600" cy="297900"/>
          </a:xfrm>
          <a:prstGeom prst="rect">
            <a:avLst/>
          </a:prstGeom>
        </p:spPr>
        <p:txBody>
          <a:bodyPr anchorCtr="0" anchor="t" bIns="91425" lIns="91425" spcFirstLastPara="1" rIns="91425" wrap="square" tIns="91425">
            <a:noAutofit/>
          </a:bodyPr>
          <a:lstStyle>
            <a:lvl1pPr indent="-279400" lvl="0" marL="457200">
              <a:spcBef>
                <a:spcPts val="0"/>
              </a:spcBef>
              <a:spcAft>
                <a:spcPts val="0"/>
              </a:spcAft>
              <a:buSzPts val="800"/>
              <a:buChar char="●"/>
              <a:defRPr sz="800"/>
            </a:lvl1pPr>
            <a:lvl2pPr indent="-279400" lvl="1" marL="914400">
              <a:spcBef>
                <a:spcPts val="0"/>
              </a:spcBef>
              <a:spcAft>
                <a:spcPts val="0"/>
              </a:spcAft>
              <a:buSzPts val="800"/>
              <a:buChar char="○"/>
              <a:defRPr sz="800"/>
            </a:lvl2pPr>
            <a:lvl3pPr indent="-279400" lvl="2" marL="1371600">
              <a:spcBef>
                <a:spcPts val="0"/>
              </a:spcBef>
              <a:spcAft>
                <a:spcPts val="0"/>
              </a:spcAft>
              <a:buSzPts val="800"/>
              <a:buChar char="■"/>
              <a:defRPr sz="800"/>
            </a:lvl3pPr>
            <a:lvl4pPr indent="-279400" lvl="3" marL="1828800">
              <a:spcBef>
                <a:spcPts val="0"/>
              </a:spcBef>
              <a:spcAft>
                <a:spcPts val="0"/>
              </a:spcAft>
              <a:buSzPts val="800"/>
              <a:buChar char="●"/>
              <a:defRPr sz="800"/>
            </a:lvl4pPr>
            <a:lvl5pPr indent="-279400" lvl="4" marL="2286000">
              <a:spcBef>
                <a:spcPts val="0"/>
              </a:spcBef>
              <a:spcAft>
                <a:spcPts val="0"/>
              </a:spcAft>
              <a:buSzPts val="800"/>
              <a:buChar char="○"/>
              <a:defRPr sz="800"/>
            </a:lvl5pPr>
            <a:lvl6pPr indent="-279400" lvl="5" marL="2743200">
              <a:spcBef>
                <a:spcPts val="0"/>
              </a:spcBef>
              <a:spcAft>
                <a:spcPts val="0"/>
              </a:spcAft>
              <a:buSzPts val="800"/>
              <a:buChar char="■"/>
              <a:defRPr sz="800"/>
            </a:lvl6pPr>
            <a:lvl7pPr indent="-279400" lvl="6" marL="3200400">
              <a:spcBef>
                <a:spcPts val="0"/>
              </a:spcBef>
              <a:spcAft>
                <a:spcPts val="0"/>
              </a:spcAft>
              <a:buSzPts val="800"/>
              <a:buChar char="●"/>
              <a:defRPr sz="800"/>
            </a:lvl7pPr>
            <a:lvl8pPr indent="-279400" lvl="7" marL="3657600">
              <a:spcBef>
                <a:spcPts val="0"/>
              </a:spcBef>
              <a:spcAft>
                <a:spcPts val="0"/>
              </a:spcAft>
              <a:buSzPts val="800"/>
              <a:buChar char="○"/>
              <a:defRPr sz="800"/>
            </a:lvl8pPr>
            <a:lvl9pPr indent="-279400" lvl="8" marL="4114800">
              <a:spcBef>
                <a:spcPts val="0"/>
              </a:spcBef>
              <a:spcAft>
                <a:spcPts val="0"/>
              </a:spcAft>
              <a:buSzPts val="800"/>
              <a:buChar char="■"/>
              <a:defRPr sz="800"/>
            </a:lvl9pPr>
          </a:lstStyle>
          <a:p/>
        </p:txBody>
      </p:sp>
      <p:sp>
        <p:nvSpPr>
          <p:cNvPr id="1216" name="Google Shape;1216;p153"/>
          <p:cNvSpPr txBox="1"/>
          <p:nvPr>
            <p:ph idx="7" type="subTitle"/>
          </p:nvPr>
        </p:nvSpPr>
        <p:spPr>
          <a:xfrm>
            <a:off x="3981569" y="3453763"/>
            <a:ext cx="1242600" cy="432000"/>
          </a:xfrm>
          <a:prstGeom prst="rect">
            <a:avLst/>
          </a:prstGeom>
        </p:spPr>
        <p:txBody>
          <a:bodyPr anchorCtr="0" anchor="t" bIns="45725" lIns="45725" spcFirstLastPara="1" rIns="45725" wrap="square" tIns="45725">
            <a:noAutofit/>
          </a:bodyPr>
          <a:lstStyle>
            <a:lvl1pPr lvl="0">
              <a:spcBef>
                <a:spcPts val="0"/>
              </a:spcBef>
              <a:spcAft>
                <a:spcPts val="0"/>
              </a:spcAft>
              <a:buClr>
                <a:srgbClr val="088BF5"/>
              </a:buClr>
              <a:buSzPts val="1000"/>
              <a:buNone/>
              <a:defRPr sz="1000">
                <a:solidFill>
                  <a:srgbClr val="088BF5"/>
                </a:solidFill>
              </a:defRPr>
            </a:lvl1pPr>
            <a:lvl2pPr lvl="1">
              <a:spcBef>
                <a:spcPts val="0"/>
              </a:spcBef>
              <a:spcAft>
                <a:spcPts val="0"/>
              </a:spcAft>
              <a:buClr>
                <a:srgbClr val="088BF5"/>
              </a:buClr>
              <a:buSzPts val="1000"/>
              <a:buNone/>
              <a:defRPr sz="1000">
                <a:solidFill>
                  <a:srgbClr val="088BF5"/>
                </a:solidFill>
              </a:defRPr>
            </a:lvl2pPr>
            <a:lvl3pPr lvl="2">
              <a:spcBef>
                <a:spcPts val="0"/>
              </a:spcBef>
              <a:spcAft>
                <a:spcPts val="0"/>
              </a:spcAft>
              <a:buClr>
                <a:srgbClr val="088BF5"/>
              </a:buClr>
              <a:buSzPts val="1000"/>
              <a:buNone/>
              <a:defRPr sz="1000">
                <a:solidFill>
                  <a:srgbClr val="088BF5"/>
                </a:solidFill>
              </a:defRPr>
            </a:lvl3pPr>
            <a:lvl4pPr lvl="3">
              <a:spcBef>
                <a:spcPts val="0"/>
              </a:spcBef>
              <a:spcAft>
                <a:spcPts val="0"/>
              </a:spcAft>
              <a:buClr>
                <a:srgbClr val="088BF5"/>
              </a:buClr>
              <a:buSzPts val="1000"/>
              <a:buNone/>
              <a:defRPr sz="1000">
                <a:solidFill>
                  <a:srgbClr val="088BF5"/>
                </a:solidFill>
              </a:defRPr>
            </a:lvl4pPr>
            <a:lvl5pPr lvl="4">
              <a:spcBef>
                <a:spcPts val="0"/>
              </a:spcBef>
              <a:spcAft>
                <a:spcPts val="0"/>
              </a:spcAft>
              <a:buClr>
                <a:srgbClr val="088BF5"/>
              </a:buClr>
              <a:buSzPts val="1000"/>
              <a:buNone/>
              <a:defRPr sz="1000">
                <a:solidFill>
                  <a:srgbClr val="088BF5"/>
                </a:solidFill>
              </a:defRPr>
            </a:lvl5pPr>
            <a:lvl6pPr lvl="5">
              <a:spcBef>
                <a:spcPts val="0"/>
              </a:spcBef>
              <a:spcAft>
                <a:spcPts val="0"/>
              </a:spcAft>
              <a:buClr>
                <a:srgbClr val="088BF5"/>
              </a:buClr>
              <a:buSzPts val="1000"/>
              <a:buNone/>
              <a:defRPr sz="1000">
                <a:solidFill>
                  <a:srgbClr val="088BF5"/>
                </a:solidFill>
              </a:defRPr>
            </a:lvl6pPr>
            <a:lvl7pPr lvl="6">
              <a:spcBef>
                <a:spcPts val="0"/>
              </a:spcBef>
              <a:spcAft>
                <a:spcPts val="0"/>
              </a:spcAft>
              <a:buClr>
                <a:srgbClr val="088BF5"/>
              </a:buClr>
              <a:buSzPts val="1000"/>
              <a:buNone/>
              <a:defRPr sz="1000">
                <a:solidFill>
                  <a:srgbClr val="088BF5"/>
                </a:solidFill>
              </a:defRPr>
            </a:lvl7pPr>
            <a:lvl8pPr lvl="7">
              <a:spcBef>
                <a:spcPts val="0"/>
              </a:spcBef>
              <a:spcAft>
                <a:spcPts val="0"/>
              </a:spcAft>
              <a:buClr>
                <a:srgbClr val="088BF5"/>
              </a:buClr>
              <a:buSzPts val="1000"/>
              <a:buNone/>
              <a:defRPr sz="1000">
                <a:solidFill>
                  <a:srgbClr val="088BF5"/>
                </a:solidFill>
              </a:defRPr>
            </a:lvl8pPr>
            <a:lvl9pPr lvl="8">
              <a:spcBef>
                <a:spcPts val="0"/>
              </a:spcBef>
              <a:spcAft>
                <a:spcPts val="0"/>
              </a:spcAft>
              <a:buClr>
                <a:srgbClr val="088BF5"/>
              </a:buClr>
              <a:buSzPts val="1000"/>
              <a:buNone/>
              <a:defRPr sz="1000">
                <a:solidFill>
                  <a:srgbClr val="088BF5"/>
                </a:solidFill>
              </a:defRPr>
            </a:lvl9pPr>
          </a:lstStyle>
          <a:p/>
        </p:txBody>
      </p:sp>
      <p:sp>
        <p:nvSpPr>
          <p:cNvPr id="1217" name="Google Shape;1217;p153"/>
          <p:cNvSpPr txBox="1"/>
          <p:nvPr>
            <p:ph idx="8" type="body"/>
          </p:nvPr>
        </p:nvSpPr>
        <p:spPr>
          <a:xfrm>
            <a:off x="5427934" y="3793250"/>
            <a:ext cx="1242600" cy="297900"/>
          </a:xfrm>
          <a:prstGeom prst="rect">
            <a:avLst/>
          </a:prstGeom>
        </p:spPr>
        <p:txBody>
          <a:bodyPr anchorCtr="0" anchor="t" bIns="91425" lIns="91425" spcFirstLastPara="1" rIns="91425" wrap="square" tIns="91425">
            <a:noAutofit/>
          </a:bodyPr>
          <a:lstStyle>
            <a:lvl1pPr indent="-279400" lvl="0" marL="457200">
              <a:spcBef>
                <a:spcPts val="0"/>
              </a:spcBef>
              <a:spcAft>
                <a:spcPts val="0"/>
              </a:spcAft>
              <a:buSzPts val="800"/>
              <a:buChar char="●"/>
              <a:defRPr sz="800"/>
            </a:lvl1pPr>
            <a:lvl2pPr indent="-279400" lvl="1" marL="914400">
              <a:spcBef>
                <a:spcPts val="0"/>
              </a:spcBef>
              <a:spcAft>
                <a:spcPts val="0"/>
              </a:spcAft>
              <a:buSzPts val="800"/>
              <a:buChar char="○"/>
              <a:defRPr sz="800"/>
            </a:lvl2pPr>
            <a:lvl3pPr indent="-279400" lvl="2" marL="1371600">
              <a:spcBef>
                <a:spcPts val="0"/>
              </a:spcBef>
              <a:spcAft>
                <a:spcPts val="0"/>
              </a:spcAft>
              <a:buSzPts val="800"/>
              <a:buChar char="■"/>
              <a:defRPr sz="800"/>
            </a:lvl3pPr>
            <a:lvl4pPr indent="-279400" lvl="3" marL="1828800">
              <a:spcBef>
                <a:spcPts val="0"/>
              </a:spcBef>
              <a:spcAft>
                <a:spcPts val="0"/>
              </a:spcAft>
              <a:buSzPts val="800"/>
              <a:buChar char="●"/>
              <a:defRPr sz="800"/>
            </a:lvl4pPr>
            <a:lvl5pPr indent="-279400" lvl="4" marL="2286000">
              <a:spcBef>
                <a:spcPts val="0"/>
              </a:spcBef>
              <a:spcAft>
                <a:spcPts val="0"/>
              </a:spcAft>
              <a:buSzPts val="800"/>
              <a:buChar char="○"/>
              <a:defRPr sz="800"/>
            </a:lvl5pPr>
            <a:lvl6pPr indent="-279400" lvl="5" marL="2743200">
              <a:spcBef>
                <a:spcPts val="0"/>
              </a:spcBef>
              <a:spcAft>
                <a:spcPts val="0"/>
              </a:spcAft>
              <a:buSzPts val="800"/>
              <a:buChar char="■"/>
              <a:defRPr sz="800"/>
            </a:lvl6pPr>
            <a:lvl7pPr indent="-279400" lvl="6" marL="3200400">
              <a:spcBef>
                <a:spcPts val="0"/>
              </a:spcBef>
              <a:spcAft>
                <a:spcPts val="0"/>
              </a:spcAft>
              <a:buSzPts val="800"/>
              <a:buChar char="●"/>
              <a:defRPr sz="800"/>
            </a:lvl7pPr>
            <a:lvl8pPr indent="-279400" lvl="7" marL="3657600">
              <a:spcBef>
                <a:spcPts val="0"/>
              </a:spcBef>
              <a:spcAft>
                <a:spcPts val="0"/>
              </a:spcAft>
              <a:buSzPts val="800"/>
              <a:buChar char="○"/>
              <a:defRPr sz="800"/>
            </a:lvl8pPr>
            <a:lvl9pPr indent="-279400" lvl="8" marL="4114800">
              <a:spcBef>
                <a:spcPts val="0"/>
              </a:spcBef>
              <a:spcAft>
                <a:spcPts val="0"/>
              </a:spcAft>
              <a:buSzPts val="800"/>
              <a:buChar char="■"/>
              <a:defRPr sz="800"/>
            </a:lvl9pPr>
          </a:lstStyle>
          <a:p/>
        </p:txBody>
      </p:sp>
      <p:sp>
        <p:nvSpPr>
          <p:cNvPr id="1218" name="Google Shape;1218;p153"/>
          <p:cNvSpPr txBox="1"/>
          <p:nvPr>
            <p:ph idx="9" type="subTitle"/>
          </p:nvPr>
        </p:nvSpPr>
        <p:spPr>
          <a:xfrm>
            <a:off x="5473513" y="3453763"/>
            <a:ext cx="1242600" cy="432000"/>
          </a:xfrm>
          <a:prstGeom prst="rect">
            <a:avLst/>
          </a:prstGeom>
        </p:spPr>
        <p:txBody>
          <a:bodyPr anchorCtr="0" anchor="t" bIns="45725" lIns="45725" spcFirstLastPara="1" rIns="45725" wrap="square" tIns="45725">
            <a:noAutofit/>
          </a:bodyPr>
          <a:lstStyle>
            <a:lvl1pPr lvl="0">
              <a:spcBef>
                <a:spcPts val="0"/>
              </a:spcBef>
              <a:spcAft>
                <a:spcPts val="0"/>
              </a:spcAft>
              <a:buClr>
                <a:srgbClr val="088BF5"/>
              </a:buClr>
              <a:buSzPts val="1000"/>
              <a:buNone/>
              <a:defRPr sz="1000">
                <a:solidFill>
                  <a:srgbClr val="088BF5"/>
                </a:solidFill>
              </a:defRPr>
            </a:lvl1pPr>
            <a:lvl2pPr lvl="1">
              <a:spcBef>
                <a:spcPts val="0"/>
              </a:spcBef>
              <a:spcAft>
                <a:spcPts val="0"/>
              </a:spcAft>
              <a:buClr>
                <a:srgbClr val="088BF5"/>
              </a:buClr>
              <a:buSzPts val="1000"/>
              <a:buNone/>
              <a:defRPr sz="1000">
                <a:solidFill>
                  <a:srgbClr val="088BF5"/>
                </a:solidFill>
              </a:defRPr>
            </a:lvl2pPr>
            <a:lvl3pPr lvl="2">
              <a:spcBef>
                <a:spcPts val="0"/>
              </a:spcBef>
              <a:spcAft>
                <a:spcPts val="0"/>
              </a:spcAft>
              <a:buClr>
                <a:srgbClr val="088BF5"/>
              </a:buClr>
              <a:buSzPts val="1000"/>
              <a:buNone/>
              <a:defRPr sz="1000">
                <a:solidFill>
                  <a:srgbClr val="088BF5"/>
                </a:solidFill>
              </a:defRPr>
            </a:lvl3pPr>
            <a:lvl4pPr lvl="3">
              <a:spcBef>
                <a:spcPts val="0"/>
              </a:spcBef>
              <a:spcAft>
                <a:spcPts val="0"/>
              </a:spcAft>
              <a:buClr>
                <a:srgbClr val="088BF5"/>
              </a:buClr>
              <a:buSzPts val="1000"/>
              <a:buNone/>
              <a:defRPr sz="1000">
                <a:solidFill>
                  <a:srgbClr val="088BF5"/>
                </a:solidFill>
              </a:defRPr>
            </a:lvl4pPr>
            <a:lvl5pPr lvl="4">
              <a:spcBef>
                <a:spcPts val="0"/>
              </a:spcBef>
              <a:spcAft>
                <a:spcPts val="0"/>
              </a:spcAft>
              <a:buClr>
                <a:srgbClr val="088BF5"/>
              </a:buClr>
              <a:buSzPts val="1000"/>
              <a:buNone/>
              <a:defRPr sz="1000">
                <a:solidFill>
                  <a:srgbClr val="088BF5"/>
                </a:solidFill>
              </a:defRPr>
            </a:lvl5pPr>
            <a:lvl6pPr lvl="5">
              <a:spcBef>
                <a:spcPts val="0"/>
              </a:spcBef>
              <a:spcAft>
                <a:spcPts val="0"/>
              </a:spcAft>
              <a:buClr>
                <a:srgbClr val="088BF5"/>
              </a:buClr>
              <a:buSzPts val="1000"/>
              <a:buNone/>
              <a:defRPr sz="1000">
                <a:solidFill>
                  <a:srgbClr val="088BF5"/>
                </a:solidFill>
              </a:defRPr>
            </a:lvl6pPr>
            <a:lvl7pPr lvl="6">
              <a:spcBef>
                <a:spcPts val="0"/>
              </a:spcBef>
              <a:spcAft>
                <a:spcPts val="0"/>
              </a:spcAft>
              <a:buClr>
                <a:srgbClr val="088BF5"/>
              </a:buClr>
              <a:buSzPts val="1000"/>
              <a:buNone/>
              <a:defRPr sz="1000">
                <a:solidFill>
                  <a:srgbClr val="088BF5"/>
                </a:solidFill>
              </a:defRPr>
            </a:lvl7pPr>
            <a:lvl8pPr lvl="7">
              <a:spcBef>
                <a:spcPts val="0"/>
              </a:spcBef>
              <a:spcAft>
                <a:spcPts val="0"/>
              </a:spcAft>
              <a:buClr>
                <a:srgbClr val="088BF5"/>
              </a:buClr>
              <a:buSzPts val="1000"/>
              <a:buNone/>
              <a:defRPr sz="1000">
                <a:solidFill>
                  <a:srgbClr val="088BF5"/>
                </a:solidFill>
              </a:defRPr>
            </a:lvl8pPr>
            <a:lvl9pPr lvl="8">
              <a:spcBef>
                <a:spcPts val="0"/>
              </a:spcBef>
              <a:spcAft>
                <a:spcPts val="0"/>
              </a:spcAft>
              <a:buClr>
                <a:srgbClr val="088BF5"/>
              </a:buClr>
              <a:buSzPts val="1000"/>
              <a:buNone/>
              <a:defRPr sz="1000">
                <a:solidFill>
                  <a:srgbClr val="088BF5"/>
                </a:solidFill>
              </a:defRPr>
            </a:lvl9pPr>
          </a:lstStyle>
          <a:p/>
        </p:txBody>
      </p:sp>
      <p:sp>
        <p:nvSpPr>
          <p:cNvPr id="1219" name="Google Shape;1219;p153"/>
          <p:cNvSpPr txBox="1"/>
          <p:nvPr>
            <p:ph idx="13" type="body"/>
          </p:nvPr>
        </p:nvSpPr>
        <p:spPr>
          <a:xfrm>
            <a:off x="6919881" y="3793250"/>
            <a:ext cx="1242600" cy="297900"/>
          </a:xfrm>
          <a:prstGeom prst="rect">
            <a:avLst/>
          </a:prstGeom>
        </p:spPr>
        <p:txBody>
          <a:bodyPr anchorCtr="0" anchor="t" bIns="91425" lIns="91425" spcFirstLastPara="1" rIns="91425" wrap="square" tIns="91425">
            <a:noAutofit/>
          </a:bodyPr>
          <a:lstStyle>
            <a:lvl1pPr indent="-279400" lvl="0" marL="457200">
              <a:spcBef>
                <a:spcPts val="0"/>
              </a:spcBef>
              <a:spcAft>
                <a:spcPts val="0"/>
              </a:spcAft>
              <a:buSzPts val="800"/>
              <a:buChar char="●"/>
              <a:defRPr sz="800"/>
            </a:lvl1pPr>
            <a:lvl2pPr indent="-279400" lvl="1" marL="914400">
              <a:spcBef>
                <a:spcPts val="0"/>
              </a:spcBef>
              <a:spcAft>
                <a:spcPts val="0"/>
              </a:spcAft>
              <a:buSzPts val="800"/>
              <a:buChar char="○"/>
              <a:defRPr sz="800"/>
            </a:lvl2pPr>
            <a:lvl3pPr indent="-279400" lvl="2" marL="1371600">
              <a:spcBef>
                <a:spcPts val="0"/>
              </a:spcBef>
              <a:spcAft>
                <a:spcPts val="0"/>
              </a:spcAft>
              <a:buSzPts val="800"/>
              <a:buChar char="■"/>
              <a:defRPr sz="800"/>
            </a:lvl3pPr>
            <a:lvl4pPr indent="-279400" lvl="3" marL="1828800">
              <a:spcBef>
                <a:spcPts val="0"/>
              </a:spcBef>
              <a:spcAft>
                <a:spcPts val="0"/>
              </a:spcAft>
              <a:buSzPts val="800"/>
              <a:buChar char="●"/>
              <a:defRPr sz="800"/>
            </a:lvl4pPr>
            <a:lvl5pPr indent="-279400" lvl="4" marL="2286000">
              <a:spcBef>
                <a:spcPts val="0"/>
              </a:spcBef>
              <a:spcAft>
                <a:spcPts val="0"/>
              </a:spcAft>
              <a:buSzPts val="800"/>
              <a:buChar char="○"/>
              <a:defRPr sz="800"/>
            </a:lvl5pPr>
            <a:lvl6pPr indent="-279400" lvl="5" marL="2743200">
              <a:spcBef>
                <a:spcPts val="0"/>
              </a:spcBef>
              <a:spcAft>
                <a:spcPts val="0"/>
              </a:spcAft>
              <a:buSzPts val="800"/>
              <a:buChar char="■"/>
              <a:defRPr sz="800"/>
            </a:lvl6pPr>
            <a:lvl7pPr indent="-279400" lvl="6" marL="3200400">
              <a:spcBef>
                <a:spcPts val="0"/>
              </a:spcBef>
              <a:spcAft>
                <a:spcPts val="0"/>
              </a:spcAft>
              <a:buSzPts val="800"/>
              <a:buChar char="●"/>
              <a:defRPr sz="800"/>
            </a:lvl7pPr>
            <a:lvl8pPr indent="-279400" lvl="7" marL="3657600">
              <a:spcBef>
                <a:spcPts val="0"/>
              </a:spcBef>
              <a:spcAft>
                <a:spcPts val="0"/>
              </a:spcAft>
              <a:buSzPts val="800"/>
              <a:buChar char="○"/>
              <a:defRPr sz="800"/>
            </a:lvl8pPr>
            <a:lvl9pPr indent="-279400" lvl="8" marL="4114800">
              <a:spcBef>
                <a:spcPts val="0"/>
              </a:spcBef>
              <a:spcAft>
                <a:spcPts val="0"/>
              </a:spcAft>
              <a:buSzPts val="800"/>
              <a:buChar char="■"/>
              <a:defRPr sz="800"/>
            </a:lvl9pPr>
          </a:lstStyle>
          <a:p/>
        </p:txBody>
      </p:sp>
      <p:sp>
        <p:nvSpPr>
          <p:cNvPr id="1220" name="Google Shape;1220;p153"/>
          <p:cNvSpPr txBox="1"/>
          <p:nvPr>
            <p:ph idx="14" type="subTitle"/>
          </p:nvPr>
        </p:nvSpPr>
        <p:spPr>
          <a:xfrm>
            <a:off x="6965457" y="3453763"/>
            <a:ext cx="1242600" cy="432000"/>
          </a:xfrm>
          <a:prstGeom prst="rect">
            <a:avLst/>
          </a:prstGeom>
        </p:spPr>
        <p:txBody>
          <a:bodyPr anchorCtr="0" anchor="t" bIns="45725" lIns="45725" spcFirstLastPara="1" rIns="45725" wrap="square" tIns="45725">
            <a:noAutofit/>
          </a:bodyPr>
          <a:lstStyle>
            <a:lvl1pPr lvl="0">
              <a:spcBef>
                <a:spcPts val="0"/>
              </a:spcBef>
              <a:spcAft>
                <a:spcPts val="0"/>
              </a:spcAft>
              <a:buClr>
                <a:srgbClr val="088BF5"/>
              </a:buClr>
              <a:buSzPts val="1000"/>
              <a:buNone/>
              <a:defRPr sz="1000">
                <a:solidFill>
                  <a:srgbClr val="088BF5"/>
                </a:solidFill>
              </a:defRPr>
            </a:lvl1pPr>
            <a:lvl2pPr lvl="1">
              <a:spcBef>
                <a:spcPts val="0"/>
              </a:spcBef>
              <a:spcAft>
                <a:spcPts val="0"/>
              </a:spcAft>
              <a:buClr>
                <a:srgbClr val="088BF5"/>
              </a:buClr>
              <a:buSzPts val="1000"/>
              <a:buNone/>
              <a:defRPr sz="1000">
                <a:solidFill>
                  <a:srgbClr val="088BF5"/>
                </a:solidFill>
              </a:defRPr>
            </a:lvl2pPr>
            <a:lvl3pPr lvl="2">
              <a:spcBef>
                <a:spcPts val="0"/>
              </a:spcBef>
              <a:spcAft>
                <a:spcPts val="0"/>
              </a:spcAft>
              <a:buClr>
                <a:srgbClr val="088BF5"/>
              </a:buClr>
              <a:buSzPts val="1000"/>
              <a:buNone/>
              <a:defRPr sz="1000">
                <a:solidFill>
                  <a:srgbClr val="088BF5"/>
                </a:solidFill>
              </a:defRPr>
            </a:lvl3pPr>
            <a:lvl4pPr lvl="3">
              <a:spcBef>
                <a:spcPts val="0"/>
              </a:spcBef>
              <a:spcAft>
                <a:spcPts val="0"/>
              </a:spcAft>
              <a:buClr>
                <a:srgbClr val="088BF5"/>
              </a:buClr>
              <a:buSzPts val="1000"/>
              <a:buNone/>
              <a:defRPr sz="1000">
                <a:solidFill>
                  <a:srgbClr val="088BF5"/>
                </a:solidFill>
              </a:defRPr>
            </a:lvl4pPr>
            <a:lvl5pPr lvl="4">
              <a:spcBef>
                <a:spcPts val="0"/>
              </a:spcBef>
              <a:spcAft>
                <a:spcPts val="0"/>
              </a:spcAft>
              <a:buClr>
                <a:srgbClr val="088BF5"/>
              </a:buClr>
              <a:buSzPts val="1000"/>
              <a:buNone/>
              <a:defRPr sz="1000">
                <a:solidFill>
                  <a:srgbClr val="088BF5"/>
                </a:solidFill>
              </a:defRPr>
            </a:lvl5pPr>
            <a:lvl6pPr lvl="5">
              <a:spcBef>
                <a:spcPts val="0"/>
              </a:spcBef>
              <a:spcAft>
                <a:spcPts val="0"/>
              </a:spcAft>
              <a:buClr>
                <a:srgbClr val="088BF5"/>
              </a:buClr>
              <a:buSzPts val="1000"/>
              <a:buNone/>
              <a:defRPr sz="1000">
                <a:solidFill>
                  <a:srgbClr val="088BF5"/>
                </a:solidFill>
              </a:defRPr>
            </a:lvl6pPr>
            <a:lvl7pPr lvl="6">
              <a:spcBef>
                <a:spcPts val="0"/>
              </a:spcBef>
              <a:spcAft>
                <a:spcPts val="0"/>
              </a:spcAft>
              <a:buClr>
                <a:srgbClr val="088BF5"/>
              </a:buClr>
              <a:buSzPts val="1000"/>
              <a:buNone/>
              <a:defRPr sz="1000">
                <a:solidFill>
                  <a:srgbClr val="088BF5"/>
                </a:solidFill>
              </a:defRPr>
            </a:lvl7pPr>
            <a:lvl8pPr lvl="7">
              <a:spcBef>
                <a:spcPts val="0"/>
              </a:spcBef>
              <a:spcAft>
                <a:spcPts val="0"/>
              </a:spcAft>
              <a:buClr>
                <a:srgbClr val="088BF5"/>
              </a:buClr>
              <a:buSzPts val="1000"/>
              <a:buNone/>
              <a:defRPr sz="1000">
                <a:solidFill>
                  <a:srgbClr val="088BF5"/>
                </a:solidFill>
              </a:defRPr>
            </a:lvl8pPr>
            <a:lvl9pPr lvl="8">
              <a:spcBef>
                <a:spcPts val="0"/>
              </a:spcBef>
              <a:spcAft>
                <a:spcPts val="0"/>
              </a:spcAft>
              <a:buClr>
                <a:srgbClr val="088BF5"/>
              </a:buClr>
              <a:buSzPts val="1000"/>
              <a:buNone/>
              <a:defRPr sz="1000">
                <a:solidFill>
                  <a:srgbClr val="088BF5"/>
                </a:solidFill>
              </a:defRPr>
            </a:lvl9pPr>
          </a:lstStyle>
          <a:p/>
        </p:txBody>
      </p:sp>
      <p:sp>
        <p:nvSpPr>
          <p:cNvPr id="1221" name="Google Shape;1221;p153"/>
          <p:cNvSpPr/>
          <p:nvPr>
            <p:ph idx="15" type="pic"/>
          </p:nvPr>
        </p:nvSpPr>
        <p:spPr>
          <a:xfrm>
            <a:off x="982444" y="2265163"/>
            <a:ext cx="924600" cy="924600"/>
          </a:xfrm>
          <a:prstGeom prst="ellipse">
            <a:avLst/>
          </a:prstGeom>
          <a:noFill/>
          <a:ln>
            <a:noFill/>
          </a:ln>
        </p:spPr>
      </p:sp>
      <p:sp>
        <p:nvSpPr>
          <p:cNvPr id="1222" name="Google Shape;1222;p153"/>
          <p:cNvSpPr/>
          <p:nvPr>
            <p:ph idx="16" type="pic"/>
          </p:nvPr>
        </p:nvSpPr>
        <p:spPr>
          <a:xfrm>
            <a:off x="2466191" y="2265187"/>
            <a:ext cx="924300" cy="924300"/>
          </a:xfrm>
          <a:prstGeom prst="ellipse">
            <a:avLst/>
          </a:prstGeom>
          <a:noFill/>
          <a:ln>
            <a:noFill/>
          </a:ln>
        </p:spPr>
      </p:sp>
      <p:sp>
        <p:nvSpPr>
          <p:cNvPr id="1223" name="Google Shape;1223;p153"/>
          <p:cNvSpPr/>
          <p:nvPr>
            <p:ph idx="17" type="pic"/>
          </p:nvPr>
        </p:nvSpPr>
        <p:spPr>
          <a:xfrm>
            <a:off x="3949787" y="2265187"/>
            <a:ext cx="924300" cy="924300"/>
          </a:xfrm>
          <a:prstGeom prst="ellipse">
            <a:avLst/>
          </a:prstGeom>
          <a:noFill/>
          <a:ln>
            <a:noFill/>
          </a:ln>
        </p:spPr>
      </p:sp>
      <p:sp>
        <p:nvSpPr>
          <p:cNvPr id="1224" name="Google Shape;1224;p153"/>
          <p:cNvSpPr/>
          <p:nvPr>
            <p:ph idx="18" type="pic"/>
          </p:nvPr>
        </p:nvSpPr>
        <p:spPr>
          <a:xfrm>
            <a:off x="5433384" y="2265187"/>
            <a:ext cx="924600" cy="924600"/>
          </a:xfrm>
          <a:prstGeom prst="ellipse">
            <a:avLst/>
          </a:prstGeom>
          <a:noFill/>
          <a:ln>
            <a:noFill/>
          </a:ln>
        </p:spPr>
      </p:sp>
      <p:sp>
        <p:nvSpPr>
          <p:cNvPr id="1225" name="Google Shape;1225;p153"/>
          <p:cNvSpPr/>
          <p:nvPr>
            <p:ph idx="19" type="pic"/>
          </p:nvPr>
        </p:nvSpPr>
        <p:spPr>
          <a:xfrm>
            <a:off x="6917131" y="2265175"/>
            <a:ext cx="924300" cy="924300"/>
          </a:xfrm>
          <a:prstGeom prst="ellipse">
            <a:avLst/>
          </a:prstGeom>
          <a:noFill/>
          <a:ln>
            <a:noFill/>
          </a:ln>
        </p:spPr>
      </p:sp>
    </p:spTree>
  </p:cSld>
  <p:clrMapOvr>
    <a:masterClrMapping/>
  </p:clrMapOvr>
</p:sldLayout>
</file>

<file path=ppt/slideLayouts/slideLayout14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h - Teams - Light">
  <p:cSld name="TITLE_AND_BODY_1_1_2_1_2">
    <p:bg>
      <p:bgPr>
        <a:solidFill>
          <a:schemeClr val="lt1"/>
        </a:solidFill>
      </p:bgPr>
    </p:bg>
    <p:spTree>
      <p:nvGrpSpPr>
        <p:cNvPr id="1226" name="Shape 1226"/>
        <p:cNvGrpSpPr/>
        <p:nvPr/>
      </p:nvGrpSpPr>
      <p:grpSpPr>
        <a:xfrm>
          <a:off x="0" y="0"/>
          <a:ext cx="0" cy="0"/>
          <a:chOff x="0" y="0"/>
          <a:chExt cx="0" cy="0"/>
        </a:xfrm>
      </p:grpSpPr>
      <p:sp>
        <p:nvSpPr>
          <p:cNvPr id="1227" name="Google Shape;1227;p154"/>
          <p:cNvSpPr txBox="1"/>
          <p:nvPr>
            <p:ph type="ctrTitle"/>
          </p:nvPr>
        </p:nvSpPr>
        <p:spPr>
          <a:xfrm>
            <a:off x="952300" y="923200"/>
            <a:ext cx="3244800" cy="916800"/>
          </a:xfrm>
          <a:prstGeom prst="rect">
            <a:avLst/>
          </a:prstGeom>
        </p:spPr>
        <p:txBody>
          <a:bodyPr anchorCtr="0" anchor="t" bIns="45725" lIns="0" spcFirstLastPara="1" rIns="45725" wrap="square" tIns="45725">
            <a:noAutofit/>
          </a:bodyPr>
          <a:lstStyle>
            <a:lvl1pPr lvl="0">
              <a:lnSpc>
                <a:spcPct val="95000"/>
              </a:lnSpc>
              <a:spcBef>
                <a:spcPts val="0"/>
              </a:spcBef>
              <a:spcAft>
                <a:spcPts val="0"/>
              </a:spcAft>
              <a:buClr>
                <a:schemeClr val="lt1"/>
              </a:buClr>
              <a:buSzPts val="2400"/>
              <a:buNone/>
              <a:defRPr sz="2400">
                <a:solidFill>
                  <a:schemeClr val="lt1"/>
                </a:solidFill>
              </a:defRPr>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228" name="Google Shape;1228;p154"/>
          <p:cNvSpPr txBox="1"/>
          <p:nvPr/>
        </p:nvSpPr>
        <p:spPr>
          <a:xfrm>
            <a:off x="202413" y="4779625"/>
            <a:ext cx="176700" cy="2388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fld id="{00000000-1234-1234-1234-123412341234}" type="slidenum">
              <a:rPr lang="en" sz="700">
                <a:solidFill>
                  <a:schemeClr val="lt1"/>
                </a:solidFill>
                <a:latin typeface="Montserrat Medium"/>
                <a:ea typeface="Montserrat Medium"/>
                <a:cs typeface="Montserrat Medium"/>
                <a:sym typeface="Montserrat Medium"/>
              </a:rPr>
              <a:t>‹#›</a:t>
            </a:fld>
            <a:endParaRPr sz="700">
              <a:solidFill>
                <a:schemeClr val="lt1"/>
              </a:solidFill>
              <a:latin typeface="Montserrat Medium"/>
              <a:ea typeface="Montserrat Medium"/>
              <a:cs typeface="Montserrat Medium"/>
              <a:sym typeface="Montserrat Medium"/>
            </a:endParaRPr>
          </a:p>
        </p:txBody>
      </p:sp>
      <p:pic>
        <p:nvPicPr>
          <p:cNvPr id="1229" name="Google Shape;1229;p154"/>
          <p:cNvPicPr preferRelativeResize="0"/>
          <p:nvPr/>
        </p:nvPicPr>
        <p:blipFill rotWithShape="1">
          <a:blip r:embed="rId2">
            <a:alphaModFix/>
          </a:blip>
          <a:srcRect b="0" l="0" r="0" t="0"/>
          <a:stretch/>
        </p:blipFill>
        <p:spPr>
          <a:xfrm>
            <a:off x="221525" y="210300"/>
            <a:ext cx="138325" cy="122950"/>
          </a:xfrm>
          <a:prstGeom prst="rect">
            <a:avLst/>
          </a:prstGeom>
          <a:noFill/>
          <a:ln>
            <a:noFill/>
          </a:ln>
        </p:spPr>
      </p:pic>
      <p:sp>
        <p:nvSpPr>
          <p:cNvPr id="1230" name="Google Shape;1230;p154"/>
          <p:cNvSpPr txBox="1"/>
          <p:nvPr>
            <p:ph idx="1" type="subTitle"/>
          </p:nvPr>
        </p:nvSpPr>
        <p:spPr>
          <a:xfrm>
            <a:off x="952300" y="210275"/>
            <a:ext cx="2903700" cy="123000"/>
          </a:xfrm>
          <a:prstGeom prst="rect">
            <a:avLst/>
          </a:prstGeom>
        </p:spPr>
        <p:txBody>
          <a:bodyPr anchorCtr="0" anchor="ctr" bIns="0" lIns="0" spcFirstLastPara="1" rIns="0" wrap="square" tIns="0">
            <a:noAutofit/>
          </a:bodyPr>
          <a:lstStyle>
            <a:lvl1pPr lvl="0">
              <a:lnSpc>
                <a:spcPct val="100000"/>
              </a:lnSpc>
              <a:spcBef>
                <a:spcPts val="0"/>
              </a:spcBef>
              <a:spcAft>
                <a:spcPts val="0"/>
              </a:spcAft>
              <a:buClr>
                <a:schemeClr val="dk1"/>
              </a:buClr>
              <a:buSzPts val="800"/>
              <a:buFont typeface="Montserrat SemiBold"/>
              <a:buNone/>
              <a:defRPr sz="800">
                <a:solidFill>
                  <a:schemeClr val="dk1"/>
                </a:solidFill>
                <a:latin typeface="Montserrat SemiBold"/>
                <a:ea typeface="Montserrat SemiBold"/>
                <a:cs typeface="Montserrat SemiBold"/>
                <a:sym typeface="Montserrat SemiBold"/>
              </a:defRPr>
            </a:lvl1pPr>
            <a:lvl2pPr lvl="1" algn="ctr">
              <a:lnSpc>
                <a:spcPct val="100000"/>
              </a:lnSpc>
              <a:spcBef>
                <a:spcPts val="0"/>
              </a:spcBef>
              <a:spcAft>
                <a:spcPts val="0"/>
              </a:spcAft>
              <a:buClr>
                <a:schemeClr val="lt1"/>
              </a:buClr>
              <a:buSzPts val="2800"/>
              <a:buNone/>
              <a:defRPr sz="2800">
                <a:solidFill>
                  <a:schemeClr val="lt1"/>
                </a:solidFill>
              </a:defRPr>
            </a:lvl2pPr>
            <a:lvl3pPr lvl="2" algn="ctr">
              <a:lnSpc>
                <a:spcPct val="100000"/>
              </a:lnSpc>
              <a:spcBef>
                <a:spcPts val="0"/>
              </a:spcBef>
              <a:spcAft>
                <a:spcPts val="0"/>
              </a:spcAft>
              <a:buClr>
                <a:schemeClr val="lt1"/>
              </a:buClr>
              <a:buSzPts val="2800"/>
              <a:buNone/>
              <a:defRPr sz="2800">
                <a:solidFill>
                  <a:schemeClr val="lt1"/>
                </a:solidFill>
              </a:defRPr>
            </a:lvl3pPr>
            <a:lvl4pPr lvl="3" algn="ctr">
              <a:lnSpc>
                <a:spcPct val="100000"/>
              </a:lnSpc>
              <a:spcBef>
                <a:spcPts val="0"/>
              </a:spcBef>
              <a:spcAft>
                <a:spcPts val="0"/>
              </a:spcAft>
              <a:buClr>
                <a:schemeClr val="lt1"/>
              </a:buClr>
              <a:buSzPts val="2800"/>
              <a:buNone/>
              <a:defRPr sz="2800">
                <a:solidFill>
                  <a:schemeClr val="lt1"/>
                </a:solidFill>
              </a:defRPr>
            </a:lvl4pPr>
            <a:lvl5pPr lvl="4" algn="ctr">
              <a:lnSpc>
                <a:spcPct val="100000"/>
              </a:lnSpc>
              <a:spcBef>
                <a:spcPts val="0"/>
              </a:spcBef>
              <a:spcAft>
                <a:spcPts val="0"/>
              </a:spcAft>
              <a:buClr>
                <a:schemeClr val="lt1"/>
              </a:buClr>
              <a:buSzPts val="2800"/>
              <a:buNone/>
              <a:defRPr sz="2800">
                <a:solidFill>
                  <a:schemeClr val="lt1"/>
                </a:solidFill>
              </a:defRPr>
            </a:lvl5pPr>
            <a:lvl6pPr lvl="5" algn="ctr">
              <a:lnSpc>
                <a:spcPct val="100000"/>
              </a:lnSpc>
              <a:spcBef>
                <a:spcPts val="0"/>
              </a:spcBef>
              <a:spcAft>
                <a:spcPts val="0"/>
              </a:spcAft>
              <a:buClr>
                <a:schemeClr val="lt1"/>
              </a:buClr>
              <a:buSzPts val="2800"/>
              <a:buNone/>
              <a:defRPr sz="2800">
                <a:solidFill>
                  <a:schemeClr val="lt1"/>
                </a:solidFill>
              </a:defRPr>
            </a:lvl6pPr>
            <a:lvl7pPr lvl="6" algn="ctr">
              <a:lnSpc>
                <a:spcPct val="100000"/>
              </a:lnSpc>
              <a:spcBef>
                <a:spcPts val="0"/>
              </a:spcBef>
              <a:spcAft>
                <a:spcPts val="0"/>
              </a:spcAft>
              <a:buClr>
                <a:schemeClr val="lt1"/>
              </a:buClr>
              <a:buSzPts val="2800"/>
              <a:buNone/>
              <a:defRPr sz="2800">
                <a:solidFill>
                  <a:schemeClr val="lt1"/>
                </a:solidFill>
              </a:defRPr>
            </a:lvl7pPr>
            <a:lvl8pPr lvl="7" algn="ctr">
              <a:lnSpc>
                <a:spcPct val="100000"/>
              </a:lnSpc>
              <a:spcBef>
                <a:spcPts val="0"/>
              </a:spcBef>
              <a:spcAft>
                <a:spcPts val="0"/>
              </a:spcAft>
              <a:buClr>
                <a:schemeClr val="lt1"/>
              </a:buClr>
              <a:buSzPts val="2800"/>
              <a:buNone/>
              <a:defRPr sz="2800">
                <a:solidFill>
                  <a:schemeClr val="lt1"/>
                </a:solidFill>
              </a:defRPr>
            </a:lvl8pPr>
            <a:lvl9pPr lvl="8" algn="ctr">
              <a:lnSpc>
                <a:spcPct val="100000"/>
              </a:lnSpc>
              <a:spcBef>
                <a:spcPts val="0"/>
              </a:spcBef>
              <a:spcAft>
                <a:spcPts val="0"/>
              </a:spcAft>
              <a:buClr>
                <a:schemeClr val="lt1"/>
              </a:buClr>
              <a:buSzPts val="2800"/>
              <a:buNone/>
              <a:defRPr sz="2800">
                <a:solidFill>
                  <a:schemeClr val="lt1"/>
                </a:solidFill>
              </a:defRPr>
            </a:lvl9pPr>
          </a:lstStyle>
          <a:p/>
        </p:txBody>
      </p:sp>
      <p:sp>
        <p:nvSpPr>
          <p:cNvPr id="1231" name="Google Shape;1231;p154"/>
          <p:cNvSpPr txBox="1"/>
          <p:nvPr/>
        </p:nvSpPr>
        <p:spPr>
          <a:xfrm rot="-5400000">
            <a:off x="-975112" y="3297988"/>
            <a:ext cx="2528700" cy="771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500">
                <a:solidFill>
                  <a:srgbClr val="999999"/>
                </a:solidFill>
                <a:latin typeface="Montserrat Medium"/>
                <a:ea typeface="Montserrat Medium"/>
                <a:cs typeface="Montserrat Medium"/>
                <a:sym typeface="Montserrat Medium"/>
              </a:rPr>
              <a:t>© 2023 Skydio, Inc. Proprietary &amp; Confidential</a:t>
            </a:r>
            <a:endParaRPr sz="500">
              <a:solidFill>
                <a:srgbClr val="999999"/>
              </a:solidFill>
              <a:latin typeface="Montserrat Medium"/>
              <a:ea typeface="Montserrat Medium"/>
              <a:cs typeface="Montserrat Medium"/>
              <a:sym typeface="Montserrat Medium"/>
            </a:endParaRPr>
          </a:p>
        </p:txBody>
      </p:sp>
      <p:sp>
        <p:nvSpPr>
          <p:cNvPr id="1232" name="Google Shape;1232;p154"/>
          <p:cNvSpPr txBox="1"/>
          <p:nvPr/>
        </p:nvSpPr>
        <p:spPr>
          <a:xfrm>
            <a:off x="202413" y="4779625"/>
            <a:ext cx="176700" cy="2388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fld id="{00000000-1234-1234-1234-123412341234}" type="slidenum">
              <a:rPr lang="en" sz="700">
                <a:solidFill>
                  <a:schemeClr val="dk1"/>
                </a:solidFill>
                <a:latin typeface="Montserrat Medium"/>
                <a:ea typeface="Montserrat Medium"/>
                <a:cs typeface="Montserrat Medium"/>
                <a:sym typeface="Montserrat Medium"/>
              </a:rPr>
              <a:t>‹#›</a:t>
            </a:fld>
            <a:endParaRPr sz="700">
              <a:solidFill>
                <a:schemeClr val="dk1"/>
              </a:solidFill>
              <a:latin typeface="Montserrat Medium"/>
              <a:ea typeface="Montserrat Medium"/>
              <a:cs typeface="Montserrat Medium"/>
              <a:sym typeface="Montserrat Medium"/>
            </a:endParaRPr>
          </a:p>
        </p:txBody>
      </p:sp>
      <p:sp>
        <p:nvSpPr>
          <p:cNvPr id="1233" name="Google Shape;1233;p154"/>
          <p:cNvSpPr txBox="1"/>
          <p:nvPr>
            <p:ph idx="2" type="body"/>
          </p:nvPr>
        </p:nvSpPr>
        <p:spPr>
          <a:xfrm>
            <a:off x="952094" y="3793250"/>
            <a:ext cx="1242600" cy="297900"/>
          </a:xfrm>
          <a:prstGeom prst="rect">
            <a:avLst/>
          </a:prstGeom>
        </p:spPr>
        <p:txBody>
          <a:bodyPr anchorCtr="0" anchor="t" bIns="91425" lIns="91425" spcFirstLastPara="1" rIns="91425" wrap="square" tIns="91425">
            <a:noAutofit/>
          </a:bodyPr>
          <a:lstStyle>
            <a:lvl1pPr indent="-279400" lvl="0" marL="457200">
              <a:spcBef>
                <a:spcPts val="0"/>
              </a:spcBef>
              <a:spcAft>
                <a:spcPts val="0"/>
              </a:spcAft>
              <a:buClr>
                <a:srgbClr val="666666"/>
              </a:buClr>
              <a:buSzPts val="800"/>
              <a:buChar char="●"/>
              <a:defRPr sz="800">
                <a:solidFill>
                  <a:srgbClr val="666666"/>
                </a:solidFill>
              </a:defRPr>
            </a:lvl1pPr>
            <a:lvl2pPr indent="-279400" lvl="1" marL="914400">
              <a:spcBef>
                <a:spcPts val="0"/>
              </a:spcBef>
              <a:spcAft>
                <a:spcPts val="0"/>
              </a:spcAft>
              <a:buClr>
                <a:srgbClr val="666666"/>
              </a:buClr>
              <a:buSzPts val="800"/>
              <a:buChar char="○"/>
              <a:defRPr sz="800">
                <a:solidFill>
                  <a:srgbClr val="666666"/>
                </a:solidFill>
              </a:defRPr>
            </a:lvl2pPr>
            <a:lvl3pPr indent="-279400" lvl="2" marL="1371600">
              <a:spcBef>
                <a:spcPts val="0"/>
              </a:spcBef>
              <a:spcAft>
                <a:spcPts val="0"/>
              </a:spcAft>
              <a:buClr>
                <a:srgbClr val="666666"/>
              </a:buClr>
              <a:buSzPts val="800"/>
              <a:buChar char="■"/>
              <a:defRPr sz="800">
                <a:solidFill>
                  <a:srgbClr val="666666"/>
                </a:solidFill>
              </a:defRPr>
            </a:lvl3pPr>
            <a:lvl4pPr indent="-279400" lvl="3" marL="1828800">
              <a:spcBef>
                <a:spcPts val="0"/>
              </a:spcBef>
              <a:spcAft>
                <a:spcPts val="0"/>
              </a:spcAft>
              <a:buClr>
                <a:srgbClr val="666666"/>
              </a:buClr>
              <a:buSzPts val="800"/>
              <a:buChar char="●"/>
              <a:defRPr sz="800">
                <a:solidFill>
                  <a:srgbClr val="666666"/>
                </a:solidFill>
              </a:defRPr>
            </a:lvl4pPr>
            <a:lvl5pPr indent="-279400" lvl="4" marL="2286000">
              <a:spcBef>
                <a:spcPts val="0"/>
              </a:spcBef>
              <a:spcAft>
                <a:spcPts val="0"/>
              </a:spcAft>
              <a:buClr>
                <a:srgbClr val="666666"/>
              </a:buClr>
              <a:buSzPts val="800"/>
              <a:buChar char="○"/>
              <a:defRPr sz="800">
                <a:solidFill>
                  <a:srgbClr val="666666"/>
                </a:solidFill>
              </a:defRPr>
            </a:lvl5pPr>
            <a:lvl6pPr indent="-279400" lvl="5" marL="2743200">
              <a:spcBef>
                <a:spcPts val="0"/>
              </a:spcBef>
              <a:spcAft>
                <a:spcPts val="0"/>
              </a:spcAft>
              <a:buClr>
                <a:srgbClr val="666666"/>
              </a:buClr>
              <a:buSzPts val="800"/>
              <a:buChar char="■"/>
              <a:defRPr sz="800">
                <a:solidFill>
                  <a:srgbClr val="666666"/>
                </a:solidFill>
              </a:defRPr>
            </a:lvl6pPr>
            <a:lvl7pPr indent="-279400" lvl="6" marL="3200400">
              <a:spcBef>
                <a:spcPts val="0"/>
              </a:spcBef>
              <a:spcAft>
                <a:spcPts val="0"/>
              </a:spcAft>
              <a:buClr>
                <a:srgbClr val="666666"/>
              </a:buClr>
              <a:buSzPts val="800"/>
              <a:buChar char="●"/>
              <a:defRPr sz="800">
                <a:solidFill>
                  <a:srgbClr val="666666"/>
                </a:solidFill>
              </a:defRPr>
            </a:lvl7pPr>
            <a:lvl8pPr indent="-279400" lvl="7" marL="3657600">
              <a:spcBef>
                <a:spcPts val="0"/>
              </a:spcBef>
              <a:spcAft>
                <a:spcPts val="0"/>
              </a:spcAft>
              <a:buClr>
                <a:srgbClr val="666666"/>
              </a:buClr>
              <a:buSzPts val="800"/>
              <a:buChar char="○"/>
              <a:defRPr sz="800">
                <a:solidFill>
                  <a:srgbClr val="666666"/>
                </a:solidFill>
              </a:defRPr>
            </a:lvl8pPr>
            <a:lvl9pPr indent="-279400" lvl="8" marL="4114800">
              <a:spcBef>
                <a:spcPts val="0"/>
              </a:spcBef>
              <a:spcAft>
                <a:spcPts val="0"/>
              </a:spcAft>
              <a:buClr>
                <a:srgbClr val="666666"/>
              </a:buClr>
              <a:buSzPts val="800"/>
              <a:buChar char="■"/>
              <a:defRPr sz="800">
                <a:solidFill>
                  <a:srgbClr val="666666"/>
                </a:solidFill>
              </a:defRPr>
            </a:lvl9pPr>
          </a:lstStyle>
          <a:p/>
        </p:txBody>
      </p:sp>
      <p:sp>
        <p:nvSpPr>
          <p:cNvPr id="1234" name="Google Shape;1234;p154"/>
          <p:cNvSpPr txBox="1"/>
          <p:nvPr>
            <p:ph idx="3" type="subTitle"/>
          </p:nvPr>
        </p:nvSpPr>
        <p:spPr>
          <a:xfrm>
            <a:off x="997681" y="3453763"/>
            <a:ext cx="1242600" cy="432000"/>
          </a:xfrm>
          <a:prstGeom prst="rect">
            <a:avLst/>
          </a:prstGeom>
        </p:spPr>
        <p:txBody>
          <a:bodyPr anchorCtr="0" anchor="t" bIns="45725" lIns="45725" spcFirstLastPara="1" rIns="45725" wrap="square" tIns="45725">
            <a:noAutofit/>
          </a:bodyPr>
          <a:lstStyle>
            <a:lvl1pPr lvl="0">
              <a:spcBef>
                <a:spcPts val="0"/>
              </a:spcBef>
              <a:spcAft>
                <a:spcPts val="0"/>
              </a:spcAft>
              <a:buClr>
                <a:srgbClr val="088BF5"/>
              </a:buClr>
              <a:buSzPts val="1000"/>
              <a:buNone/>
              <a:defRPr sz="1000">
                <a:solidFill>
                  <a:srgbClr val="088BF5"/>
                </a:solidFill>
              </a:defRPr>
            </a:lvl1pPr>
            <a:lvl2pPr lvl="1">
              <a:spcBef>
                <a:spcPts val="0"/>
              </a:spcBef>
              <a:spcAft>
                <a:spcPts val="0"/>
              </a:spcAft>
              <a:buClr>
                <a:srgbClr val="088BF5"/>
              </a:buClr>
              <a:buSzPts val="1000"/>
              <a:buNone/>
              <a:defRPr sz="1000">
                <a:solidFill>
                  <a:srgbClr val="088BF5"/>
                </a:solidFill>
              </a:defRPr>
            </a:lvl2pPr>
            <a:lvl3pPr lvl="2">
              <a:spcBef>
                <a:spcPts val="0"/>
              </a:spcBef>
              <a:spcAft>
                <a:spcPts val="0"/>
              </a:spcAft>
              <a:buClr>
                <a:srgbClr val="088BF5"/>
              </a:buClr>
              <a:buSzPts val="1000"/>
              <a:buNone/>
              <a:defRPr sz="1000">
                <a:solidFill>
                  <a:srgbClr val="088BF5"/>
                </a:solidFill>
              </a:defRPr>
            </a:lvl3pPr>
            <a:lvl4pPr lvl="3">
              <a:spcBef>
                <a:spcPts val="0"/>
              </a:spcBef>
              <a:spcAft>
                <a:spcPts val="0"/>
              </a:spcAft>
              <a:buClr>
                <a:srgbClr val="088BF5"/>
              </a:buClr>
              <a:buSzPts val="1000"/>
              <a:buNone/>
              <a:defRPr sz="1000">
                <a:solidFill>
                  <a:srgbClr val="088BF5"/>
                </a:solidFill>
              </a:defRPr>
            </a:lvl4pPr>
            <a:lvl5pPr lvl="4">
              <a:spcBef>
                <a:spcPts val="0"/>
              </a:spcBef>
              <a:spcAft>
                <a:spcPts val="0"/>
              </a:spcAft>
              <a:buClr>
                <a:srgbClr val="088BF5"/>
              </a:buClr>
              <a:buSzPts val="1000"/>
              <a:buNone/>
              <a:defRPr sz="1000">
                <a:solidFill>
                  <a:srgbClr val="088BF5"/>
                </a:solidFill>
              </a:defRPr>
            </a:lvl5pPr>
            <a:lvl6pPr lvl="5">
              <a:spcBef>
                <a:spcPts val="0"/>
              </a:spcBef>
              <a:spcAft>
                <a:spcPts val="0"/>
              </a:spcAft>
              <a:buClr>
                <a:srgbClr val="088BF5"/>
              </a:buClr>
              <a:buSzPts val="1000"/>
              <a:buNone/>
              <a:defRPr sz="1000">
                <a:solidFill>
                  <a:srgbClr val="088BF5"/>
                </a:solidFill>
              </a:defRPr>
            </a:lvl6pPr>
            <a:lvl7pPr lvl="6">
              <a:spcBef>
                <a:spcPts val="0"/>
              </a:spcBef>
              <a:spcAft>
                <a:spcPts val="0"/>
              </a:spcAft>
              <a:buClr>
                <a:srgbClr val="088BF5"/>
              </a:buClr>
              <a:buSzPts val="1000"/>
              <a:buNone/>
              <a:defRPr sz="1000">
                <a:solidFill>
                  <a:srgbClr val="088BF5"/>
                </a:solidFill>
              </a:defRPr>
            </a:lvl7pPr>
            <a:lvl8pPr lvl="7">
              <a:spcBef>
                <a:spcPts val="0"/>
              </a:spcBef>
              <a:spcAft>
                <a:spcPts val="0"/>
              </a:spcAft>
              <a:buClr>
                <a:srgbClr val="088BF5"/>
              </a:buClr>
              <a:buSzPts val="1000"/>
              <a:buNone/>
              <a:defRPr sz="1000">
                <a:solidFill>
                  <a:srgbClr val="088BF5"/>
                </a:solidFill>
              </a:defRPr>
            </a:lvl8pPr>
            <a:lvl9pPr lvl="8">
              <a:spcBef>
                <a:spcPts val="0"/>
              </a:spcBef>
              <a:spcAft>
                <a:spcPts val="0"/>
              </a:spcAft>
              <a:buClr>
                <a:srgbClr val="088BF5"/>
              </a:buClr>
              <a:buSzPts val="1000"/>
              <a:buNone/>
              <a:defRPr sz="1000">
                <a:solidFill>
                  <a:srgbClr val="088BF5"/>
                </a:solidFill>
              </a:defRPr>
            </a:lvl9pPr>
          </a:lstStyle>
          <a:p/>
        </p:txBody>
      </p:sp>
      <p:sp>
        <p:nvSpPr>
          <p:cNvPr id="1235" name="Google Shape;1235;p154"/>
          <p:cNvSpPr txBox="1"/>
          <p:nvPr>
            <p:ph idx="4" type="body"/>
          </p:nvPr>
        </p:nvSpPr>
        <p:spPr>
          <a:xfrm>
            <a:off x="2444041" y="3793250"/>
            <a:ext cx="1242600" cy="297900"/>
          </a:xfrm>
          <a:prstGeom prst="rect">
            <a:avLst/>
          </a:prstGeom>
        </p:spPr>
        <p:txBody>
          <a:bodyPr anchorCtr="0" anchor="t" bIns="91425" lIns="91425" spcFirstLastPara="1" rIns="91425" wrap="square" tIns="91425">
            <a:noAutofit/>
          </a:bodyPr>
          <a:lstStyle>
            <a:lvl1pPr indent="-279400" lvl="0" marL="457200">
              <a:spcBef>
                <a:spcPts val="0"/>
              </a:spcBef>
              <a:spcAft>
                <a:spcPts val="0"/>
              </a:spcAft>
              <a:buClr>
                <a:srgbClr val="666666"/>
              </a:buClr>
              <a:buSzPts val="800"/>
              <a:buChar char="●"/>
              <a:defRPr sz="800">
                <a:solidFill>
                  <a:srgbClr val="666666"/>
                </a:solidFill>
              </a:defRPr>
            </a:lvl1pPr>
            <a:lvl2pPr indent="-279400" lvl="1" marL="914400">
              <a:spcBef>
                <a:spcPts val="0"/>
              </a:spcBef>
              <a:spcAft>
                <a:spcPts val="0"/>
              </a:spcAft>
              <a:buClr>
                <a:srgbClr val="666666"/>
              </a:buClr>
              <a:buSzPts val="800"/>
              <a:buChar char="○"/>
              <a:defRPr sz="800">
                <a:solidFill>
                  <a:srgbClr val="666666"/>
                </a:solidFill>
              </a:defRPr>
            </a:lvl2pPr>
            <a:lvl3pPr indent="-279400" lvl="2" marL="1371600">
              <a:spcBef>
                <a:spcPts val="0"/>
              </a:spcBef>
              <a:spcAft>
                <a:spcPts val="0"/>
              </a:spcAft>
              <a:buClr>
                <a:srgbClr val="666666"/>
              </a:buClr>
              <a:buSzPts val="800"/>
              <a:buChar char="■"/>
              <a:defRPr sz="800">
                <a:solidFill>
                  <a:srgbClr val="666666"/>
                </a:solidFill>
              </a:defRPr>
            </a:lvl3pPr>
            <a:lvl4pPr indent="-279400" lvl="3" marL="1828800">
              <a:spcBef>
                <a:spcPts val="0"/>
              </a:spcBef>
              <a:spcAft>
                <a:spcPts val="0"/>
              </a:spcAft>
              <a:buClr>
                <a:srgbClr val="666666"/>
              </a:buClr>
              <a:buSzPts val="800"/>
              <a:buChar char="●"/>
              <a:defRPr sz="800">
                <a:solidFill>
                  <a:srgbClr val="666666"/>
                </a:solidFill>
              </a:defRPr>
            </a:lvl4pPr>
            <a:lvl5pPr indent="-279400" lvl="4" marL="2286000">
              <a:spcBef>
                <a:spcPts val="0"/>
              </a:spcBef>
              <a:spcAft>
                <a:spcPts val="0"/>
              </a:spcAft>
              <a:buClr>
                <a:srgbClr val="666666"/>
              </a:buClr>
              <a:buSzPts val="800"/>
              <a:buChar char="○"/>
              <a:defRPr sz="800">
                <a:solidFill>
                  <a:srgbClr val="666666"/>
                </a:solidFill>
              </a:defRPr>
            </a:lvl5pPr>
            <a:lvl6pPr indent="-279400" lvl="5" marL="2743200">
              <a:spcBef>
                <a:spcPts val="0"/>
              </a:spcBef>
              <a:spcAft>
                <a:spcPts val="0"/>
              </a:spcAft>
              <a:buClr>
                <a:srgbClr val="666666"/>
              </a:buClr>
              <a:buSzPts val="800"/>
              <a:buChar char="■"/>
              <a:defRPr sz="800">
                <a:solidFill>
                  <a:srgbClr val="666666"/>
                </a:solidFill>
              </a:defRPr>
            </a:lvl6pPr>
            <a:lvl7pPr indent="-279400" lvl="6" marL="3200400">
              <a:spcBef>
                <a:spcPts val="0"/>
              </a:spcBef>
              <a:spcAft>
                <a:spcPts val="0"/>
              </a:spcAft>
              <a:buClr>
                <a:srgbClr val="666666"/>
              </a:buClr>
              <a:buSzPts val="800"/>
              <a:buChar char="●"/>
              <a:defRPr sz="800">
                <a:solidFill>
                  <a:srgbClr val="666666"/>
                </a:solidFill>
              </a:defRPr>
            </a:lvl7pPr>
            <a:lvl8pPr indent="-279400" lvl="7" marL="3657600">
              <a:spcBef>
                <a:spcPts val="0"/>
              </a:spcBef>
              <a:spcAft>
                <a:spcPts val="0"/>
              </a:spcAft>
              <a:buClr>
                <a:srgbClr val="666666"/>
              </a:buClr>
              <a:buSzPts val="800"/>
              <a:buChar char="○"/>
              <a:defRPr sz="800">
                <a:solidFill>
                  <a:srgbClr val="666666"/>
                </a:solidFill>
              </a:defRPr>
            </a:lvl8pPr>
            <a:lvl9pPr indent="-279400" lvl="8" marL="4114800">
              <a:spcBef>
                <a:spcPts val="0"/>
              </a:spcBef>
              <a:spcAft>
                <a:spcPts val="0"/>
              </a:spcAft>
              <a:buClr>
                <a:srgbClr val="666666"/>
              </a:buClr>
              <a:buSzPts val="800"/>
              <a:buChar char="■"/>
              <a:defRPr sz="800">
                <a:solidFill>
                  <a:srgbClr val="666666"/>
                </a:solidFill>
              </a:defRPr>
            </a:lvl9pPr>
          </a:lstStyle>
          <a:p/>
        </p:txBody>
      </p:sp>
      <p:sp>
        <p:nvSpPr>
          <p:cNvPr id="1236" name="Google Shape;1236;p154"/>
          <p:cNvSpPr txBox="1"/>
          <p:nvPr>
            <p:ph idx="5" type="subTitle"/>
          </p:nvPr>
        </p:nvSpPr>
        <p:spPr>
          <a:xfrm>
            <a:off x="2489625" y="3453763"/>
            <a:ext cx="1242600" cy="432000"/>
          </a:xfrm>
          <a:prstGeom prst="rect">
            <a:avLst/>
          </a:prstGeom>
        </p:spPr>
        <p:txBody>
          <a:bodyPr anchorCtr="0" anchor="t" bIns="45725" lIns="45725" spcFirstLastPara="1" rIns="45725" wrap="square" tIns="45725">
            <a:noAutofit/>
          </a:bodyPr>
          <a:lstStyle>
            <a:lvl1pPr lvl="0">
              <a:spcBef>
                <a:spcPts val="0"/>
              </a:spcBef>
              <a:spcAft>
                <a:spcPts val="0"/>
              </a:spcAft>
              <a:buClr>
                <a:srgbClr val="088BF5"/>
              </a:buClr>
              <a:buSzPts val="1000"/>
              <a:buNone/>
              <a:defRPr sz="1000">
                <a:solidFill>
                  <a:srgbClr val="088BF5"/>
                </a:solidFill>
              </a:defRPr>
            </a:lvl1pPr>
            <a:lvl2pPr lvl="1">
              <a:spcBef>
                <a:spcPts val="0"/>
              </a:spcBef>
              <a:spcAft>
                <a:spcPts val="0"/>
              </a:spcAft>
              <a:buClr>
                <a:srgbClr val="088BF5"/>
              </a:buClr>
              <a:buSzPts val="1000"/>
              <a:buNone/>
              <a:defRPr sz="1000">
                <a:solidFill>
                  <a:srgbClr val="088BF5"/>
                </a:solidFill>
              </a:defRPr>
            </a:lvl2pPr>
            <a:lvl3pPr lvl="2">
              <a:spcBef>
                <a:spcPts val="0"/>
              </a:spcBef>
              <a:spcAft>
                <a:spcPts val="0"/>
              </a:spcAft>
              <a:buClr>
                <a:srgbClr val="088BF5"/>
              </a:buClr>
              <a:buSzPts val="1000"/>
              <a:buNone/>
              <a:defRPr sz="1000">
                <a:solidFill>
                  <a:srgbClr val="088BF5"/>
                </a:solidFill>
              </a:defRPr>
            </a:lvl3pPr>
            <a:lvl4pPr lvl="3">
              <a:spcBef>
                <a:spcPts val="0"/>
              </a:spcBef>
              <a:spcAft>
                <a:spcPts val="0"/>
              </a:spcAft>
              <a:buClr>
                <a:srgbClr val="088BF5"/>
              </a:buClr>
              <a:buSzPts val="1000"/>
              <a:buNone/>
              <a:defRPr sz="1000">
                <a:solidFill>
                  <a:srgbClr val="088BF5"/>
                </a:solidFill>
              </a:defRPr>
            </a:lvl4pPr>
            <a:lvl5pPr lvl="4">
              <a:spcBef>
                <a:spcPts val="0"/>
              </a:spcBef>
              <a:spcAft>
                <a:spcPts val="0"/>
              </a:spcAft>
              <a:buClr>
                <a:srgbClr val="088BF5"/>
              </a:buClr>
              <a:buSzPts val="1000"/>
              <a:buNone/>
              <a:defRPr sz="1000">
                <a:solidFill>
                  <a:srgbClr val="088BF5"/>
                </a:solidFill>
              </a:defRPr>
            </a:lvl5pPr>
            <a:lvl6pPr lvl="5">
              <a:spcBef>
                <a:spcPts val="0"/>
              </a:spcBef>
              <a:spcAft>
                <a:spcPts val="0"/>
              </a:spcAft>
              <a:buClr>
                <a:srgbClr val="088BF5"/>
              </a:buClr>
              <a:buSzPts val="1000"/>
              <a:buNone/>
              <a:defRPr sz="1000">
                <a:solidFill>
                  <a:srgbClr val="088BF5"/>
                </a:solidFill>
              </a:defRPr>
            </a:lvl6pPr>
            <a:lvl7pPr lvl="6">
              <a:spcBef>
                <a:spcPts val="0"/>
              </a:spcBef>
              <a:spcAft>
                <a:spcPts val="0"/>
              </a:spcAft>
              <a:buClr>
                <a:srgbClr val="088BF5"/>
              </a:buClr>
              <a:buSzPts val="1000"/>
              <a:buNone/>
              <a:defRPr sz="1000">
                <a:solidFill>
                  <a:srgbClr val="088BF5"/>
                </a:solidFill>
              </a:defRPr>
            </a:lvl7pPr>
            <a:lvl8pPr lvl="7">
              <a:spcBef>
                <a:spcPts val="0"/>
              </a:spcBef>
              <a:spcAft>
                <a:spcPts val="0"/>
              </a:spcAft>
              <a:buClr>
                <a:srgbClr val="088BF5"/>
              </a:buClr>
              <a:buSzPts val="1000"/>
              <a:buNone/>
              <a:defRPr sz="1000">
                <a:solidFill>
                  <a:srgbClr val="088BF5"/>
                </a:solidFill>
              </a:defRPr>
            </a:lvl8pPr>
            <a:lvl9pPr lvl="8">
              <a:spcBef>
                <a:spcPts val="0"/>
              </a:spcBef>
              <a:spcAft>
                <a:spcPts val="0"/>
              </a:spcAft>
              <a:buClr>
                <a:srgbClr val="088BF5"/>
              </a:buClr>
              <a:buSzPts val="1000"/>
              <a:buNone/>
              <a:defRPr sz="1000">
                <a:solidFill>
                  <a:srgbClr val="088BF5"/>
                </a:solidFill>
              </a:defRPr>
            </a:lvl9pPr>
          </a:lstStyle>
          <a:p/>
        </p:txBody>
      </p:sp>
      <p:sp>
        <p:nvSpPr>
          <p:cNvPr id="1237" name="Google Shape;1237;p154"/>
          <p:cNvSpPr txBox="1"/>
          <p:nvPr>
            <p:ph idx="6" type="body"/>
          </p:nvPr>
        </p:nvSpPr>
        <p:spPr>
          <a:xfrm>
            <a:off x="3935987" y="3793250"/>
            <a:ext cx="1242600" cy="297900"/>
          </a:xfrm>
          <a:prstGeom prst="rect">
            <a:avLst/>
          </a:prstGeom>
        </p:spPr>
        <p:txBody>
          <a:bodyPr anchorCtr="0" anchor="t" bIns="91425" lIns="91425" spcFirstLastPara="1" rIns="91425" wrap="square" tIns="91425">
            <a:noAutofit/>
          </a:bodyPr>
          <a:lstStyle>
            <a:lvl1pPr indent="-279400" lvl="0" marL="457200">
              <a:spcBef>
                <a:spcPts val="0"/>
              </a:spcBef>
              <a:spcAft>
                <a:spcPts val="0"/>
              </a:spcAft>
              <a:buClr>
                <a:srgbClr val="666666"/>
              </a:buClr>
              <a:buSzPts val="800"/>
              <a:buChar char="●"/>
              <a:defRPr sz="800">
                <a:solidFill>
                  <a:srgbClr val="666666"/>
                </a:solidFill>
              </a:defRPr>
            </a:lvl1pPr>
            <a:lvl2pPr indent="-279400" lvl="1" marL="914400">
              <a:spcBef>
                <a:spcPts val="0"/>
              </a:spcBef>
              <a:spcAft>
                <a:spcPts val="0"/>
              </a:spcAft>
              <a:buClr>
                <a:srgbClr val="666666"/>
              </a:buClr>
              <a:buSzPts val="800"/>
              <a:buChar char="○"/>
              <a:defRPr sz="800">
                <a:solidFill>
                  <a:srgbClr val="666666"/>
                </a:solidFill>
              </a:defRPr>
            </a:lvl2pPr>
            <a:lvl3pPr indent="-279400" lvl="2" marL="1371600">
              <a:spcBef>
                <a:spcPts val="0"/>
              </a:spcBef>
              <a:spcAft>
                <a:spcPts val="0"/>
              </a:spcAft>
              <a:buClr>
                <a:srgbClr val="666666"/>
              </a:buClr>
              <a:buSzPts val="800"/>
              <a:buChar char="■"/>
              <a:defRPr sz="800">
                <a:solidFill>
                  <a:srgbClr val="666666"/>
                </a:solidFill>
              </a:defRPr>
            </a:lvl3pPr>
            <a:lvl4pPr indent="-279400" lvl="3" marL="1828800">
              <a:spcBef>
                <a:spcPts val="0"/>
              </a:spcBef>
              <a:spcAft>
                <a:spcPts val="0"/>
              </a:spcAft>
              <a:buClr>
                <a:srgbClr val="666666"/>
              </a:buClr>
              <a:buSzPts val="800"/>
              <a:buChar char="●"/>
              <a:defRPr sz="800">
                <a:solidFill>
                  <a:srgbClr val="666666"/>
                </a:solidFill>
              </a:defRPr>
            </a:lvl4pPr>
            <a:lvl5pPr indent="-279400" lvl="4" marL="2286000">
              <a:spcBef>
                <a:spcPts val="0"/>
              </a:spcBef>
              <a:spcAft>
                <a:spcPts val="0"/>
              </a:spcAft>
              <a:buClr>
                <a:srgbClr val="666666"/>
              </a:buClr>
              <a:buSzPts val="800"/>
              <a:buChar char="○"/>
              <a:defRPr sz="800">
                <a:solidFill>
                  <a:srgbClr val="666666"/>
                </a:solidFill>
              </a:defRPr>
            </a:lvl5pPr>
            <a:lvl6pPr indent="-279400" lvl="5" marL="2743200">
              <a:spcBef>
                <a:spcPts val="0"/>
              </a:spcBef>
              <a:spcAft>
                <a:spcPts val="0"/>
              </a:spcAft>
              <a:buClr>
                <a:srgbClr val="666666"/>
              </a:buClr>
              <a:buSzPts val="800"/>
              <a:buChar char="■"/>
              <a:defRPr sz="800">
                <a:solidFill>
                  <a:srgbClr val="666666"/>
                </a:solidFill>
              </a:defRPr>
            </a:lvl6pPr>
            <a:lvl7pPr indent="-279400" lvl="6" marL="3200400">
              <a:spcBef>
                <a:spcPts val="0"/>
              </a:spcBef>
              <a:spcAft>
                <a:spcPts val="0"/>
              </a:spcAft>
              <a:buClr>
                <a:srgbClr val="666666"/>
              </a:buClr>
              <a:buSzPts val="800"/>
              <a:buChar char="●"/>
              <a:defRPr sz="800">
                <a:solidFill>
                  <a:srgbClr val="666666"/>
                </a:solidFill>
              </a:defRPr>
            </a:lvl7pPr>
            <a:lvl8pPr indent="-279400" lvl="7" marL="3657600">
              <a:spcBef>
                <a:spcPts val="0"/>
              </a:spcBef>
              <a:spcAft>
                <a:spcPts val="0"/>
              </a:spcAft>
              <a:buClr>
                <a:srgbClr val="666666"/>
              </a:buClr>
              <a:buSzPts val="800"/>
              <a:buChar char="○"/>
              <a:defRPr sz="800">
                <a:solidFill>
                  <a:srgbClr val="666666"/>
                </a:solidFill>
              </a:defRPr>
            </a:lvl8pPr>
            <a:lvl9pPr indent="-279400" lvl="8" marL="4114800">
              <a:spcBef>
                <a:spcPts val="0"/>
              </a:spcBef>
              <a:spcAft>
                <a:spcPts val="0"/>
              </a:spcAft>
              <a:buClr>
                <a:srgbClr val="666666"/>
              </a:buClr>
              <a:buSzPts val="800"/>
              <a:buChar char="■"/>
              <a:defRPr sz="800">
                <a:solidFill>
                  <a:srgbClr val="666666"/>
                </a:solidFill>
              </a:defRPr>
            </a:lvl9pPr>
          </a:lstStyle>
          <a:p/>
        </p:txBody>
      </p:sp>
      <p:sp>
        <p:nvSpPr>
          <p:cNvPr id="1238" name="Google Shape;1238;p154"/>
          <p:cNvSpPr txBox="1"/>
          <p:nvPr>
            <p:ph idx="7" type="subTitle"/>
          </p:nvPr>
        </p:nvSpPr>
        <p:spPr>
          <a:xfrm>
            <a:off x="3981569" y="3453763"/>
            <a:ext cx="1242600" cy="432000"/>
          </a:xfrm>
          <a:prstGeom prst="rect">
            <a:avLst/>
          </a:prstGeom>
        </p:spPr>
        <p:txBody>
          <a:bodyPr anchorCtr="0" anchor="t" bIns="45725" lIns="45725" spcFirstLastPara="1" rIns="45725" wrap="square" tIns="45725">
            <a:noAutofit/>
          </a:bodyPr>
          <a:lstStyle>
            <a:lvl1pPr lvl="0">
              <a:spcBef>
                <a:spcPts val="0"/>
              </a:spcBef>
              <a:spcAft>
                <a:spcPts val="0"/>
              </a:spcAft>
              <a:buClr>
                <a:srgbClr val="088BF5"/>
              </a:buClr>
              <a:buSzPts val="1000"/>
              <a:buNone/>
              <a:defRPr sz="1000">
                <a:solidFill>
                  <a:srgbClr val="088BF5"/>
                </a:solidFill>
              </a:defRPr>
            </a:lvl1pPr>
            <a:lvl2pPr lvl="1">
              <a:spcBef>
                <a:spcPts val="0"/>
              </a:spcBef>
              <a:spcAft>
                <a:spcPts val="0"/>
              </a:spcAft>
              <a:buClr>
                <a:srgbClr val="088BF5"/>
              </a:buClr>
              <a:buSzPts val="1000"/>
              <a:buNone/>
              <a:defRPr sz="1000">
                <a:solidFill>
                  <a:srgbClr val="088BF5"/>
                </a:solidFill>
              </a:defRPr>
            </a:lvl2pPr>
            <a:lvl3pPr lvl="2">
              <a:spcBef>
                <a:spcPts val="0"/>
              </a:spcBef>
              <a:spcAft>
                <a:spcPts val="0"/>
              </a:spcAft>
              <a:buClr>
                <a:srgbClr val="088BF5"/>
              </a:buClr>
              <a:buSzPts val="1000"/>
              <a:buNone/>
              <a:defRPr sz="1000">
                <a:solidFill>
                  <a:srgbClr val="088BF5"/>
                </a:solidFill>
              </a:defRPr>
            </a:lvl3pPr>
            <a:lvl4pPr lvl="3">
              <a:spcBef>
                <a:spcPts val="0"/>
              </a:spcBef>
              <a:spcAft>
                <a:spcPts val="0"/>
              </a:spcAft>
              <a:buClr>
                <a:srgbClr val="088BF5"/>
              </a:buClr>
              <a:buSzPts val="1000"/>
              <a:buNone/>
              <a:defRPr sz="1000">
                <a:solidFill>
                  <a:srgbClr val="088BF5"/>
                </a:solidFill>
              </a:defRPr>
            </a:lvl4pPr>
            <a:lvl5pPr lvl="4">
              <a:spcBef>
                <a:spcPts val="0"/>
              </a:spcBef>
              <a:spcAft>
                <a:spcPts val="0"/>
              </a:spcAft>
              <a:buClr>
                <a:srgbClr val="088BF5"/>
              </a:buClr>
              <a:buSzPts val="1000"/>
              <a:buNone/>
              <a:defRPr sz="1000">
                <a:solidFill>
                  <a:srgbClr val="088BF5"/>
                </a:solidFill>
              </a:defRPr>
            </a:lvl5pPr>
            <a:lvl6pPr lvl="5">
              <a:spcBef>
                <a:spcPts val="0"/>
              </a:spcBef>
              <a:spcAft>
                <a:spcPts val="0"/>
              </a:spcAft>
              <a:buClr>
                <a:srgbClr val="088BF5"/>
              </a:buClr>
              <a:buSzPts val="1000"/>
              <a:buNone/>
              <a:defRPr sz="1000">
                <a:solidFill>
                  <a:srgbClr val="088BF5"/>
                </a:solidFill>
              </a:defRPr>
            </a:lvl6pPr>
            <a:lvl7pPr lvl="6">
              <a:spcBef>
                <a:spcPts val="0"/>
              </a:spcBef>
              <a:spcAft>
                <a:spcPts val="0"/>
              </a:spcAft>
              <a:buClr>
                <a:srgbClr val="088BF5"/>
              </a:buClr>
              <a:buSzPts val="1000"/>
              <a:buNone/>
              <a:defRPr sz="1000">
                <a:solidFill>
                  <a:srgbClr val="088BF5"/>
                </a:solidFill>
              </a:defRPr>
            </a:lvl7pPr>
            <a:lvl8pPr lvl="7">
              <a:spcBef>
                <a:spcPts val="0"/>
              </a:spcBef>
              <a:spcAft>
                <a:spcPts val="0"/>
              </a:spcAft>
              <a:buClr>
                <a:srgbClr val="088BF5"/>
              </a:buClr>
              <a:buSzPts val="1000"/>
              <a:buNone/>
              <a:defRPr sz="1000">
                <a:solidFill>
                  <a:srgbClr val="088BF5"/>
                </a:solidFill>
              </a:defRPr>
            </a:lvl8pPr>
            <a:lvl9pPr lvl="8">
              <a:spcBef>
                <a:spcPts val="0"/>
              </a:spcBef>
              <a:spcAft>
                <a:spcPts val="0"/>
              </a:spcAft>
              <a:buClr>
                <a:srgbClr val="088BF5"/>
              </a:buClr>
              <a:buSzPts val="1000"/>
              <a:buNone/>
              <a:defRPr sz="1000">
                <a:solidFill>
                  <a:srgbClr val="088BF5"/>
                </a:solidFill>
              </a:defRPr>
            </a:lvl9pPr>
          </a:lstStyle>
          <a:p/>
        </p:txBody>
      </p:sp>
      <p:sp>
        <p:nvSpPr>
          <p:cNvPr id="1239" name="Google Shape;1239;p154"/>
          <p:cNvSpPr txBox="1"/>
          <p:nvPr>
            <p:ph idx="8" type="body"/>
          </p:nvPr>
        </p:nvSpPr>
        <p:spPr>
          <a:xfrm>
            <a:off x="5427934" y="3793250"/>
            <a:ext cx="1242600" cy="297900"/>
          </a:xfrm>
          <a:prstGeom prst="rect">
            <a:avLst/>
          </a:prstGeom>
        </p:spPr>
        <p:txBody>
          <a:bodyPr anchorCtr="0" anchor="t" bIns="91425" lIns="91425" spcFirstLastPara="1" rIns="91425" wrap="square" tIns="91425">
            <a:noAutofit/>
          </a:bodyPr>
          <a:lstStyle>
            <a:lvl1pPr indent="-279400" lvl="0" marL="457200">
              <a:spcBef>
                <a:spcPts val="0"/>
              </a:spcBef>
              <a:spcAft>
                <a:spcPts val="0"/>
              </a:spcAft>
              <a:buClr>
                <a:srgbClr val="666666"/>
              </a:buClr>
              <a:buSzPts val="800"/>
              <a:buChar char="●"/>
              <a:defRPr sz="800">
                <a:solidFill>
                  <a:srgbClr val="666666"/>
                </a:solidFill>
              </a:defRPr>
            </a:lvl1pPr>
            <a:lvl2pPr indent="-279400" lvl="1" marL="914400">
              <a:spcBef>
                <a:spcPts val="0"/>
              </a:spcBef>
              <a:spcAft>
                <a:spcPts val="0"/>
              </a:spcAft>
              <a:buClr>
                <a:srgbClr val="666666"/>
              </a:buClr>
              <a:buSzPts val="800"/>
              <a:buChar char="○"/>
              <a:defRPr sz="800">
                <a:solidFill>
                  <a:srgbClr val="666666"/>
                </a:solidFill>
              </a:defRPr>
            </a:lvl2pPr>
            <a:lvl3pPr indent="-279400" lvl="2" marL="1371600">
              <a:spcBef>
                <a:spcPts val="0"/>
              </a:spcBef>
              <a:spcAft>
                <a:spcPts val="0"/>
              </a:spcAft>
              <a:buClr>
                <a:srgbClr val="666666"/>
              </a:buClr>
              <a:buSzPts val="800"/>
              <a:buChar char="■"/>
              <a:defRPr sz="800">
                <a:solidFill>
                  <a:srgbClr val="666666"/>
                </a:solidFill>
              </a:defRPr>
            </a:lvl3pPr>
            <a:lvl4pPr indent="-279400" lvl="3" marL="1828800">
              <a:spcBef>
                <a:spcPts val="0"/>
              </a:spcBef>
              <a:spcAft>
                <a:spcPts val="0"/>
              </a:spcAft>
              <a:buClr>
                <a:srgbClr val="666666"/>
              </a:buClr>
              <a:buSzPts val="800"/>
              <a:buChar char="●"/>
              <a:defRPr sz="800">
                <a:solidFill>
                  <a:srgbClr val="666666"/>
                </a:solidFill>
              </a:defRPr>
            </a:lvl4pPr>
            <a:lvl5pPr indent="-279400" lvl="4" marL="2286000">
              <a:spcBef>
                <a:spcPts val="0"/>
              </a:spcBef>
              <a:spcAft>
                <a:spcPts val="0"/>
              </a:spcAft>
              <a:buClr>
                <a:srgbClr val="666666"/>
              </a:buClr>
              <a:buSzPts val="800"/>
              <a:buChar char="○"/>
              <a:defRPr sz="800">
                <a:solidFill>
                  <a:srgbClr val="666666"/>
                </a:solidFill>
              </a:defRPr>
            </a:lvl5pPr>
            <a:lvl6pPr indent="-279400" lvl="5" marL="2743200">
              <a:spcBef>
                <a:spcPts val="0"/>
              </a:spcBef>
              <a:spcAft>
                <a:spcPts val="0"/>
              </a:spcAft>
              <a:buClr>
                <a:srgbClr val="666666"/>
              </a:buClr>
              <a:buSzPts val="800"/>
              <a:buChar char="■"/>
              <a:defRPr sz="800">
                <a:solidFill>
                  <a:srgbClr val="666666"/>
                </a:solidFill>
              </a:defRPr>
            </a:lvl6pPr>
            <a:lvl7pPr indent="-279400" lvl="6" marL="3200400">
              <a:spcBef>
                <a:spcPts val="0"/>
              </a:spcBef>
              <a:spcAft>
                <a:spcPts val="0"/>
              </a:spcAft>
              <a:buClr>
                <a:srgbClr val="666666"/>
              </a:buClr>
              <a:buSzPts val="800"/>
              <a:buChar char="●"/>
              <a:defRPr sz="800">
                <a:solidFill>
                  <a:srgbClr val="666666"/>
                </a:solidFill>
              </a:defRPr>
            </a:lvl7pPr>
            <a:lvl8pPr indent="-279400" lvl="7" marL="3657600">
              <a:spcBef>
                <a:spcPts val="0"/>
              </a:spcBef>
              <a:spcAft>
                <a:spcPts val="0"/>
              </a:spcAft>
              <a:buClr>
                <a:srgbClr val="666666"/>
              </a:buClr>
              <a:buSzPts val="800"/>
              <a:buChar char="○"/>
              <a:defRPr sz="800">
                <a:solidFill>
                  <a:srgbClr val="666666"/>
                </a:solidFill>
              </a:defRPr>
            </a:lvl8pPr>
            <a:lvl9pPr indent="-279400" lvl="8" marL="4114800">
              <a:spcBef>
                <a:spcPts val="0"/>
              </a:spcBef>
              <a:spcAft>
                <a:spcPts val="0"/>
              </a:spcAft>
              <a:buClr>
                <a:srgbClr val="666666"/>
              </a:buClr>
              <a:buSzPts val="800"/>
              <a:buChar char="■"/>
              <a:defRPr sz="800">
                <a:solidFill>
                  <a:srgbClr val="666666"/>
                </a:solidFill>
              </a:defRPr>
            </a:lvl9pPr>
          </a:lstStyle>
          <a:p/>
        </p:txBody>
      </p:sp>
      <p:sp>
        <p:nvSpPr>
          <p:cNvPr id="1240" name="Google Shape;1240;p154"/>
          <p:cNvSpPr txBox="1"/>
          <p:nvPr>
            <p:ph idx="9" type="subTitle"/>
          </p:nvPr>
        </p:nvSpPr>
        <p:spPr>
          <a:xfrm>
            <a:off x="5473513" y="3453763"/>
            <a:ext cx="1242600" cy="432000"/>
          </a:xfrm>
          <a:prstGeom prst="rect">
            <a:avLst/>
          </a:prstGeom>
        </p:spPr>
        <p:txBody>
          <a:bodyPr anchorCtr="0" anchor="t" bIns="45725" lIns="45725" spcFirstLastPara="1" rIns="45725" wrap="square" tIns="45725">
            <a:noAutofit/>
          </a:bodyPr>
          <a:lstStyle>
            <a:lvl1pPr lvl="0">
              <a:spcBef>
                <a:spcPts val="0"/>
              </a:spcBef>
              <a:spcAft>
                <a:spcPts val="0"/>
              </a:spcAft>
              <a:buClr>
                <a:srgbClr val="088BF5"/>
              </a:buClr>
              <a:buSzPts val="1000"/>
              <a:buNone/>
              <a:defRPr sz="1000">
                <a:solidFill>
                  <a:srgbClr val="088BF5"/>
                </a:solidFill>
              </a:defRPr>
            </a:lvl1pPr>
            <a:lvl2pPr lvl="1">
              <a:spcBef>
                <a:spcPts val="0"/>
              </a:spcBef>
              <a:spcAft>
                <a:spcPts val="0"/>
              </a:spcAft>
              <a:buClr>
                <a:srgbClr val="088BF5"/>
              </a:buClr>
              <a:buSzPts val="1000"/>
              <a:buNone/>
              <a:defRPr sz="1000">
                <a:solidFill>
                  <a:srgbClr val="088BF5"/>
                </a:solidFill>
              </a:defRPr>
            </a:lvl2pPr>
            <a:lvl3pPr lvl="2">
              <a:spcBef>
                <a:spcPts val="0"/>
              </a:spcBef>
              <a:spcAft>
                <a:spcPts val="0"/>
              </a:spcAft>
              <a:buClr>
                <a:srgbClr val="088BF5"/>
              </a:buClr>
              <a:buSzPts val="1000"/>
              <a:buNone/>
              <a:defRPr sz="1000">
                <a:solidFill>
                  <a:srgbClr val="088BF5"/>
                </a:solidFill>
              </a:defRPr>
            </a:lvl3pPr>
            <a:lvl4pPr lvl="3">
              <a:spcBef>
                <a:spcPts val="0"/>
              </a:spcBef>
              <a:spcAft>
                <a:spcPts val="0"/>
              </a:spcAft>
              <a:buClr>
                <a:srgbClr val="088BF5"/>
              </a:buClr>
              <a:buSzPts val="1000"/>
              <a:buNone/>
              <a:defRPr sz="1000">
                <a:solidFill>
                  <a:srgbClr val="088BF5"/>
                </a:solidFill>
              </a:defRPr>
            </a:lvl4pPr>
            <a:lvl5pPr lvl="4">
              <a:spcBef>
                <a:spcPts val="0"/>
              </a:spcBef>
              <a:spcAft>
                <a:spcPts val="0"/>
              </a:spcAft>
              <a:buClr>
                <a:srgbClr val="088BF5"/>
              </a:buClr>
              <a:buSzPts val="1000"/>
              <a:buNone/>
              <a:defRPr sz="1000">
                <a:solidFill>
                  <a:srgbClr val="088BF5"/>
                </a:solidFill>
              </a:defRPr>
            </a:lvl5pPr>
            <a:lvl6pPr lvl="5">
              <a:spcBef>
                <a:spcPts val="0"/>
              </a:spcBef>
              <a:spcAft>
                <a:spcPts val="0"/>
              </a:spcAft>
              <a:buClr>
                <a:srgbClr val="088BF5"/>
              </a:buClr>
              <a:buSzPts val="1000"/>
              <a:buNone/>
              <a:defRPr sz="1000">
                <a:solidFill>
                  <a:srgbClr val="088BF5"/>
                </a:solidFill>
              </a:defRPr>
            </a:lvl6pPr>
            <a:lvl7pPr lvl="6">
              <a:spcBef>
                <a:spcPts val="0"/>
              </a:spcBef>
              <a:spcAft>
                <a:spcPts val="0"/>
              </a:spcAft>
              <a:buClr>
                <a:srgbClr val="088BF5"/>
              </a:buClr>
              <a:buSzPts val="1000"/>
              <a:buNone/>
              <a:defRPr sz="1000">
                <a:solidFill>
                  <a:srgbClr val="088BF5"/>
                </a:solidFill>
              </a:defRPr>
            </a:lvl7pPr>
            <a:lvl8pPr lvl="7">
              <a:spcBef>
                <a:spcPts val="0"/>
              </a:spcBef>
              <a:spcAft>
                <a:spcPts val="0"/>
              </a:spcAft>
              <a:buClr>
                <a:srgbClr val="088BF5"/>
              </a:buClr>
              <a:buSzPts val="1000"/>
              <a:buNone/>
              <a:defRPr sz="1000">
                <a:solidFill>
                  <a:srgbClr val="088BF5"/>
                </a:solidFill>
              </a:defRPr>
            </a:lvl8pPr>
            <a:lvl9pPr lvl="8">
              <a:spcBef>
                <a:spcPts val="0"/>
              </a:spcBef>
              <a:spcAft>
                <a:spcPts val="0"/>
              </a:spcAft>
              <a:buClr>
                <a:srgbClr val="088BF5"/>
              </a:buClr>
              <a:buSzPts val="1000"/>
              <a:buNone/>
              <a:defRPr sz="1000">
                <a:solidFill>
                  <a:srgbClr val="088BF5"/>
                </a:solidFill>
              </a:defRPr>
            </a:lvl9pPr>
          </a:lstStyle>
          <a:p/>
        </p:txBody>
      </p:sp>
      <p:sp>
        <p:nvSpPr>
          <p:cNvPr id="1241" name="Google Shape;1241;p154"/>
          <p:cNvSpPr txBox="1"/>
          <p:nvPr>
            <p:ph idx="13" type="body"/>
          </p:nvPr>
        </p:nvSpPr>
        <p:spPr>
          <a:xfrm>
            <a:off x="6919881" y="3793250"/>
            <a:ext cx="1242600" cy="297900"/>
          </a:xfrm>
          <a:prstGeom prst="rect">
            <a:avLst/>
          </a:prstGeom>
        </p:spPr>
        <p:txBody>
          <a:bodyPr anchorCtr="0" anchor="t" bIns="91425" lIns="91425" spcFirstLastPara="1" rIns="91425" wrap="square" tIns="91425">
            <a:noAutofit/>
          </a:bodyPr>
          <a:lstStyle>
            <a:lvl1pPr indent="-279400" lvl="0" marL="457200">
              <a:spcBef>
                <a:spcPts val="0"/>
              </a:spcBef>
              <a:spcAft>
                <a:spcPts val="0"/>
              </a:spcAft>
              <a:buClr>
                <a:srgbClr val="666666"/>
              </a:buClr>
              <a:buSzPts val="800"/>
              <a:buChar char="●"/>
              <a:defRPr sz="800">
                <a:solidFill>
                  <a:srgbClr val="666666"/>
                </a:solidFill>
              </a:defRPr>
            </a:lvl1pPr>
            <a:lvl2pPr indent="-279400" lvl="1" marL="914400">
              <a:spcBef>
                <a:spcPts val="0"/>
              </a:spcBef>
              <a:spcAft>
                <a:spcPts val="0"/>
              </a:spcAft>
              <a:buClr>
                <a:srgbClr val="666666"/>
              </a:buClr>
              <a:buSzPts val="800"/>
              <a:buChar char="○"/>
              <a:defRPr sz="800">
                <a:solidFill>
                  <a:srgbClr val="666666"/>
                </a:solidFill>
              </a:defRPr>
            </a:lvl2pPr>
            <a:lvl3pPr indent="-279400" lvl="2" marL="1371600">
              <a:spcBef>
                <a:spcPts val="0"/>
              </a:spcBef>
              <a:spcAft>
                <a:spcPts val="0"/>
              </a:spcAft>
              <a:buClr>
                <a:srgbClr val="666666"/>
              </a:buClr>
              <a:buSzPts val="800"/>
              <a:buChar char="■"/>
              <a:defRPr sz="800">
                <a:solidFill>
                  <a:srgbClr val="666666"/>
                </a:solidFill>
              </a:defRPr>
            </a:lvl3pPr>
            <a:lvl4pPr indent="-279400" lvl="3" marL="1828800">
              <a:spcBef>
                <a:spcPts val="0"/>
              </a:spcBef>
              <a:spcAft>
                <a:spcPts val="0"/>
              </a:spcAft>
              <a:buClr>
                <a:srgbClr val="666666"/>
              </a:buClr>
              <a:buSzPts val="800"/>
              <a:buChar char="●"/>
              <a:defRPr sz="800">
                <a:solidFill>
                  <a:srgbClr val="666666"/>
                </a:solidFill>
              </a:defRPr>
            </a:lvl4pPr>
            <a:lvl5pPr indent="-279400" lvl="4" marL="2286000">
              <a:spcBef>
                <a:spcPts val="0"/>
              </a:spcBef>
              <a:spcAft>
                <a:spcPts val="0"/>
              </a:spcAft>
              <a:buClr>
                <a:srgbClr val="666666"/>
              </a:buClr>
              <a:buSzPts val="800"/>
              <a:buChar char="○"/>
              <a:defRPr sz="800">
                <a:solidFill>
                  <a:srgbClr val="666666"/>
                </a:solidFill>
              </a:defRPr>
            </a:lvl5pPr>
            <a:lvl6pPr indent="-279400" lvl="5" marL="2743200">
              <a:spcBef>
                <a:spcPts val="0"/>
              </a:spcBef>
              <a:spcAft>
                <a:spcPts val="0"/>
              </a:spcAft>
              <a:buClr>
                <a:srgbClr val="666666"/>
              </a:buClr>
              <a:buSzPts val="800"/>
              <a:buChar char="■"/>
              <a:defRPr sz="800">
                <a:solidFill>
                  <a:srgbClr val="666666"/>
                </a:solidFill>
              </a:defRPr>
            </a:lvl6pPr>
            <a:lvl7pPr indent="-279400" lvl="6" marL="3200400">
              <a:spcBef>
                <a:spcPts val="0"/>
              </a:spcBef>
              <a:spcAft>
                <a:spcPts val="0"/>
              </a:spcAft>
              <a:buClr>
                <a:srgbClr val="666666"/>
              </a:buClr>
              <a:buSzPts val="800"/>
              <a:buChar char="●"/>
              <a:defRPr sz="800">
                <a:solidFill>
                  <a:srgbClr val="666666"/>
                </a:solidFill>
              </a:defRPr>
            </a:lvl7pPr>
            <a:lvl8pPr indent="-279400" lvl="7" marL="3657600">
              <a:spcBef>
                <a:spcPts val="0"/>
              </a:spcBef>
              <a:spcAft>
                <a:spcPts val="0"/>
              </a:spcAft>
              <a:buClr>
                <a:srgbClr val="666666"/>
              </a:buClr>
              <a:buSzPts val="800"/>
              <a:buChar char="○"/>
              <a:defRPr sz="800">
                <a:solidFill>
                  <a:srgbClr val="666666"/>
                </a:solidFill>
              </a:defRPr>
            </a:lvl8pPr>
            <a:lvl9pPr indent="-279400" lvl="8" marL="4114800">
              <a:spcBef>
                <a:spcPts val="0"/>
              </a:spcBef>
              <a:spcAft>
                <a:spcPts val="0"/>
              </a:spcAft>
              <a:buClr>
                <a:srgbClr val="666666"/>
              </a:buClr>
              <a:buSzPts val="800"/>
              <a:buChar char="■"/>
              <a:defRPr sz="800">
                <a:solidFill>
                  <a:srgbClr val="666666"/>
                </a:solidFill>
              </a:defRPr>
            </a:lvl9pPr>
          </a:lstStyle>
          <a:p/>
        </p:txBody>
      </p:sp>
      <p:sp>
        <p:nvSpPr>
          <p:cNvPr id="1242" name="Google Shape;1242;p154"/>
          <p:cNvSpPr txBox="1"/>
          <p:nvPr>
            <p:ph idx="14" type="subTitle"/>
          </p:nvPr>
        </p:nvSpPr>
        <p:spPr>
          <a:xfrm>
            <a:off x="6965457" y="3453763"/>
            <a:ext cx="1242600" cy="432000"/>
          </a:xfrm>
          <a:prstGeom prst="rect">
            <a:avLst/>
          </a:prstGeom>
        </p:spPr>
        <p:txBody>
          <a:bodyPr anchorCtr="0" anchor="t" bIns="45725" lIns="45725" spcFirstLastPara="1" rIns="45725" wrap="square" tIns="45725">
            <a:noAutofit/>
          </a:bodyPr>
          <a:lstStyle>
            <a:lvl1pPr lvl="0">
              <a:spcBef>
                <a:spcPts val="0"/>
              </a:spcBef>
              <a:spcAft>
                <a:spcPts val="0"/>
              </a:spcAft>
              <a:buClr>
                <a:srgbClr val="088BF5"/>
              </a:buClr>
              <a:buSzPts val="1000"/>
              <a:buNone/>
              <a:defRPr sz="1000">
                <a:solidFill>
                  <a:srgbClr val="088BF5"/>
                </a:solidFill>
              </a:defRPr>
            </a:lvl1pPr>
            <a:lvl2pPr lvl="1">
              <a:spcBef>
                <a:spcPts val="0"/>
              </a:spcBef>
              <a:spcAft>
                <a:spcPts val="0"/>
              </a:spcAft>
              <a:buClr>
                <a:srgbClr val="088BF5"/>
              </a:buClr>
              <a:buSzPts val="1000"/>
              <a:buNone/>
              <a:defRPr sz="1000">
                <a:solidFill>
                  <a:srgbClr val="088BF5"/>
                </a:solidFill>
              </a:defRPr>
            </a:lvl2pPr>
            <a:lvl3pPr lvl="2">
              <a:spcBef>
                <a:spcPts val="0"/>
              </a:spcBef>
              <a:spcAft>
                <a:spcPts val="0"/>
              </a:spcAft>
              <a:buClr>
                <a:srgbClr val="088BF5"/>
              </a:buClr>
              <a:buSzPts val="1000"/>
              <a:buNone/>
              <a:defRPr sz="1000">
                <a:solidFill>
                  <a:srgbClr val="088BF5"/>
                </a:solidFill>
              </a:defRPr>
            </a:lvl3pPr>
            <a:lvl4pPr lvl="3">
              <a:spcBef>
                <a:spcPts val="0"/>
              </a:spcBef>
              <a:spcAft>
                <a:spcPts val="0"/>
              </a:spcAft>
              <a:buClr>
                <a:srgbClr val="088BF5"/>
              </a:buClr>
              <a:buSzPts val="1000"/>
              <a:buNone/>
              <a:defRPr sz="1000">
                <a:solidFill>
                  <a:srgbClr val="088BF5"/>
                </a:solidFill>
              </a:defRPr>
            </a:lvl4pPr>
            <a:lvl5pPr lvl="4">
              <a:spcBef>
                <a:spcPts val="0"/>
              </a:spcBef>
              <a:spcAft>
                <a:spcPts val="0"/>
              </a:spcAft>
              <a:buClr>
                <a:srgbClr val="088BF5"/>
              </a:buClr>
              <a:buSzPts val="1000"/>
              <a:buNone/>
              <a:defRPr sz="1000">
                <a:solidFill>
                  <a:srgbClr val="088BF5"/>
                </a:solidFill>
              </a:defRPr>
            </a:lvl5pPr>
            <a:lvl6pPr lvl="5">
              <a:spcBef>
                <a:spcPts val="0"/>
              </a:spcBef>
              <a:spcAft>
                <a:spcPts val="0"/>
              </a:spcAft>
              <a:buClr>
                <a:srgbClr val="088BF5"/>
              </a:buClr>
              <a:buSzPts val="1000"/>
              <a:buNone/>
              <a:defRPr sz="1000">
                <a:solidFill>
                  <a:srgbClr val="088BF5"/>
                </a:solidFill>
              </a:defRPr>
            </a:lvl6pPr>
            <a:lvl7pPr lvl="6">
              <a:spcBef>
                <a:spcPts val="0"/>
              </a:spcBef>
              <a:spcAft>
                <a:spcPts val="0"/>
              </a:spcAft>
              <a:buClr>
                <a:srgbClr val="088BF5"/>
              </a:buClr>
              <a:buSzPts val="1000"/>
              <a:buNone/>
              <a:defRPr sz="1000">
                <a:solidFill>
                  <a:srgbClr val="088BF5"/>
                </a:solidFill>
              </a:defRPr>
            </a:lvl7pPr>
            <a:lvl8pPr lvl="7">
              <a:spcBef>
                <a:spcPts val="0"/>
              </a:spcBef>
              <a:spcAft>
                <a:spcPts val="0"/>
              </a:spcAft>
              <a:buClr>
                <a:srgbClr val="088BF5"/>
              </a:buClr>
              <a:buSzPts val="1000"/>
              <a:buNone/>
              <a:defRPr sz="1000">
                <a:solidFill>
                  <a:srgbClr val="088BF5"/>
                </a:solidFill>
              </a:defRPr>
            </a:lvl8pPr>
            <a:lvl9pPr lvl="8">
              <a:spcBef>
                <a:spcPts val="0"/>
              </a:spcBef>
              <a:spcAft>
                <a:spcPts val="0"/>
              </a:spcAft>
              <a:buClr>
                <a:srgbClr val="088BF5"/>
              </a:buClr>
              <a:buSzPts val="1000"/>
              <a:buNone/>
              <a:defRPr sz="1000">
                <a:solidFill>
                  <a:srgbClr val="088BF5"/>
                </a:solidFill>
              </a:defRPr>
            </a:lvl9pPr>
          </a:lstStyle>
          <a:p/>
        </p:txBody>
      </p:sp>
      <p:sp>
        <p:nvSpPr>
          <p:cNvPr id="1243" name="Google Shape;1243;p154"/>
          <p:cNvSpPr/>
          <p:nvPr>
            <p:ph idx="15" type="pic"/>
          </p:nvPr>
        </p:nvSpPr>
        <p:spPr>
          <a:xfrm>
            <a:off x="982444" y="2265163"/>
            <a:ext cx="924600" cy="924600"/>
          </a:xfrm>
          <a:prstGeom prst="ellipse">
            <a:avLst/>
          </a:prstGeom>
          <a:noFill/>
          <a:ln>
            <a:noFill/>
          </a:ln>
        </p:spPr>
      </p:sp>
      <p:sp>
        <p:nvSpPr>
          <p:cNvPr id="1244" name="Google Shape;1244;p154"/>
          <p:cNvSpPr/>
          <p:nvPr>
            <p:ph idx="16" type="pic"/>
          </p:nvPr>
        </p:nvSpPr>
        <p:spPr>
          <a:xfrm>
            <a:off x="2466191" y="2265187"/>
            <a:ext cx="924300" cy="924300"/>
          </a:xfrm>
          <a:prstGeom prst="ellipse">
            <a:avLst/>
          </a:prstGeom>
          <a:noFill/>
          <a:ln>
            <a:noFill/>
          </a:ln>
        </p:spPr>
      </p:sp>
      <p:sp>
        <p:nvSpPr>
          <p:cNvPr id="1245" name="Google Shape;1245;p154"/>
          <p:cNvSpPr/>
          <p:nvPr>
            <p:ph idx="17" type="pic"/>
          </p:nvPr>
        </p:nvSpPr>
        <p:spPr>
          <a:xfrm>
            <a:off x="3949787" y="2265187"/>
            <a:ext cx="924300" cy="924300"/>
          </a:xfrm>
          <a:prstGeom prst="ellipse">
            <a:avLst/>
          </a:prstGeom>
          <a:noFill/>
          <a:ln>
            <a:noFill/>
          </a:ln>
        </p:spPr>
      </p:sp>
      <p:sp>
        <p:nvSpPr>
          <p:cNvPr id="1246" name="Google Shape;1246;p154"/>
          <p:cNvSpPr/>
          <p:nvPr>
            <p:ph idx="18" type="pic"/>
          </p:nvPr>
        </p:nvSpPr>
        <p:spPr>
          <a:xfrm>
            <a:off x="5433384" y="2265187"/>
            <a:ext cx="924600" cy="924600"/>
          </a:xfrm>
          <a:prstGeom prst="ellipse">
            <a:avLst/>
          </a:prstGeom>
          <a:noFill/>
          <a:ln>
            <a:noFill/>
          </a:ln>
        </p:spPr>
      </p:sp>
      <p:sp>
        <p:nvSpPr>
          <p:cNvPr id="1247" name="Google Shape;1247;p154"/>
          <p:cNvSpPr/>
          <p:nvPr>
            <p:ph idx="19" type="pic"/>
          </p:nvPr>
        </p:nvSpPr>
        <p:spPr>
          <a:xfrm>
            <a:off x="6917131" y="2265175"/>
            <a:ext cx="924300" cy="924300"/>
          </a:xfrm>
          <a:prstGeom prst="ellipse">
            <a:avLst/>
          </a:prstGeom>
          <a:noFill/>
          <a:ln>
            <a:noFill/>
          </a:ln>
        </p:spPr>
      </p:sp>
    </p:spTree>
  </p:cSld>
  <p:clrMapOvr>
    <a:masterClrMapping/>
  </p:clrMapOvr>
</p:sldLayout>
</file>

<file path=ppt/slideLayouts/slideLayout14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j - Products">
  <p:cSld name="TITLE_AND_BODY_1_1_2_1_1_1">
    <p:bg>
      <p:bgPr>
        <a:solidFill>
          <a:srgbClr val="000000"/>
        </a:solidFill>
      </p:bgPr>
    </p:bg>
    <p:spTree>
      <p:nvGrpSpPr>
        <p:cNvPr id="1248" name="Shape 1248"/>
        <p:cNvGrpSpPr/>
        <p:nvPr/>
      </p:nvGrpSpPr>
      <p:grpSpPr>
        <a:xfrm>
          <a:off x="0" y="0"/>
          <a:ext cx="0" cy="0"/>
          <a:chOff x="0" y="0"/>
          <a:chExt cx="0" cy="0"/>
        </a:xfrm>
      </p:grpSpPr>
      <p:pic>
        <p:nvPicPr>
          <p:cNvPr id="1249" name="Google Shape;1249;p155"/>
          <p:cNvPicPr preferRelativeResize="0"/>
          <p:nvPr/>
        </p:nvPicPr>
        <p:blipFill rotWithShape="1">
          <a:blip r:embed="rId2">
            <a:alphaModFix/>
          </a:blip>
          <a:srcRect b="0" l="0" r="0" t="0"/>
          <a:stretch/>
        </p:blipFill>
        <p:spPr>
          <a:xfrm>
            <a:off x="221525" y="4810250"/>
            <a:ext cx="138325" cy="122950"/>
          </a:xfrm>
          <a:prstGeom prst="rect">
            <a:avLst/>
          </a:prstGeom>
          <a:noFill/>
          <a:ln>
            <a:noFill/>
          </a:ln>
        </p:spPr>
      </p:pic>
    </p:spTree>
  </p:cSld>
  <p:clrMapOvr>
    <a:masterClrMapping/>
  </p:clrMapOvr>
</p:sldLayout>
</file>

<file path=ppt/slideLayouts/slideLayout14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j - Products - Light">
  <p:cSld name="TITLE_AND_BODY_1_1_2_1_1_1_1">
    <p:bg>
      <p:bgPr>
        <a:solidFill>
          <a:schemeClr val="lt1"/>
        </a:solidFill>
      </p:bgPr>
    </p:bg>
    <p:spTree>
      <p:nvGrpSpPr>
        <p:cNvPr id="1250" name="Shape 1250"/>
        <p:cNvGrpSpPr/>
        <p:nvPr/>
      </p:nvGrpSpPr>
      <p:grpSpPr>
        <a:xfrm>
          <a:off x="0" y="0"/>
          <a:ext cx="0" cy="0"/>
          <a:chOff x="0" y="0"/>
          <a:chExt cx="0" cy="0"/>
        </a:xfrm>
      </p:grpSpPr>
      <p:pic>
        <p:nvPicPr>
          <p:cNvPr id="1251" name="Google Shape;1251;p156"/>
          <p:cNvPicPr preferRelativeResize="0"/>
          <p:nvPr/>
        </p:nvPicPr>
        <p:blipFill rotWithShape="1">
          <a:blip r:embed="rId2">
            <a:alphaModFix/>
          </a:blip>
          <a:srcRect b="0" l="0" r="0" t="0"/>
          <a:stretch/>
        </p:blipFill>
        <p:spPr>
          <a:xfrm>
            <a:off x="221525" y="4810250"/>
            <a:ext cx="138325" cy="122950"/>
          </a:xfrm>
          <a:prstGeom prst="rect">
            <a:avLst/>
          </a:prstGeom>
          <a:noFill/>
          <a:ln>
            <a:noFill/>
          </a:ln>
        </p:spPr>
      </p:pic>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67" name="Shape 67"/>
        <p:cNvGrpSpPr/>
        <p:nvPr/>
      </p:nvGrpSpPr>
      <p:grpSpPr>
        <a:xfrm>
          <a:off x="0" y="0"/>
          <a:ext cx="0" cy="0"/>
          <a:chOff x="0" y="0"/>
          <a:chExt cx="0" cy="0"/>
        </a:xfrm>
      </p:grpSpPr>
      <p:sp>
        <p:nvSpPr>
          <p:cNvPr id="68" name="Google Shape;68;p17"/>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69" name="Google Shape;69;p17"/>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lvl1pPr indent="-342900" lvl="0" marL="457200" rtl="0">
              <a:spcBef>
                <a:spcPts val="0"/>
              </a:spcBef>
              <a:spcAft>
                <a:spcPts val="0"/>
              </a:spcAft>
              <a:buSzPts val="1800"/>
              <a:buChar char="●"/>
              <a:defRPr/>
            </a:lvl1pPr>
            <a:lvl2pPr indent="-317500" lvl="1" marL="914400" rtl="0">
              <a:spcBef>
                <a:spcPts val="1600"/>
              </a:spcBef>
              <a:spcAft>
                <a:spcPts val="0"/>
              </a:spcAft>
              <a:buSzPts val="1400"/>
              <a:buChar char="○"/>
              <a:defRPr/>
            </a:lvl2pPr>
            <a:lvl3pPr indent="-317500" lvl="2" marL="1371600" rtl="0">
              <a:spcBef>
                <a:spcPts val="1600"/>
              </a:spcBef>
              <a:spcAft>
                <a:spcPts val="0"/>
              </a:spcAft>
              <a:buSzPts val="1400"/>
              <a:buChar char="■"/>
              <a:defRPr/>
            </a:lvl3pPr>
            <a:lvl4pPr indent="-317500" lvl="3" marL="1828800" rtl="0">
              <a:spcBef>
                <a:spcPts val="1600"/>
              </a:spcBef>
              <a:spcAft>
                <a:spcPts val="0"/>
              </a:spcAft>
              <a:buSzPts val="1400"/>
              <a:buChar char="●"/>
              <a:defRPr/>
            </a:lvl4pPr>
            <a:lvl5pPr indent="-317500" lvl="4" marL="2286000" rtl="0">
              <a:spcBef>
                <a:spcPts val="1600"/>
              </a:spcBef>
              <a:spcAft>
                <a:spcPts val="0"/>
              </a:spcAft>
              <a:buSzPts val="1400"/>
              <a:buChar char="○"/>
              <a:defRPr/>
            </a:lvl5pPr>
            <a:lvl6pPr indent="-317500" lvl="5" marL="2743200" rtl="0">
              <a:spcBef>
                <a:spcPts val="1600"/>
              </a:spcBef>
              <a:spcAft>
                <a:spcPts val="0"/>
              </a:spcAft>
              <a:buSzPts val="1400"/>
              <a:buChar char="■"/>
              <a:defRPr/>
            </a:lvl6pPr>
            <a:lvl7pPr indent="-317500" lvl="6" marL="3200400" rtl="0">
              <a:spcBef>
                <a:spcPts val="1600"/>
              </a:spcBef>
              <a:spcAft>
                <a:spcPts val="0"/>
              </a:spcAft>
              <a:buSzPts val="1400"/>
              <a:buChar char="●"/>
              <a:defRPr/>
            </a:lvl7pPr>
            <a:lvl8pPr indent="-317500" lvl="7" marL="3657600" rtl="0">
              <a:spcBef>
                <a:spcPts val="1600"/>
              </a:spcBef>
              <a:spcAft>
                <a:spcPts val="0"/>
              </a:spcAft>
              <a:buSzPts val="1400"/>
              <a:buChar char="○"/>
              <a:defRPr/>
            </a:lvl8pPr>
            <a:lvl9pPr indent="-317500" lvl="8" marL="4114800" rtl="0">
              <a:spcBef>
                <a:spcPts val="1600"/>
              </a:spcBef>
              <a:spcAft>
                <a:spcPts val="1600"/>
              </a:spcAft>
              <a:buSzPts val="1400"/>
              <a:buChar char="■"/>
              <a:defRPr/>
            </a:lvl9pPr>
          </a:lstStyle>
          <a:p/>
        </p:txBody>
      </p:sp>
      <p:sp>
        <p:nvSpPr>
          <p:cNvPr id="70" name="Google Shape;70;p17"/>
          <p:cNvSpPr txBox="1"/>
          <p:nvPr>
            <p:ph idx="12" type="sldNum"/>
          </p:nvPr>
        </p:nvSpPr>
        <p:spPr>
          <a:xfrm>
            <a:off x="8472458" y="4663217"/>
            <a:ext cx="548700" cy="393600"/>
          </a:xfrm>
          <a:prstGeom prst="rect">
            <a:avLst/>
          </a:prstGeom>
          <a:noFill/>
          <a:ln>
            <a:noFill/>
          </a:ln>
        </p:spPr>
        <p:txBody>
          <a:bodyPr anchorCtr="0" anchor="ctr" bIns="45725" lIns="45725" spcFirstLastPara="1" rIns="45725" wrap="square" tIns="45725">
            <a:noAutofit/>
          </a:bodyPr>
          <a:lstStyle>
            <a:lvl1pPr lvl="0" rtl="0">
              <a:buNone/>
              <a:defRPr sz="700"/>
            </a:lvl1pPr>
            <a:lvl2pPr lvl="1" rtl="0">
              <a:buNone/>
              <a:defRPr sz="700"/>
            </a:lvl2pPr>
            <a:lvl3pPr lvl="2" rtl="0">
              <a:buNone/>
              <a:defRPr sz="700"/>
            </a:lvl3pPr>
            <a:lvl4pPr lvl="3" rtl="0">
              <a:buNone/>
              <a:defRPr sz="700"/>
            </a:lvl4pPr>
            <a:lvl5pPr lvl="4" rtl="0">
              <a:buNone/>
              <a:defRPr sz="700"/>
            </a:lvl5pPr>
            <a:lvl6pPr lvl="5" rtl="0">
              <a:buNone/>
              <a:defRPr sz="700"/>
            </a:lvl6pPr>
            <a:lvl7pPr lvl="6" rtl="0">
              <a:buNone/>
              <a:defRPr sz="700"/>
            </a:lvl7pPr>
            <a:lvl8pPr lvl="7" rtl="0">
              <a:buNone/>
              <a:defRPr sz="700"/>
            </a:lvl8pPr>
            <a:lvl9pPr lvl="8" rtl="0">
              <a:buNone/>
              <a:defRPr sz="700"/>
            </a:lvl9pPr>
          </a:lstStyle>
          <a:p>
            <a:pPr indent="0" lvl="0" marL="0" rtl="0" algn="l">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5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 - 50/50 Image - Dark">
  <p:cSld name="TITLE_AND_BODY_1_1_1">
    <p:bg>
      <p:bgPr>
        <a:solidFill>
          <a:srgbClr val="000000"/>
        </a:solidFill>
      </p:bgPr>
    </p:bg>
    <p:spTree>
      <p:nvGrpSpPr>
        <p:cNvPr id="1252" name="Shape 1252"/>
        <p:cNvGrpSpPr/>
        <p:nvPr/>
      </p:nvGrpSpPr>
      <p:grpSpPr>
        <a:xfrm>
          <a:off x="0" y="0"/>
          <a:ext cx="0" cy="0"/>
          <a:chOff x="0" y="0"/>
          <a:chExt cx="0" cy="0"/>
        </a:xfrm>
      </p:grpSpPr>
      <p:sp>
        <p:nvSpPr>
          <p:cNvPr id="1253" name="Google Shape;1253;p157"/>
          <p:cNvSpPr/>
          <p:nvPr>
            <p:ph idx="2" type="pic"/>
          </p:nvPr>
        </p:nvSpPr>
        <p:spPr>
          <a:xfrm>
            <a:off x="4666675" y="0"/>
            <a:ext cx="4485000" cy="5143500"/>
          </a:xfrm>
          <a:prstGeom prst="rect">
            <a:avLst/>
          </a:prstGeom>
          <a:noFill/>
          <a:ln>
            <a:noFill/>
          </a:ln>
        </p:spPr>
      </p:sp>
      <p:sp>
        <p:nvSpPr>
          <p:cNvPr id="1254" name="Google Shape;1254;p157"/>
          <p:cNvSpPr txBox="1"/>
          <p:nvPr>
            <p:ph type="ctrTitle"/>
          </p:nvPr>
        </p:nvSpPr>
        <p:spPr>
          <a:xfrm>
            <a:off x="952300" y="923200"/>
            <a:ext cx="3244800" cy="916800"/>
          </a:xfrm>
          <a:prstGeom prst="rect">
            <a:avLst/>
          </a:prstGeom>
        </p:spPr>
        <p:txBody>
          <a:bodyPr anchorCtr="0" anchor="t" bIns="45725" lIns="0" spcFirstLastPara="1" rIns="45725" wrap="square" tIns="45725">
            <a:noAutofit/>
          </a:bodyPr>
          <a:lstStyle>
            <a:lvl1pPr lvl="0">
              <a:lnSpc>
                <a:spcPct val="95000"/>
              </a:lnSpc>
              <a:spcBef>
                <a:spcPts val="0"/>
              </a:spcBef>
              <a:spcAft>
                <a:spcPts val="0"/>
              </a:spcAft>
              <a:buClr>
                <a:schemeClr val="lt1"/>
              </a:buClr>
              <a:buSzPts val="2400"/>
              <a:buNone/>
              <a:defRPr sz="2400">
                <a:solidFill>
                  <a:schemeClr val="lt1"/>
                </a:solidFill>
              </a:defRPr>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pic>
        <p:nvPicPr>
          <p:cNvPr id="1255" name="Google Shape;1255;p157"/>
          <p:cNvPicPr preferRelativeResize="0"/>
          <p:nvPr/>
        </p:nvPicPr>
        <p:blipFill rotWithShape="1">
          <a:blip r:embed="rId2">
            <a:alphaModFix/>
          </a:blip>
          <a:srcRect b="0" l="0" r="0" t="0"/>
          <a:stretch/>
        </p:blipFill>
        <p:spPr>
          <a:xfrm>
            <a:off x="221525" y="210300"/>
            <a:ext cx="138325" cy="122950"/>
          </a:xfrm>
          <a:prstGeom prst="rect">
            <a:avLst/>
          </a:prstGeom>
          <a:noFill/>
          <a:ln>
            <a:noFill/>
          </a:ln>
        </p:spPr>
      </p:pic>
      <p:sp>
        <p:nvSpPr>
          <p:cNvPr id="1256" name="Google Shape;1256;p157"/>
          <p:cNvSpPr txBox="1"/>
          <p:nvPr>
            <p:ph idx="1" type="subTitle"/>
          </p:nvPr>
        </p:nvSpPr>
        <p:spPr>
          <a:xfrm>
            <a:off x="952300" y="210275"/>
            <a:ext cx="2903700" cy="123000"/>
          </a:xfrm>
          <a:prstGeom prst="rect">
            <a:avLst/>
          </a:prstGeom>
        </p:spPr>
        <p:txBody>
          <a:bodyPr anchorCtr="0" anchor="ctr" bIns="0" lIns="0" spcFirstLastPara="1" rIns="0" wrap="square" tIns="0">
            <a:noAutofit/>
          </a:bodyPr>
          <a:lstStyle>
            <a:lvl1pPr lvl="0">
              <a:lnSpc>
                <a:spcPct val="100000"/>
              </a:lnSpc>
              <a:spcBef>
                <a:spcPts val="0"/>
              </a:spcBef>
              <a:spcAft>
                <a:spcPts val="0"/>
              </a:spcAft>
              <a:buClr>
                <a:schemeClr val="lt1"/>
              </a:buClr>
              <a:buSzPts val="800"/>
              <a:buFont typeface="Montserrat SemiBold"/>
              <a:buNone/>
              <a:defRPr sz="800">
                <a:solidFill>
                  <a:schemeClr val="lt1"/>
                </a:solidFill>
                <a:latin typeface="Montserrat SemiBold"/>
                <a:ea typeface="Montserrat SemiBold"/>
                <a:cs typeface="Montserrat SemiBold"/>
                <a:sym typeface="Montserrat SemiBold"/>
              </a:defRPr>
            </a:lvl1pPr>
            <a:lvl2pPr lvl="1" algn="ctr">
              <a:lnSpc>
                <a:spcPct val="100000"/>
              </a:lnSpc>
              <a:spcBef>
                <a:spcPts val="0"/>
              </a:spcBef>
              <a:spcAft>
                <a:spcPts val="0"/>
              </a:spcAft>
              <a:buClr>
                <a:schemeClr val="lt1"/>
              </a:buClr>
              <a:buSzPts val="2800"/>
              <a:buNone/>
              <a:defRPr sz="2800">
                <a:solidFill>
                  <a:schemeClr val="lt1"/>
                </a:solidFill>
              </a:defRPr>
            </a:lvl2pPr>
            <a:lvl3pPr lvl="2" algn="ctr">
              <a:lnSpc>
                <a:spcPct val="100000"/>
              </a:lnSpc>
              <a:spcBef>
                <a:spcPts val="0"/>
              </a:spcBef>
              <a:spcAft>
                <a:spcPts val="0"/>
              </a:spcAft>
              <a:buClr>
                <a:schemeClr val="lt1"/>
              </a:buClr>
              <a:buSzPts val="2800"/>
              <a:buNone/>
              <a:defRPr sz="2800">
                <a:solidFill>
                  <a:schemeClr val="lt1"/>
                </a:solidFill>
              </a:defRPr>
            </a:lvl3pPr>
            <a:lvl4pPr lvl="3" algn="ctr">
              <a:lnSpc>
                <a:spcPct val="100000"/>
              </a:lnSpc>
              <a:spcBef>
                <a:spcPts val="0"/>
              </a:spcBef>
              <a:spcAft>
                <a:spcPts val="0"/>
              </a:spcAft>
              <a:buClr>
                <a:schemeClr val="lt1"/>
              </a:buClr>
              <a:buSzPts val="2800"/>
              <a:buNone/>
              <a:defRPr sz="2800">
                <a:solidFill>
                  <a:schemeClr val="lt1"/>
                </a:solidFill>
              </a:defRPr>
            </a:lvl4pPr>
            <a:lvl5pPr lvl="4" algn="ctr">
              <a:lnSpc>
                <a:spcPct val="100000"/>
              </a:lnSpc>
              <a:spcBef>
                <a:spcPts val="0"/>
              </a:spcBef>
              <a:spcAft>
                <a:spcPts val="0"/>
              </a:spcAft>
              <a:buClr>
                <a:schemeClr val="lt1"/>
              </a:buClr>
              <a:buSzPts val="2800"/>
              <a:buNone/>
              <a:defRPr sz="2800">
                <a:solidFill>
                  <a:schemeClr val="lt1"/>
                </a:solidFill>
              </a:defRPr>
            </a:lvl5pPr>
            <a:lvl6pPr lvl="5" algn="ctr">
              <a:lnSpc>
                <a:spcPct val="100000"/>
              </a:lnSpc>
              <a:spcBef>
                <a:spcPts val="0"/>
              </a:spcBef>
              <a:spcAft>
                <a:spcPts val="0"/>
              </a:spcAft>
              <a:buClr>
                <a:schemeClr val="lt1"/>
              </a:buClr>
              <a:buSzPts val="2800"/>
              <a:buNone/>
              <a:defRPr sz="2800">
                <a:solidFill>
                  <a:schemeClr val="lt1"/>
                </a:solidFill>
              </a:defRPr>
            </a:lvl6pPr>
            <a:lvl7pPr lvl="6" algn="ctr">
              <a:lnSpc>
                <a:spcPct val="100000"/>
              </a:lnSpc>
              <a:spcBef>
                <a:spcPts val="0"/>
              </a:spcBef>
              <a:spcAft>
                <a:spcPts val="0"/>
              </a:spcAft>
              <a:buClr>
                <a:schemeClr val="lt1"/>
              </a:buClr>
              <a:buSzPts val="2800"/>
              <a:buNone/>
              <a:defRPr sz="2800">
                <a:solidFill>
                  <a:schemeClr val="lt1"/>
                </a:solidFill>
              </a:defRPr>
            </a:lvl7pPr>
            <a:lvl8pPr lvl="7" algn="ctr">
              <a:lnSpc>
                <a:spcPct val="100000"/>
              </a:lnSpc>
              <a:spcBef>
                <a:spcPts val="0"/>
              </a:spcBef>
              <a:spcAft>
                <a:spcPts val="0"/>
              </a:spcAft>
              <a:buClr>
                <a:schemeClr val="lt1"/>
              </a:buClr>
              <a:buSzPts val="2800"/>
              <a:buNone/>
              <a:defRPr sz="2800">
                <a:solidFill>
                  <a:schemeClr val="lt1"/>
                </a:solidFill>
              </a:defRPr>
            </a:lvl8pPr>
            <a:lvl9pPr lvl="8" algn="ctr">
              <a:lnSpc>
                <a:spcPct val="100000"/>
              </a:lnSpc>
              <a:spcBef>
                <a:spcPts val="0"/>
              </a:spcBef>
              <a:spcAft>
                <a:spcPts val="0"/>
              </a:spcAft>
              <a:buClr>
                <a:schemeClr val="lt1"/>
              </a:buClr>
              <a:buSzPts val="2800"/>
              <a:buNone/>
              <a:defRPr sz="2800">
                <a:solidFill>
                  <a:schemeClr val="lt1"/>
                </a:solidFill>
              </a:defRPr>
            </a:lvl9pPr>
          </a:lstStyle>
          <a:p/>
        </p:txBody>
      </p:sp>
      <p:sp>
        <p:nvSpPr>
          <p:cNvPr id="1257" name="Google Shape;1257;p157"/>
          <p:cNvSpPr txBox="1"/>
          <p:nvPr/>
        </p:nvSpPr>
        <p:spPr>
          <a:xfrm rot="-5400000">
            <a:off x="-975112" y="3297988"/>
            <a:ext cx="2528700" cy="771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500">
                <a:solidFill>
                  <a:srgbClr val="666666"/>
                </a:solidFill>
                <a:latin typeface="Montserrat Medium"/>
                <a:ea typeface="Montserrat Medium"/>
                <a:cs typeface="Montserrat Medium"/>
                <a:sym typeface="Montserrat Medium"/>
              </a:rPr>
              <a:t>© 2023 Skydio, Inc. Proprietary &amp; Confidential</a:t>
            </a:r>
            <a:endParaRPr sz="500">
              <a:solidFill>
                <a:srgbClr val="666666"/>
              </a:solidFill>
              <a:latin typeface="Montserrat Medium"/>
              <a:ea typeface="Montserrat Medium"/>
              <a:cs typeface="Montserrat Medium"/>
              <a:sym typeface="Montserrat Medium"/>
            </a:endParaRPr>
          </a:p>
        </p:txBody>
      </p:sp>
      <p:sp>
        <p:nvSpPr>
          <p:cNvPr id="1258" name="Google Shape;1258;p157"/>
          <p:cNvSpPr txBox="1"/>
          <p:nvPr/>
        </p:nvSpPr>
        <p:spPr>
          <a:xfrm>
            <a:off x="202413" y="4779625"/>
            <a:ext cx="176700" cy="2388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fld id="{00000000-1234-1234-1234-123412341234}" type="slidenum">
              <a:rPr lang="en" sz="700">
                <a:solidFill>
                  <a:schemeClr val="lt1"/>
                </a:solidFill>
                <a:latin typeface="Montserrat Medium"/>
                <a:ea typeface="Montserrat Medium"/>
                <a:cs typeface="Montserrat Medium"/>
                <a:sym typeface="Montserrat Medium"/>
              </a:rPr>
              <a:t>‹#›</a:t>
            </a:fld>
            <a:endParaRPr sz="700">
              <a:solidFill>
                <a:schemeClr val="lt1"/>
              </a:solidFill>
              <a:latin typeface="Montserrat Medium"/>
              <a:ea typeface="Montserrat Medium"/>
              <a:cs typeface="Montserrat Medium"/>
              <a:sym typeface="Montserrat Medium"/>
            </a:endParaRPr>
          </a:p>
        </p:txBody>
      </p:sp>
      <p:sp>
        <p:nvSpPr>
          <p:cNvPr id="1259" name="Google Shape;1259;p157"/>
          <p:cNvSpPr txBox="1"/>
          <p:nvPr>
            <p:ph idx="3" type="body"/>
          </p:nvPr>
        </p:nvSpPr>
        <p:spPr>
          <a:xfrm>
            <a:off x="885925" y="2778988"/>
            <a:ext cx="3068100" cy="1925700"/>
          </a:xfrm>
          <a:prstGeom prst="rect">
            <a:avLst/>
          </a:prstGeom>
        </p:spPr>
        <p:txBody>
          <a:bodyPr anchorCtr="0" anchor="t" bIns="91425" lIns="91425" spcFirstLastPara="1" rIns="91425" wrap="square" tIns="91425">
            <a:noAutofit/>
          </a:bodyPr>
          <a:lstStyle>
            <a:lvl1pPr indent="-285750" lvl="0" marL="457200">
              <a:spcBef>
                <a:spcPts val="0"/>
              </a:spcBef>
              <a:spcAft>
                <a:spcPts val="0"/>
              </a:spcAft>
              <a:buSzPts val="900"/>
              <a:buChar char="●"/>
              <a:defRPr sz="900"/>
            </a:lvl1pPr>
            <a:lvl2pPr indent="-285750" lvl="1" marL="914400">
              <a:spcBef>
                <a:spcPts val="0"/>
              </a:spcBef>
              <a:spcAft>
                <a:spcPts val="0"/>
              </a:spcAft>
              <a:buSzPts val="900"/>
              <a:buChar char="○"/>
              <a:defRPr sz="900"/>
            </a:lvl2pPr>
            <a:lvl3pPr indent="-285750" lvl="2" marL="1371600">
              <a:spcBef>
                <a:spcPts val="0"/>
              </a:spcBef>
              <a:spcAft>
                <a:spcPts val="0"/>
              </a:spcAft>
              <a:buSzPts val="900"/>
              <a:buChar char="■"/>
              <a:defRPr sz="900"/>
            </a:lvl3pPr>
            <a:lvl4pPr indent="-285750" lvl="3" marL="1828800">
              <a:spcBef>
                <a:spcPts val="0"/>
              </a:spcBef>
              <a:spcAft>
                <a:spcPts val="0"/>
              </a:spcAft>
              <a:buSzPts val="900"/>
              <a:buChar char="●"/>
              <a:defRPr sz="900"/>
            </a:lvl4pPr>
            <a:lvl5pPr indent="-285750" lvl="4" marL="2286000">
              <a:spcBef>
                <a:spcPts val="0"/>
              </a:spcBef>
              <a:spcAft>
                <a:spcPts val="0"/>
              </a:spcAft>
              <a:buSzPts val="900"/>
              <a:buChar char="○"/>
              <a:defRPr sz="900"/>
            </a:lvl5pPr>
            <a:lvl6pPr indent="-285750" lvl="5" marL="2743200">
              <a:spcBef>
                <a:spcPts val="0"/>
              </a:spcBef>
              <a:spcAft>
                <a:spcPts val="0"/>
              </a:spcAft>
              <a:buSzPts val="900"/>
              <a:buChar char="■"/>
              <a:defRPr sz="900"/>
            </a:lvl6pPr>
            <a:lvl7pPr indent="-285750" lvl="6" marL="3200400">
              <a:spcBef>
                <a:spcPts val="0"/>
              </a:spcBef>
              <a:spcAft>
                <a:spcPts val="0"/>
              </a:spcAft>
              <a:buSzPts val="900"/>
              <a:buChar char="●"/>
              <a:defRPr sz="900"/>
            </a:lvl7pPr>
            <a:lvl8pPr indent="-285750" lvl="7" marL="3657600">
              <a:spcBef>
                <a:spcPts val="0"/>
              </a:spcBef>
              <a:spcAft>
                <a:spcPts val="0"/>
              </a:spcAft>
              <a:buSzPts val="900"/>
              <a:buChar char="○"/>
              <a:defRPr sz="900"/>
            </a:lvl8pPr>
            <a:lvl9pPr indent="-285750" lvl="8" marL="4114800">
              <a:spcBef>
                <a:spcPts val="0"/>
              </a:spcBef>
              <a:spcAft>
                <a:spcPts val="0"/>
              </a:spcAft>
              <a:buSzPts val="900"/>
              <a:buChar char="■"/>
              <a:defRPr sz="900"/>
            </a:lvl9pPr>
          </a:lstStyle>
          <a:p/>
        </p:txBody>
      </p:sp>
      <p:sp>
        <p:nvSpPr>
          <p:cNvPr id="1260" name="Google Shape;1260;p157"/>
          <p:cNvSpPr txBox="1"/>
          <p:nvPr>
            <p:ph idx="4" type="subTitle"/>
          </p:nvPr>
        </p:nvSpPr>
        <p:spPr>
          <a:xfrm>
            <a:off x="921713" y="2265025"/>
            <a:ext cx="3244800" cy="432000"/>
          </a:xfrm>
          <a:prstGeom prst="rect">
            <a:avLst/>
          </a:prstGeom>
        </p:spPr>
        <p:txBody>
          <a:bodyPr anchorCtr="0" anchor="t" bIns="45725" lIns="45725" spcFirstLastPara="1" rIns="45725" wrap="square" tIns="45725">
            <a:noAutofit/>
          </a:bodyPr>
          <a:lstStyle>
            <a:lvl1pPr lvl="0">
              <a:spcBef>
                <a:spcPts val="0"/>
              </a:spcBef>
              <a:spcAft>
                <a:spcPts val="0"/>
              </a:spcAft>
              <a:buClr>
                <a:srgbClr val="088BF5"/>
              </a:buClr>
              <a:buSzPts val="1200"/>
              <a:buNone/>
              <a:defRPr sz="1200">
                <a:solidFill>
                  <a:srgbClr val="088BF5"/>
                </a:solidFill>
              </a:defRPr>
            </a:lvl1pPr>
            <a:lvl2pPr lvl="1">
              <a:spcBef>
                <a:spcPts val="0"/>
              </a:spcBef>
              <a:spcAft>
                <a:spcPts val="0"/>
              </a:spcAft>
              <a:buSzPts val="1200"/>
              <a:buNone/>
              <a:defRPr sz="1200"/>
            </a:lvl2pPr>
            <a:lvl3pPr lvl="2">
              <a:spcBef>
                <a:spcPts val="0"/>
              </a:spcBef>
              <a:spcAft>
                <a:spcPts val="0"/>
              </a:spcAft>
              <a:buSzPts val="1200"/>
              <a:buNone/>
              <a:defRPr sz="1200"/>
            </a:lvl3pPr>
            <a:lvl4pPr lvl="3">
              <a:spcBef>
                <a:spcPts val="0"/>
              </a:spcBef>
              <a:spcAft>
                <a:spcPts val="0"/>
              </a:spcAft>
              <a:buSzPts val="1200"/>
              <a:buNone/>
              <a:defRPr sz="1200"/>
            </a:lvl4pPr>
            <a:lvl5pPr lvl="4">
              <a:spcBef>
                <a:spcPts val="0"/>
              </a:spcBef>
              <a:spcAft>
                <a:spcPts val="0"/>
              </a:spcAft>
              <a:buSzPts val="1200"/>
              <a:buNone/>
              <a:defRPr sz="1200"/>
            </a:lvl5pPr>
            <a:lvl6pPr lvl="5">
              <a:spcBef>
                <a:spcPts val="0"/>
              </a:spcBef>
              <a:spcAft>
                <a:spcPts val="0"/>
              </a:spcAft>
              <a:buSzPts val="1200"/>
              <a:buNone/>
              <a:defRPr sz="1200"/>
            </a:lvl6pPr>
            <a:lvl7pPr lvl="6">
              <a:spcBef>
                <a:spcPts val="0"/>
              </a:spcBef>
              <a:spcAft>
                <a:spcPts val="0"/>
              </a:spcAft>
              <a:buSzPts val="1200"/>
              <a:buNone/>
              <a:defRPr sz="1200"/>
            </a:lvl7pPr>
            <a:lvl8pPr lvl="7">
              <a:spcBef>
                <a:spcPts val="0"/>
              </a:spcBef>
              <a:spcAft>
                <a:spcPts val="0"/>
              </a:spcAft>
              <a:buSzPts val="1200"/>
              <a:buNone/>
              <a:defRPr sz="1200"/>
            </a:lvl8pPr>
            <a:lvl9pPr lvl="8">
              <a:spcBef>
                <a:spcPts val="0"/>
              </a:spcBef>
              <a:spcAft>
                <a:spcPts val="0"/>
              </a:spcAft>
              <a:buSzPts val="1200"/>
              <a:buNone/>
              <a:defRPr sz="1200"/>
            </a:lvl9pPr>
          </a:lstStyle>
          <a:p/>
        </p:txBody>
      </p:sp>
    </p:spTree>
  </p:cSld>
  <p:clrMapOvr>
    <a:masterClrMapping/>
  </p:clrMapOvr>
</p:sldLayout>
</file>

<file path=ppt/slideLayouts/slideLayout15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 - 50/50 Image - Light">
  <p:cSld name="TITLE_AND_BODY_1_1_1_2">
    <p:bg>
      <p:bgPr>
        <a:solidFill>
          <a:schemeClr val="lt1"/>
        </a:solidFill>
      </p:bgPr>
    </p:bg>
    <p:spTree>
      <p:nvGrpSpPr>
        <p:cNvPr id="1261" name="Shape 1261"/>
        <p:cNvGrpSpPr/>
        <p:nvPr/>
      </p:nvGrpSpPr>
      <p:grpSpPr>
        <a:xfrm>
          <a:off x="0" y="0"/>
          <a:ext cx="0" cy="0"/>
          <a:chOff x="0" y="0"/>
          <a:chExt cx="0" cy="0"/>
        </a:xfrm>
      </p:grpSpPr>
      <p:sp>
        <p:nvSpPr>
          <p:cNvPr id="1262" name="Google Shape;1262;p158"/>
          <p:cNvSpPr/>
          <p:nvPr>
            <p:ph idx="2" type="pic"/>
          </p:nvPr>
        </p:nvSpPr>
        <p:spPr>
          <a:xfrm>
            <a:off x="4666675" y="0"/>
            <a:ext cx="4485000" cy="5143500"/>
          </a:xfrm>
          <a:prstGeom prst="rect">
            <a:avLst/>
          </a:prstGeom>
          <a:noFill/>
          <a:ln>
            <a:noFill/>
          </a:ln>
        </p:spPr>
      </p:sp>
      <p:sp>
        <p:nvSpPr>
          <p:cNvPr id="1263" name="Google Shape;1263;p158"/>
          <p:cNvSpPr txBox="1"/>
          <p:nvPr>
            <p:ph type="ctrTitle"/>
          </p:nvPr>
        </p:nvSpPr>
        <p:spPr>
          <a:xfrm>
            <a:off x="952300" y="923200"/>
            <a:ext cx="3244800" cy="916800"/>
          </a:xfrm>
          <a:prstGeom prst="rect">
            <a:avLst/>
          </a:prstGeom>
        </p:spPr>
        <p:txBody>
          <a:bodyPr anchorCtr="0" anchor="t" bIns="45725" lIns="0" spcFirstLastPara="1" rIns="45725" wrap="square" tIns="45725">
            <a:noAutofit/>
          </a:bodyPr>
          <a:lstStyle>
            <a:lvl1pPr lvl="0">
              <a:lnSpc>
                <a:spcPct val="95000"/>
              </a:lnSpc>
              <a:spcBef>
                <a:spcPts val="0"/>
              </a:spcBef>
              <a:spcAft>
                <a:spcPts val="0"/>
              </a:spcAft>
              <a:buSzPts val="2400"/>
              <a:buNone/>
              <a:defRPr sz="24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264" name="Google Shape;1264;p158"/>
          <p:cNvSpPr txBox="1"/>
          <p:nvPr>
            <p:ph idx="1" type="body"/>
          </p:nvPr>
        </p:nvSpPr>
        <p:spPr>
          <a:xfrm>
            <a:off x="885925" y="2778988"/>
            <a:ext cx="3068100" cy="1925700"/>
          </a:xfrm>
          <a:prstGeom prst="rect">
            <a:avLst/>
          </a:prstGeom>
        </p:spPr>
        <p:txBody>
          <a:bodyPr anchorCtr="0" anchor="t" bIns="91425" lIns="91425" spcFirstLastPara="1" rIns="91425" wrap="square" tIns="91425">
            <a:noAutofit/>
          </a:bodyPr>
          <a:lstStyle>
            <a:lvl1pPr indent="-285750" lvl="0" marL="457200">
              <a:spcBef>
                <a:spcPts val="0"/>
              </a:spcBef>
              <a:spcAft>
                <a:spcPts val="0"/>
              </a:spcAft>
              <a:buClr>
                <a:srgbClr val="666666"/>
              </a:buClr>
              <a:buSzPts val="900"/>
              <a:buChar char="●"/>
              <a:defRPr sz="900">
                <a:solidFill>
                  <a:srgbClr val="666666"/>
                </a:solidFill>
              </a:defRPr>
            </a:lvl1pPr>
            <a:lvl2pPr indent="-285750" lvl="1" marL="914400">
              <a:spcBef>
                <a:spcPts val="0"/>
              </a:spcBef>
              <a:spcAft>
                <a:spcPts val="0"/>
              </a:spcAft>
              <a:buClr>
                <a:srgbClr val="666666"/>
              </a:buClr>
              <a:buSzPts val="900"/>
              <a:buChar char="○"/>
              <a:defRPr sz="900">
                <a:solidFill>
                  <a:srgbClr val="666666"/>
                </a:solidFill>
              </a:defRPr>
            </a:lvl2pPr>
            <a:lvl3pPr indent="-285750" lvl="2" marL="1371600">
              <a:spcBef>
                <a:spcPts val="0"/>
              </a:spcBef>
              <a:spcAft>
                <a:spcPts val="0"/>
              </a:spcAft>
              <a:buClr>
                <a:srgbClr val="666666"/>
              </a:buClr>
              <a:buSzPts val="900"/>
              <a:buChar char="■"/>
              <a:defRPr sz="900">
                <a:solidFill>
                  <a:srgbClr val="666666"/>
                </a:solidFill>
              </a:defRPr>
            </a:lvl3pPr>
            <a:lvl4pPr indent="-285750" lvl="3" marL="1828800">
              <a:spcBef>
                <a:spcPts val="0"/>
              </a:spcBef>
              <a:spcAft>
                <a:spcPts val="0"/>
              </a:spcAft>
              <a:buClr>
                <a:srgbClr val="666666"/>
              </a:buClr>
              <a:buSzPts val="900"/>
              <a:buChar char="●"/>
              <a:defRPr sz="900">
                <a:solidFill>
                  <a:srgbClr val="666666"/>
                </a:solidFill>
              </a:defRPr>
            </a:lvl4pPr>
            <a:lvl5pPr indent="-285750" lvl="4" marL="2286000">
              <a:spcBef>
                <a:spcPts val="0"/>
              </a:spcBef>
              <a:spcAft>
                <a:spcPts val="0"/>
              </a:spcAft>
              <a:buClr>
                <a:srgbClr val="666666"/>
              </a:buClr>
              <a:buSzPts val="900"/>
              <a:buChar char="○"/>
              <a:defRPr sz="900">
                <a:solidFill>
                  <a:srgbClr val="666666"/>
                </a:solidFill>
              </a:defRPr>
            </a:lvl5pPr>
            <a:lvl6pPr indent="-285750" lvl="5" marL="2743200">
              <a:spcBef>
                <a:spcPts val="0"/>
              </a:spcBef>
              <a:spcAft>
                <a:spcPts val="0"/>
              </a:spcAft>
              <a:buClr>
                <a:srgbClr val="666666"/>
              </a:buClr>
              <a:buSzPts val="900"/>
              <a:buChar char="■"/>
              <a:defRPr sz="900">
                <a:solidFill>
                  <a:srgbClr val="666666"/>
                </a:solidFill>
              </a:defRPr>
            </a:lvl6pPr>
            <a:lvl7pPr indent="-285750" lvl="6" marL="3200400">
              <a:spcBef>
                <a:spcPts val="0"/>
              </a:spcBef>
              <a:spcAft>
                <a:spcPts val="0"/>
              </a:spcAft>
              <a:buClr>
                <a:srgbClr val="666666"/>
              </a:buClr>
              <a:buSzPts val="900"/>
              <a:buChar char="●"/>
              <a:defRPr sz="900">
                <a:solidFill>
                  <a:srgbClr val="666666"/>
                </a:solidFill>
              </a:defRPr>
            </a:lvl7pPr>
            <a:lvl8pPr indent="-285750" lvl="7" marL="3657600">
              <a:spcBef>
                <a:spcPts val="0"/>
              </a:spcBef>
              <a:spcAft>
                <a:spcPts val="0"/>
              </a:spcAft>
              <a:buClr>
                <a:srgbClr val="666666"/>
              </a:buClr>
              <a:buSzPts val="900"/>
              <a:buChar char="○"/>
              <a:defRPr sz="900">
                <a:solidFill>
                  <a:srgbClr val="666666"/>
                </a:solidFill>
              </a:defRPr>
            </a:lvl8pPr>
            <a:lvl9pPr indent="-285750" lvl="8" marL="4114800">
              <a:spcBef>
                <a:spcPts val="0"/>
              </a:spcBef>
              <a:spcAft>
                <a:spcPts val="0"/>
              </a:spcAft>
              <a:buClr>
                <a:srgbClr val="666666"/>
              </a:buClr>
              <a:buSzPts val="900"/>
              <a:buChar char="■"/>
              <a:defRPr sz="900">
                <a:solidFill>
                  <a:srgbClr val="666666"/>
                </a:solidFill>
              </a:defRPr>
            </a:lvl9pPr>
          </a:lstStyle>
          <a:p/>
        </p:txBody>
      </p:sp>
      <p:sp>
        <p:nvSpPr>
          <p:cNvPr id="1265" name="Google Shape;1265;p158"/>
          <p:cNvSpPr txBox="1"/>
          <p:nvPr>
            <p:ph idx="3" type="subTitle"/>
          </p:nvPr>
        </p:nvSpPr>
        <p:spPr>
          <a:xfrm>
            <a:off x="921713" y="2265025"/>
            <a:ext cx="3244800" cy="432000"/>
          </a:xfrm>
          <a:prstGeom prst="rect">
            <a:avLst/>
          </a:prstGeom>
        </p:spPr>
        <p:txBody>
          <a:bodyPr anchorCtr="0" anchor="t" bIns="45725" lIns="45725" spcFirstLastPara="1" rIns="45725" wrap="square" tIns="45725">
            <a:noAutofit/>
          </a:bodyPr>
          <a:lstStyle>
            <a:lvl1pPr lvl="0">
              <a:spcBef>
                <a:spcPts val="0"/>
              </a:spcBef>
              <a:spcAft>
                <a:spcPts val="0"/>
              </a:spcAft>
              <a:buClr>
                <a:srgbClr val="088BF5"/>
              </a:buClr>
              <a:buSzPts val="1200"/>
              <a:buNone/>
              <a:defRPr sz="1200">
                <a:solidFill>
                  <a:srgbClr val="088BF5"/>
                </a:solidFill>
              </a:defRPr>
            </a:lvl1pPr>
            <a:lvl2pPr lvl="1">
              <a:spcBef>
                <a:spcPts val="0"/>
              </a:spcBef>
              <a:spcAft>
                <a:spcPts val="0"/>
              </a:spcAft>
              <a:buSzPts val="1200"/>
              <a:buNone/>
              <a:defRPr sz="1200"/>
            </a:lvl2pPr>
            <a:lvl3pPr lvl="2">
              <a:spcBef>
                <a:spcPts val="0"/>
              </a:spcBef>
              <a:spcAft>
                <a:spcPts val="0"/>
              </a:spcAft>
              <a:buSzPts val="1200"/>
              <a:buNone/>
              <a:defRPr sz="1200"/>
            </a:lvl3pPr>
            <a:lvl4pPr lvl="3">
              <a:spcBef>
                <a:spcPts val="0"/>
              </a:spcBef>
              <a:spcAft>
                <a:spcPts val="0"/>
              </a:spcAft>
              <a:buSzPts val="1200"/>
              <a:buNone/>
              <a:defRPr sz="1200"/>
            </a:lvl4pPr>
            <a:lvl5pPr lvl="4">
              <a:spcBef>
                <a:spcPts val="0"/>
              </a:spcBef>
              <a:spcAft>
                <a:spcPts val="0"/>
              </a:spcAft>
              <a:buSzPts val="1200"/>
              <a:buNone/>
              <a:defRPr sz="1200"/>
            </a:lvl5pPr>
            <a:lvl6pPr lvl="5">
              <a:spcBef>
                <a:spcPts val="0"/>
              </a:spcBef>
              <a:spcAft>
                <a:spcPts val="0"/>
              </a:spcAft>
              <a:buSzPts val="1200"/>
              <a:buNone/>
              <a:defRPr sz="1200"/>
            </a:lvl6pPr>
            <a:lvl7pPr lvl="6">
              <a:spcBef>
                <a:spcPts val="0"/>
              </a:spcBef>
              <a:spcAft>
                <a:spcPts val="0"/>
              </a:spcAft>
              <a:buSzPts val="1200"/>
              <a:buNone/>
              <a:defRPr sz="1200"/>
            </a:lvl7pPr>
            <a:lvl8pPr lvl="7">
              <a:spcBef>
                <a:spcPts val="0"/>
              </a:spcBef>
              <a:spcAft>
                <a:spcPts val="0"/>
              </a:spcAft>
              <a:buSzPts val="1200"/>
              <a:buNone/>
              <a:defRPr sz="1200"/>
            </a:lvl8pPr>
            <a:lvl9pPr lvl="8">
              <a:spcBef>
                <a:spcPts val="0"/>
              </a:spcBef>
              <a:spcAft>
                <a:spcPts val="0"/>
              </a:spcAft>
              <a:buSzPts val="1200"/>
              <a:buNone/>
              <a:defRPr sz="1200"/>
            </a:lvl9pPr>
          </a:lstStyle>
          <a:p/>
        </p:txBody>
      </p:sp>
      <p:pic>
        <p:nvPicPr>
          <p:cNvPr id="1266" name="Google Shape;1266;p158"/>
          <p:cNvPicPr preferRelativeResize="0"/>
          <p:nvPr/>
        </p:nvPicPr>
        <p:blipFill rotWithShape="1">
          <a:blip r:embed="rId2">
            <a:alphaModFix/>
          </a:blip>
          <a:srcRect b="0" l="0" r="0" t="0"/>
          <a:stretch/>
        </p:blipFill>
        <p:spPr>
          <a:xfrm>
            <a:off x="221525" y="210300"/>
            <a:ext cx="138325" cy="122950"/>
          </a:xfrm>
          <a:prstGeom prst="rect">
            <a:avLst/>
          </a:prstGeom>
          <a:noFill/>
          <a:ln>
            <a:noFill/>
          </a:ln>
        </p:spPr>
      </p:pic>
      <p:sp>
        <p:nvSpPr>
          <p:cNvPr id="1267" name="Google Shape;1267;p158"/>
          <p:cNvSpPr txBox="1"/>
          <p:nvPr>
            <p:ph idx="4" type="subTitle"/>
          </p:nvPr>
        </p:nvSpPr>
        <p:spPr>
          <a:xfrm>
            <a:off x="952300" y="210275"/>
            <a:ext cx="2903700" cy="123000"/>
          </a:xfrm>
          <a:prstGeom prst="rect">
            <a:avLst/>
          </a:prstGeom>
        </p:spPr>
        <p:txBody>
          <a:bodyPr anchorCtr="0" anchor="ctr" bIns="0" lIns="0" spcFirstLastPara="1" rIns="0" wrap="square" tIns="0">
            <a:noAutofit/>
          </a:bodyPr>
          <a:lstStyle>
            <a:lvl1pPr lvl="0">
              <a:lnSpc>
                <a:spcPct val="100000"/>
              </a:lnSpc>
              <a:spcBef>
                <a:spcPts val="0"/>
              </a:spcBef>
              <a:spcAft>
                <a:spcPts val="0"/>
              </a:spcAft>
              <a:buClr>
                <a:schemeClr val="dk1"/>
              </a:buClr>
              <a:buSzPts val="800"/>
              <a:buFont typeface="Montserrat SemiBold"/>
              <a:buNone/>
              <a:defRPr sz="800">
                <a:solidFill>
                  <a:schemeClr val="dk1"/>
                </a:solidFill>
                <a:latin typeface="Montserrat SemiBold"/>
                <a:ea typeface="Montserrat SemiBold"/>
                <a:cs typeface="Montserrat SemiBold"/>
                <a:sym typeface="Montserrat SemiBold"/>
              </a:defRPr>
            </a:lvl1pPr>
            <a:lvl2pPr lvl="1" algn="ctr">
              <a:lnSpc>
                <a:spcPct val="100000"/>
              </a:lnSpc>
              <a:spcBef>
                <a:spcPts val="0"/>
              </a:spcBef>
              <a:spcAft>
                <a:spcPts val="0"/>
              </a:spcAft>
              <a:buClr>
                <a:schemeClr val="lt1"/>
              </a:buClr>
              <a:buSzPts val="2800"/>
              <a:buNone/>
              <a:defRPr sz="2800">
                <a:solidFill>
                  <a:schemeClr val="lt1"/>
                </a:solidFill>
              </a:defRPr>
            </a:lvl2pPr>
            <a:lvl3pPr lvl="2" algn="ctr">
              <a:lnSpc>
                <a:spcPct val="100000"/>
              </a:lnSpc>
              <a:spcBef>
                <a:spcPts val="0"/>
              </a:spcBef>
              <a:spcAft>
                <a:spcPts val="0"/>
              </a:spcAft>
              <a:buClr>
                <a:schemeClr val="lt1"/>
              </a:buClr>
              <a:buSzPts val="2800"/>
              <a:buNone/>
              <a:defRPr sz="2800">
                <a:solidFill>
                  <a:schemeClr val="lt1"/>
                </a:solidFill>
              </a:defRPr>
            </a:lvl3pPr>
            <a:lvl4pPr lvl="3" algn="ctr">
              <a:lnSpc>
                <a:spcPct val="100000"/>
              </a:lnSpc>
              <a:spcBef>
                <a:spcPts val="0"/>
              </a:spcBef>
              <a:spcAft>
                <a:spcPts val="0"/>
              </a:spcAft>
              <a:buClr>
                <a:schemeClr val="lt1"/>
              </a:buClr>
              <a:buSzPts val="2800"/>
              <a:buNone/>
              <a:defRPr sz="2800">
                <a:solidFill>
                  <a:schemeClr val="lt1"/>
                </a:solidFill>
              </a:defRPr>
            </a:lvl4pPr>
            <a:lvl5pPr lvl="4" algn="ctr">
              <a:lnSpc>
                <a:spcPct val="100000"/>
              </a:lnSpc>
              <a:spcBef>
                <a:spcPts val="0"/>
              </a:spcBef>
              <a:spcAft>
                <a:spcPts val="0"/>
              </a:spcAft>
              <a:buClr>
                <a:schemeClr val="lt1"/>
              </a:buClr>
              <a:buSzPts val="2800"/>
              <a:buNone/>
              <a:defRPr sz="2800">
                <a:solidFill>
                  <a:schemeClr val="lt1"/>
                </a:solidFill>
              </a:defRPr>
            </a:lvl5pPr>
            <a:lvl6pPr lvl="5" algn="ctr">
              <a:lnSpc>
                <a:spcPct val="100000"/>
              </a:lnSpc>
              <a:spcBef>
                <a:spcPts val="0"/>
              </a:spcBef>
              <a:spcAft>
                <a:spcPts val="0"/>
              </a:spcAft>
              <a:buClr>
                <a:schemeClr val="lt1"/>
              </a:buClr>
              <a:buSzPts val="2800"/>
              <a:buNone/>
              <a:defRPr sz="2800">
                <a:solidFill>
                  <a:schemeClr val="lt1"/>
                </a:solidFill>
              </a:defRPr>
            </a:lvl6pPr>
            <a:lvl7pPr lvl="6" algn="ctr">
              <a:lnSpc>
                <a:spcPct val="100000"/>
              </a:lnSpc>
              <a:spcBef>
                <a:spcPts val="0"/>
              </a:spcBef>
              <a:spcAft>
                <a:spcPts val="0"/>
              </a:spcAft>
              <a:buClr>
                <a:schemeClr val="lt1"/>
              </a:buClr>
              <a:buSzPts val="2800"/>
              <a:buNone/>
              <a:defRPr sz="2800">
                <a:solidFill>
                  <a:schemeClr val="lt1"/>
                </a:solidFill>
              </a:defRPr>
            </a:lvl7pPr>
            <a:lvl8pPr lvl="7" algn="ctr">
              <a:lnSpc>
                <a:spcPct val="100000"/>
              </a:lnSpc>
              <a:spcBef>
                <a:spcPts val="0"/>
              </a:spcBef>
              <a:spcAft>
                <a:spcPts val="0"/>
              </a:spcAft>
              <a:buClr>
                <a:schemeClr val="lt1"/>
              </a:buClr>
              <a:buSzPts val="2800"/>
              <a:buNone/>
              <a:defRPr sz="2800">
                <a:solidFill>
                  <a:schemeClr val="lt1"/>
                </a:solidFill>
              </a:defRPr>
            </a:lvl8pPr>
            <a:lvl9pPr lvl="8" algn="ctr">
              <a:lnSpc>
                <a:spcPct val="100000"/>
              </a:lnSpc>
              <a:spcBef>
                <a:spcPts val="0"/>
              </a:spcBef>
              <a:spcAft>
                <a:spcPts val="0"/>
              </a:spcAft>
              <a:buClr>
                <a:schemeClr val="lt1"/>
              </a:buClr>
              <a:buSzPts val="2800"/>
              <a:buNone/>
              <a:defRPr sz="2800">
                <a:solidFill>
                  <a:schemeClr val="lt1"/>
                </a:solidFill>
              </a:defRPr>
            </a:lvl9pPr>
          </a:lstStyle>
          <a:p/>
        </p:txBody>
      </p:sp>
      <p:sp>
        <p:nvSpPr>
          <p:cNvPr id="1268" name="Google Shape;1268;p158"/>
          <p:cNvSpPr txBox="1"/>
          <p:nvPr/>
        </p:nvSpPr>
        <p:spPr>
          <a:xfrm rot="-5400000">
            <a:off x="-975112" y="3297988"/>
            <a:ext cx="2528700" cy="771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500">
                <a:solidFill>
                  <a:srgbClr val="999999"/>
                </a:solidFill>
                <a:latin typeface="Montserrat Medium"/>
                <a:ea typeface="Montserrat Medium"/>
                <a:cs typeface="Montserrat Medium"/>
                <a:sym typeface="Montserrat Medium"/>
              </a:rPr>
              <a:t>© 2023 Skydio, Inc. Proprietary &amp; Confidential</a:t>
            </a:r>
            <a:endParaRPr sz="500">
              <a:solidFill>
                <a:srgbClr val="999999"/>
              </a:solidFill>
              <a:latin typeface="Montserrat Medium"/>
              <a:ea typeface="Montserrat Medium"/>
              <a:cs typeface="Montserrat Medium"/>
              <a:sym typeface="Montserrat Medium"/>
            </a:endParaRPr>
          </a:p>
        </p:txBody>
      </p:sp>
      <p:sp>
        <p:nvSpPr>
          <p:cNvPr id="1269" name="Google Shape;1269;p158"/>
          <p:cNvSpPr txBox="1"/>
          <p:nvPr/>
        </p:nvSpPr>
        <p:spPr>
          <a:xfrm>
            <a:off x="202413" y="4779625"/>
            <a:ext cx="176700" cy="2388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fld id="{00000000-1234-1234-1234-123412341234}" type="slidenum">
              <a:rPr lang="en" sz="700">
                <a:solidFill>
                  <a:schemeClr val="dk1"/>
                </a:solidFill>
                <a:latin typeface="Montserrat Medium"/>
                <a:ea typeface="Montserrat Medium"/>
                <a:cs typeface="Montserrat Medium"/>
                <a:sym typeface="Montserrat Medium"/>
              </a:rPr>
              <a:t>‹#›</a:t>
            </a:fld>
            <a:endParaRPr sz="700">
              <a:solidFill>
                <a:schemeClr val="dk1"/>
              </a:solidFill>
              <a:latin typeface="Montserrat Medium"/>
              <a:ea typeface="Montserrat Medium"/>
              <a:cs typeface="Montserrat Medium"/>
              <a:sym typeface="Montserrat Medium"/>
            </a:endParaRPr>
          </a:p>
        </p:txBody>
      </p:sp>
    </p:spTree>
  </p:cSld>
  <p:clrMapOvr>
    <a:masterClrMapping/>
  </p:clrMapOvr>
</p:sldLayout>
</file>

<file path=ppt/slideLayouts/slideLayout15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 - 70/30 Image - Dark">
  <p:cSld name="TITLE_AND_BODY_1_1_1_1">
    <p:bg>
      <p:bgPr>
        <a:solidFill>
          <a:srgbClr val="000000"/>
        </a:solidFill>
      </p:bgPr>
    </p:bg>
    <p:spTree>
      <p:nvGrpSpPr>
        <p:cNvPr id="1270" name="Shape 1270"/>
        <p:cNvGrpSpPr/>
        <p:nvPr/>
      </p:nvGrpSpPr>
      <p:grpSpPr>
        <a:xfrm>
          <a:off x="0" y="0"/>
          <a:ext cx="0" cy="0"/>
          <a:chOff x="0" y="0"/>
          <a:chExt cx="0" cy="0"/>
        </a:xfrm>
      </p:grpSpPr>
      <p:sp>
        <p:nvSpPr>
          <p:cNvPr id="1271" name="Google Shape;1271;p159"/>
          <p:cNvSpPr/>
          <p:nvPr>
            <p:ph idx="2" type="pic"/>
          </p:nvPr>
        </p:nvSpPr>
        <p:spPr>
          <a:xfrm>
            <a:off x="6136825" y="0"/>
            <a:ext cx="3007200" cy="5143500"/>
          </a:xfrm>
          <a:prstGeom prst="rect">
            <a:avLst/>
          </a:prstGeom>
          <a:noFill/>
          <a:ln>
            <a:noFill/>
          </a:ln>
        </p:spPr>
      </p:sp>
      <p:sp>
        <p:nvSpPr>
          <p:cNvPr id="1272" name="Google Shape;1272;p159"/>
          <p:cNvSpPr txBox="1"/>
          <p:nvPr>
            <p:ph type="ctrTitle"/>
          </p:nvPr>
        </p:nvSpPr>
        <p:spPr>
          <a:xfrm>
            <a:off x="952300" y="923200"/>
            <a:ext cx="3244800" cy="916800"/>
          </a:xfrm>
          <a:prstGeom prst="rect">
            <a:avLst/>
          </a:prstGeom>
        </p:spPr>
        <p:txBody>
          <a:bodyPr anchorCtr="0" anchor="t" bIns="45725" lIns="0" spcFirstLastPara="1" rIns="45725" wrap="square" tIns="45725">
            <a:noAutofit/>
          </a:bodyPr>
          <a:lstStyle>
            <a:lvl1pPr lvl="0">
              <a:lnSpc>
                <a:spcPct val="95000"/>
              </a:lnSpc>
              <a:spcBef>
                <a:spcPts val="0"/>
              </a:spcBef>
              <a:spcAft>
                <a:spcPts val="0"/>
              </a:spcAft>
              <a:buClr>
                <a:schemeClr val="lt1"/>
              </a:buClr>
              <a:buSzPts val="2400"/>
              <a:buNone/>
              <a:defRPr sz="2400">
                <a:solidFill>
                  <a:schemeClr val="lt1"/>
                </a:solidFill>
              </a:defRPr>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pic>
        <p:nvPicPr>
          <p:cNvPr id="1273" name="Google Shape;1273;p159"/>
          <p:cNvPicPr preferRelativeResize="0"/>
          <p:nvPr/>
        </p:nvPicPr>
        <p:blipFill rotWithShape="1">
          <a:blip r:embed="rId2">
            <a:alphaModFix/>
          </a:blip>
          <a:srcRect b="0" l="0" r="0" t="0"/>
          <a:stretch/>
        </p:blipFill>
        <p:spPr>
          <a:xfrm>
            <a:off x="221525" y="210300"/>
            <a:ext cx="138325" cy="122950"/>
          </a:xfrm>
          <a:prstGeom prst="rect">
            <a:avLst/>
          </a:prstGeom>
          <a:noFill/>
          <a:ln>
            <a:noFill/>
          </a:ln>
        </p:spPr>
      </p:pic>
      <p:sp>
        <p:nvSpPr>
          <p:cNvPr id="1274" name="Google Shape;1274;p159"/>
          <p:cNvSpPr txBox="1"/>
          <p:nvPr>
            <p:ph idx="1" type="subTitle"/>
          </p:nvPr>
        </p:nvSpPr>
        <p:spPr>
          <a:xfrm>
            <a:off x="952300" y="210275"/>
            <a:ext cx="2903700" cy="123000"/>
          </a:xfrm>
          <a:prstGeom prst="rect">
            <a:avLst/>
          </a:prstGeom>
        </p:spPr>
        <p:txBody>
          <a:bodyPr anchorCtr="0" anchor="ctr" bIns="0" lIns="0" spcFirstLastPara="1" rIns="0" wrap="square" tIns="0">
            <a:noAutofit/>
          </a:bodyPr>
          <a:lstStyle>
            <a:lvl1pPr lvl="0">
              <a:lnSpc>
                <a:spcPct val="100000"/>
              </a:lnSpc>
              <a:spcBef>
                <a:spcPts val="0"/>
              </a:spcBef>
              <a:spcAft>
                <a:spcPts val="0"/>
              </a:spcAft>
              <a:buClr>
                <a:schemeClr val="lt1"/>
              </a:buClr>
              <a:buSzPts val="800"/>
              <a:buFont typeface="Montserrat SemiBold"/>
              <a:buNone/>
              <a:defRPr sz="800">
                <a:solidFill>
                  <a:schemeClr val="lt1"/>
                </a:solidFill>
                <a:latin typeface="Montserrat SemiBold"/>
                <a:ea typeface="Montserrat SemiBold"/>
                <a:cs typeface="Montserrat SemiBold"/>
                <a:sym typeface="Montserrat SemiBold"/>
              </a:defRPr>
            </a:lvl1pPr>
            <a:lvl2pPr lvl="1" algn="ctr">
              <a:lnSpc>
                <a:spcPct val="100000"/>
              </a:lnSpc>
              <a:spcBef>
                <a:spcPts val="0"/>
              </a:spcBef>
              <a:spcAft>
                <a:spcPts val="0"/>
              </a:spcAft>
              <a:buClr>
                <a:schemeClr val="lt1"/>
              </a:buClr>
              <a:buSzPts val="2800"/>
              <a:buNone/>
              <a:defRPr sz="2800">
                <a:solidFill>
                  <a:schemeClr val="lt1"/>
                </a:solidFill>
              </a:defRPr>
            </a:lvl2pPr>
            <a:lvl3pPr lvl="2" algn="ctr">
              <a:lnSpc>
                <a:spcPct val="100000"/>
              </a:lnSpc>
              <a:spcBef>
                <a:spcPts val="0"/>
              </a:spcBef>
              <a:spcAft>
                <a:spcPts val="0"/>
              </a:spcAft>
              <a:buClr>
                <a:schemeClr val="lt1"/>
              </a:buClr>
              <a:buSzPts val="2800"/>
              <a:buNone/>
              <a:defRPr sz="2800">
                <a:solidFill>
                  <a:schemeClr val="lt1"/>
                </a:solidFill>
              </a:defRPr>
            </a:lvl3pPr>
            <a:lvl4pPr lvl="3" algn="ctr">
              <a:lnSpc>
                <a:spcPct val="100000"/>
              </a:lnSpc>
              <a:spcBef>
                <a:spcPts val="0"/>
              </a:spcBef>
              <a:spcAft>
                <a:spcPts val="0"/>
              </a:spcAft>
              <a:buClr>
                <a:schemeClr val="lt1"/>
              </a:buClr>
              <a:buSzPts val="2800"/>
              <a:buNone/>
              <a:defRPr sz="2800">
                <a:solidFill>
                  <a:schemeClr val="lt1"/>
                </a:solidFill>
              </a:defRPr>
            </a:lvl4pPr>
            <a:lvl5pPr lvl="4" algn="ctr">
              <a:lnSpc>
                <a:spcPct val="100000"/>
              </a:lnSpc>
              <a:spcBef>
                <a:spcPts val="0"/>
              </a:spcBef>
              <a:spcAft>
                <a:spcPts val="0"/>
              </a:spcAft>
              <a:buClr>
                <a:schemeClr val="lt1"/>
              </a:buClr>
              <a:buSzPts val="2800"/>
              <a:buNone/>
              <a:defRPr sz="2800">
                <a:solidFill>
                  <a:schemeClr val="lt1"/>
                </a:solidFill>
              </a:defRPr>
            </a:lvl5pPr>
            <a:lvl6pPr lvl="5" algn="ctr">
              <a:lnSpc>
                <a:spcPct val="100000"/>
              </a:lnSpc>
              <a:spcBef>
                <a:spcPts val="0"/>
              </a:spcBef>
              <a:spcAft>
                <a:spcPts val="0"/>
              </a:spcAft>
              <a:buClr>
                <a:schemeClr val="lt1"/>
              </a:buClr>
              <a:buSzPts val="2800"/>
              <a:buNone/>
              <a:defRPr sz="2800">
                <a:solidFill>
                  <a:schemeClr val="lt1"/>
                </a:solidFill>
              </a:defRPr>
            </a:lvl6pPr>
            <a:lvl7pPr lvl="6" algn="ctr">
              <a:lnSpc>
                <a:spcPct val="100000"/>
              </a:lnSpc>
              <a:spcBef>
                <a:spcPts val="0"/>
              </a:spcBef>
              <a:spcAft>
                <a:spcPts val="0"/>
              </a:spcAft>
              <a:buClr>
                <a:schemeClr val="lt1"/>
              </a:buClr>
              <a:buSzPts val="2800"/>
              <a:buNone/>
              <a:defRPr sz="2800">
                <a:solidFill>
                  <a:schemeClr val="lt1"/>
                </a:solidFill>
              </a:defRPr>
            </a:lvl7pPr>
            <a:lvl8pPr lvl="7" algn="ctr">
              <a:lnSpc>
                <a:spcPct val="100000"/>
              </a:lnSpc>
              <a:spcBef>
                <a:spcPts val="0"/>
              </a:spcBef>
              <a:spcAft>
                <a:spcPts val="0"/>
              </a:spcAft>
              <a:buClr>
                <a:schemeClr val="lt1"/>
              </a:buClr>
              <a:buSzPts val="2800"/>
              <a:buNone/>
              <a:defRPr sz="2800">
                <a:solidFill>
                  <a:schemeClr val="lt1"/>
                </a:solidFill>
              </a:defRPr>
            </a:lvl8pPr>
            <a:lvl9pPr lvl="8" algn="ctr">
              <a:lnSpc>
                <a:spcPct val="100000"/>
              </a:lnSpc>
              <a:spcBef>
                <a:spcPts val="0"/>
              </a:spcBef>
              <a:spcAft>
                <a:spcPts val="0"/>
              </a:spcAft>
              <a:buClr>
                <a:schemeClr val="lt1"/>
              </a:buClr>
              <a:buSzPts val="2800"/>
              <a:buNone/>
              <a:defRPr sz="2800">
                <a:solidFill>
                  <a:schemeClr val="lt1"/>
                </a:solidFill>
              </a:defRPr>
            </a:lvl9pPr>
          </a:lstStyle>
          <a:p/>
        </p:txBody>
      </p:sp>
      <p:sp>
        <p:nvSpPr>
          <p:cNvPr id="1275" name="Google Shape;1275;p159"/>
          <p:cNvSpPr txBox="1"/>
          <p:nvPr/>
        </p:nvSpPr>
        <p:spPr>
          <a:xfrm rot="-5400000">
            <a:off x="-975112" y="3297988"/>
            <a:ext cx="2528700" cy="771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500">
                <a:solidFill>
                  <a:srgbClr val="666666"/>
                </a:solidFill>
                <a:latin typeface="Montserrat Medium"/>
                <a:ea typeface="Montserrat Medium"/>
                <a:cs typeface="Montserrat Medium"/>
                <a:sym typeface="Montserrat Medium"/>
              </a:rPr>
              <a:t>© 2023 Skydio, Inc. Proprietary &amp; Confidential</a:t>
            </a:r>
            <a:endParaRPr sz="500">
              <a:solidFill>
                <a:srgbClr val="666666"/>
              </a:solidFill>
              <a:latin typeface="Montserrat Medium"/>
              <a:ea typeface="Montserrat Medium"/>
              <a:cs typeface="Montserrat Medium"/>
              <a:sym typeface="Montserrat Medium"/>
            </a:endParaRPr>
          </a:p>
        </p:txBody>
      </p:sp>
      <p:sp>
        <p:nvSpPr>
          <p:cNvPr id="1276" name="Google Shape;1276;p159"/>
          <p:cNvSpPr txBox="1"/>
          <p:nvPr/>
        </p:nvSpPr>
        <p:spPr>
          <a:xfrm>
            <a:off x="202413" y="4779625"/>
            <a:ext cx="176700" cy="2388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fld id="{00000000-1234-1234-1234-123412341234}" type="slidenum">
              <a:rPr lang="en" sz="700">
                <a:solidFill>
                  <a:schemeClr val="lt1"/>
                </a:solidFill>
                <a:latin typeface="Montserrat Medium"/>
                <a:ea typeface="Montserrat Medium"/>
                <a:cs typeface="Montserrat Medium"/>
                <a:sym typeface="Montserrat Medium"/>
              </a:rPr>
              <a:t>‹#›</a:t>
            </a:fld>
            <a:endParaRPr sz="700">
              <a:solidFill>
                <a:schemeClr val="lt1"/>
              </a:solidFill>
              <a:latin typeface="Montserrat Medium"/>
              <a:ea typeface="Montserrat Medium"/>
              <a:cs typeface="Montserrat Medium"/>
              <a:sym typeface="Montserrat Medium"/>
            </a:endParaRPr>
          </a:p>
        </p:txBody>
      </p:sp>
      <p:sp>
        <p:nvSpPr>
          <p:cNvPr id="1277" name="Google Shape;1277;p159"/>
          <p:cNvSpPr txBox="1"/>
          <p:nvPr>
            <p:ph idx="3" type="body"/>
          </p:nvPr>
        </p:nvSpPr>
        <p:spPr>
          <a:xfrm>
            <a:off x="885925" y="2778988"/>
            <a:ext cx="3007200" cy="1925700"/>
          </a:xfrm>
          <a:prstGeom prst="rect">
            <a:avLst/>
          </a:prstGeom>
        </p:spPr>
        <p:txBody>
          <a:bodyPr anchorCtr="0" anchor="t" bIns="91425" lIns="91425" spcFirstLastPara="1" rIns="91425" wrap="square" tIns="91425">
            <a:noAutofit/>
          </a:bodyPr>
          <a:lstStyle>
            <a:lvl1pPr indent="-285750" lvl="0" marL="457200">
              <a:spcBef>
                <a:spcPts val="0"/>
              </a:spcBef>
              <a:spcAft>
                <a:spcPts val="0"/>
              </a:spcAft>
              <a:buSzPts val="900"/>
              <a:buChar char="●"/>
              <a:defRPr sz="900"/>
            </a:lvl1pPr>
            <a:lvl2pPr indent="-285750" lvl="1" marL="914400">
              <a:spcBef>
                <a:spcPts val="0"/>
              </a:spcBef>
              <a:spcAft>
                <a:spcPts val="0"/>
              </a:spcAft>
              <a:buSzPts val="900"/>
              <a:buChar char="○"/>
              <a:defRPr sz="900"/>
            </a:lvl2pPr>
            <a:lvl3pPr indent="-285750" lvl="2" marL="1371600">
              <a:spcBef>
                <a:spcPts val="0"/>
              </a:spcBef>
              <a:spcAft>
                <a:spcPts val="0"/>
              </a:spcAft>
              <a:buSzPts val="900"/>
              <a:buChar char="■"/>
              <a:defRPr sz="900"/>
            </a:lvl3pPr>
            <a:lvl4pPr indent="-285750" lvl="3" marL="1828800">
              <a:spcBef>
                <a:spcPts val="0"/>
              </a:spcBef>
              <a:spcAft>
                <a:spcPts val="0"/>
              </a:spcAft>
              <a:buSzPts val="900"/>
              <a:buChar char="●"/>
              <a:defRPr sz="900"/>
            </a:lvl4pPr>
            <a:lvl5pPr indent="-285750" lvl="4" marL="2286000">
              <a:spcBef>
                <a:spcPts val="0"/>
              </a:spcBef>
              <a:spcAft>
                <a:spcPts val="0"/>
              </a:spcAft>
              <a:buSzPts val="900"/>
              <a:buChar char="○"/>
              <a:defRPr sz="900"/>
            </a:lvl5pPr>
            <a:lvl6pPr indent="-285750" lvl="5" marL="2743200">
              <a:spcBef>
                <a:spcPts val="0"/>
              </a:spcBef>
              <a:spcAft>
                <a:spcPts val="0"/>
              </a:spcAft>
              <a:buSzPts val="900"/>
              <a:buChar char="■"/>
              <a:defRPr sz="900"/>
            </a:lvl6pPr>
            <a:lvl7pPr indent="-285750" lvl="6" marL="3200400">
              <a:spcBef>
                <a:spcPts val="0"/>
              </a:spcBef>
              <a:spcAft>
                <a:spcPts val="0"/>
              </a:spcAft>
              <a:buSzPts val="900"/>
              <a:buChar char="●"/>
              <a:defRPr sz="900"/>
            </a:lvl7pPr>
            <a:lvl8pPr indent="-285750" lvl="7" marL="3657600">
              <a:spcBef>
                <a:spcPts val="0"/>
              </a:spcBef>
              <a:spcAft>
                <a:spcPts val="0"/>
              </a:spcAft>
              <a:buSzPts val="900"/>
              <a:buChar char="○"/>
              <a:defRPr sz="900"/>
            </a:lvl8pPr>
            <a:lvl9pPr indent="-285750" lvl="8" marL="4114800">
              <a:spcBef>
                <a:spcPts val="0"/>
              </a:spcBef>
              <a:spcAft>
                <a:spcPts val="0"/>
              </a:spcAft>
              <a:buSzPts val="900"/>
              <a:buChar char="■"/>
              <a:defRPr sz="900"/>
            </a:lvl9pPr>
          </a:lstStyle>
          <a:p/>
        </p:txBody>
      </p:sp>
      <p:sp>
        <p:nvSpPr>
          <p:cNvPr id="1278" name="Google Shape;1278;p159"/>
          <p:cNvSpPr txBox="1"/>
          <p:nvPr>
            <p:ph idx="4" type="subTitle"/>
          </p:nvPr>
        </p:nvSpPr>
        <p:spPr>
          <a:xfrm>
            <a:off x="921713" y="2265025"/>
            <a:ext cx="3244800" cy="432000"/>
          </a:xfrm>
          <a:prstGeom prst="rect">
            <a:avLst/>
          </a:prstGeom>
        </p:spPr>
        <p:txBody>
          <a:bodyPr anchorCtr="0" anchor="t" bIns="45725" lIns="45725" spcFirstLastPara="1" rIns="45725" wrap="square" tIns="45725">
            <a:noAutofit/>
          </a:bodyPr>
          <a:lstStyle>
            <a:lvl1pPr lvl="0">
              <a:spcBef>
                <a:spcPts val="0"/>
              </a:spcBef>
              <a:spcAft>
                <a:spcPts val="0"/>
              </a:spcAft>
              <a:buClr>
                <a:srgbClr val="088BF5"/>
              </a:buClr>
              <a:buSzPts val="1200"/>
              <a:buNone/>
              <a:defRPr sz="1200">
                <a:solidFill>
                  <a:srgbClr val="088BF5"/>
                </a:solidFill>
              </a:defRPr>
            </a:lvl1pPr>
            <a:lvl2pPr lvl="1">
              <a:spcBef>
                <a:spcPts val="0"/>
              </a:spcBef>
              <a:spcAft>
                <a:spcPts val="0"/>
              </a:spcAft>
              <a:buSzPts val="1200"/>
              <a:buNone/>
              <a:defRPr sz="1200"/>
            </a:lvl2pPr>
            <a:lvl3pPr lvl="2">
              <a:spcBef>
                <a:spcPts val="0"/>
              </a:spcBef>
              <a:spcAft>
                <a:spcPts val="0"/>
              </a:spcAft>
              <a:buSzPts val="1200"/>
              <a:buNone/>
              <a:defRPr sz="1200"/>
            </a:lvl3pPr>
            <a:lvl4pPr lvl="3">
              <a:spcBef>
                <a:spcPts val="0"/>
              </a:spcBef>
              <a:spcAft>
                <a:spcPts val="0"/>
              </a:spcAft>
              <a:buSzPts val="1200"/>
              <a:buNone/>
              <a:defRPr sz="1200"/>
            </a:lvl4pPr>
            <a:lvl5pPr lvl="4">
              <a:spcBef>
                <a:spcPts val="0"/>
              </a:spcBef>
              <a:spcAft>
                <a:spcPts val="0"/>
              </a:spcAft>
              <a:buSzPts val="1200"/>
              <a:buNone/>
              <a:defRPr sz="1200"/>
            </a:lvl5pPr>
            <a:lvl6pPr lvl="5">
              <a:spcBef>
                <a:spcPts val="0"/>
              </a:spcBef>
              <a:spcAft>
                <a:spcPts val="0"/>
              </a:spcAft>
              <a:buSzPts val="1200"/>
              <a:buNone/>
              <a:defRPr sz="1200"/>
            </a:lvl6pPr>
            <a:lvl7pPr lvl="6">
              <a:spcBef>
                <a:spcPts val="0"/>
              </a:spcBef>
              <a:spcAft>
                <a:spcPts val="0"/>
              </a:spcAft>
              <a:buSzPts val="1200"/>
              <a:buNone/>
              <a:defRPr sz="1200"/>
            </a:lvl7pPr>
            <a:lvl8pPr lvl="7">
              <a:spcBef>
                <a:spcPts val="0"/>
              </a:spcBef>
              <a:spcAft>
                <a:spcPts val="0"/>
              </a:spcAft>
              <a:buSzPts val="1200"/>
              <a:buNone/>
              <a:defRPr sz="1200"/>
            </a:lvl8pPr>
            <a:lvl9pPr lvl="8">
              <a:spcBef>
                <a:spcPts val="0"/>
              </a:spcBef>
              <a:spcAft>
                <a:spcPts val="0"/>
              </a:spcAft>
              <a:buSzPts val="1200"/>
              <a:buNone/>
              <a:defRPr sz="1200"/>
            </a:lvl9pPr>
          </a:lstStyle>
          <a:p/>
        </p:txBody>
      </p:sp>
    </p:spTree>
  </p:cSld>
  <p:clrMapOvr>
    <a:masterClrMapping/>
  </p:clrMapOvr>
</p:sldLayout>
</file>

<file path=ppt/slideLayouts/slideLayout15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 - 70/30 Image - Light">
  <p:cSld name="TITLE_AND_BODY_1_1_1_1_1">
    <p:bg>
      <p:bgPr>
        <a:solidFill>
          <a:schemeClr val="lt1"/>
        </a:solidFill>
      </p:bgPr>
    </p:bg>
    <p:spTree>
      <p:nvGrpSpPr>
        <p:cNvPr id="1279" name="Shape 1279"/>
        <p:cNvGrpSpPr/>
        <p:nvPr/>
      </p:nvGrpSpPr>
      <p:grpSpPr>
        <a:xfrm>
          <a:off x="0" y="0"/>
          <a:ext cx="0" cy="0"/>
          <a:chOff x="0" y="0"/>
          <a:chExt cx="0" cy="0"/>
        </a:xfrm>
      </p:grpSpPr>
      <p:sp>
        <p:nvSpPr>
          <p:cNvPr id="1280" name="Google Shape;1280;p160"/>
          <p:cNvSpPr/>
          <p:nvPr>
            <p:ph idx="2" type="pic"/>
          </p:nvPr>
        </p:nvSpPr>
        <p:spPr>
          <a:xfrm>
            <a:off x="6136825" y="0"/>
            <a:ext cx="3007200" cy="5143500"/>
          </a:xfrm>
          <a:prstGeom prst="rect">
            <a:avLst/>
          </a:prstGeom>
          <a:noFill/>
          <a:ln>
            <a:noFill/>
          </a:ln>
        </p:spPr>
      </p:sp>
      <p:sp>
        <p:nvSpPr>
          <p:cNvPr id="1281" name="Google Shape;1281;p160"/>
          <p:cNvSpPr txBox="1"/>
          <p:nvPr>
            <p:ph type="ctrTitle"/>
          </p:nvPr>
        </p:nvSpPr>
        <p:spPr>
          <a:xfrm>
            <a:off x="952300" y="923200"/>
            <a:ext cx="3244800" cy="916800"/>
          </a:xfrm>
          <a:prstGeom prst="rect">
            <a:avLst/>
          </a:prstGeom>
        </p:spPr>
        <p:txBody>
          <a:bodyPr anchorCtr="0" anchor="t" bIns="45725" lIns="0" spcFirstLastPara="1" rIns="45725" wrap="square" tIns="45725">
            <a:noAutofit/>
          </a:bodyPr>
          <a:lstStyle>
            <a:lvl1pPr lvl="0">
              <a:lnSpc>
                <a:spcPct val="95000"/>
              </a:lnSpc>
              <a:spcBef>
                <a:spcPts val="0"/>
              </a:spcBef>
              <a:spcAft>
                <a:spcPts val="0"/>
              </a:spcAft>
              <a:buSzPts val="2400"/>
              <a:buNone/>
              <a:defRPr sz="24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282" name="Google Shape;1282;p160"/>
          <p:cNvSpPr txBox="1"/>
          <p:nvPr>
            <p:ph idx="1" type="body"/>
          </p:nvPr>
        </p:nvSpPr>
        <p:spPr>
          <a:xfrm>
            <a:off x="885925" y="2778988"/>
            <a:ext cx="3007200" cy="1925700"/>
          </a:xfrm>
          <a:prstGeom prst="rect">
            <a:avLst/>
          </a:prstGeom>
        </p:spPr>
        <p:txBody>
          <a:bodyPr anchorCtr="0" anchor="t" bIns="91425" lIns="91425" spcFirstLastPara="1" rIns="91425" wrap="square" tIns="91425">
            <a:noAutofit/>
          </a:bodyPr>
          <a:lstStyle>
            <a:lvl1pPr indent="-285750" lvl="0" marL="457200">
              <a:spcBef>
                <a:spcPts val="0"/>
              </a:spcBef>
              <a:spcAft>
                <a:spcPts val="0"/>
              </a:spcAft>
              <a:buClr>
                <a:srgbClr val="434343"/>
              </a:buClr>
              <a:buSzPts val="900"/>
              <a:buChar char="●"/>
              <a:defRPr sz="900">
                <a:solidFill>
                  <a:srgbClr val="434343"/>
                </a:solidFill>
              </a:defRPr>
            </a:lvl1pPr>
            <a:lvl2pPr indent="-285750" lvl="1" marL="914400">
              <a:spcBef>
                <a:spcPts val="0"/>
              </a:spcBef>
              <a:spcAft>
                <a:spcPts val="0"/>
              </a:spcAft>
              <a:buClr>
                <a:srgbClr val="434343"/>
              </a:buClr>
              <a:buSzPts val="900"/>
              <a:buChar char="○"/>
              <a:defRPr sz="900">
                <a:solidFill>
                  <a:srgbClr val="434343"/>
                </a:solidFill>
              </a:defRPr>
            </a:lvl2pPr>
            <a:lvl3pPr indent="-285750" lvl="2" marL="1371600">
              <a:spcBef>
                <a:spcPts val="0"/>
              </a:spcBef>
              <a:spcAft>
                <a:spcPts val="0"/>
              </a:spcAft>
              <a:buClr>
                <a:srgbClr val="434343"/>
              </a:buClr>
              <a:buSzPts val="900"/>
              <a:buChar char="■"/>
              <a:defRPr sz="900">
                <a:solidFill>
                  <a:srgbClr val="434343"/>
                </a:solidFill>
              </a:defRPr>
            </a:lvl3pPr>
            <a:lvl4pPr indent="-285750" lvl="3" marL="1828800">
              <a:spcBef>
                <a:spcPts val="0"/>
              </a:spcBef>
              <a:spcAft>
                <a:spcPts val="0"/>
              </a:spcAft>
              <a:buClr>
                <a:srgbClr val="434343"/>
              </a:buClr>
              <a:buSzPts val="900"/>
              <a:buChar char="●"/>
              <a:defRPr sz="900">
                <a:solidFill>
                  <a:srgbClr val="434343"/>
                </a:solidFill>
              </a:defRPr>
            </a:lvl4pPr>
            <a:lvl5pPr indent="-285750" lvl="4" marL="2286000">
              <a:spcBef>
                <a:spcPts val="0"/>
              </a:spcBef>
              <a:spcAft>
                <a:spcPts val="0"/>
              </a:spcAft>
              <a:buClr>
                <a:srgbClr val="434343"/>
              </a:buClr>
              <a:buSzPts val="900"/>
              <a:buChar char="○"/>
              <a:defRPr sz="900">
                <a:solidFill>
                  <a:srgbClr val="434343"/>
                </a:solidFill>
              </a:defRPr>
            </a:lvl5pPr>
            <a:lvl6pPr indent="-285750" lvl="5" marL="2743200">
              <a:spcBef>
                <a:spcPts val="0"/>
              </a:spcBef>
              <a:spcAft>
                <a:spcPts val="0"/>
              </a:spcAft>
              <a:buClr>
                <a:srgbClr val="434343"/>
              </a:buClr>
              <a:buSzPts val="900"/>
              <a:buChar char="■"/>
              <a:defRPr sz="900">
                <a:solidFill>
                  <a:srgbClr val="434343"/>
                </a:solidFill>
              </a:defRPr>
            </a:lvl6pPr>
            <a:lvl7pPr indent="-285750" lvl="6" marL="3200400">
              <a:spcBef>
                <a:spcPts val="0"/>
              </a:spcBef>
              <a:spcAft>
                <a:spcPts val="0"/>
              </a:spcAft>
              <a:buClr>
                <a:srgbClr val="434343"/>
              </a:buClr>
              <a:buSzPts val="900"/>
              <a:buChar char="●"/>
              <a:defRPr sz="900">
                <a:solidFill>
                  <a:srgbClr val="434343"/>
                </a:solidFill>
              </a:defRPr>
            </a:lvl7pPr>
            <a:lvl8pPr indent="-285750" lvl="7" marL="3657600">
              <a:spcBef>
                <a:spcPts val="0"/>
              </a:spcBef>
              <a:spcAft>
                <a:spcPts val="0"/>
              </a:spcAft>
              <a:buClr>
                <a:srgbClr val="434343"/>
              </a:buClr>
              <a:buSzPts val="900"/>
              <a:buChar char="○"/>
              <a:defRPr sz="900">
                <a:solidFill>
                  <a:srgbClr val="434343"/>
                </a:solidFill>
              </a:defRPr>
            </a:lvl8pPr>
            <a:lvl9pPr indent="-285750" lvl="8" marL="4114800">
              <a:spcBef>
                <a:spcPts val="0"/>
              </a:spcBef>
              <a:spcAft>
                <a:spcPts val="0"/>
              </a:spcAft>
              <a:buClr>
                <a:srgbClr val="434343"/>
              </a:buClr>
              <a:buSzPts val="900"/>
              <a:buChar char="■"/>
              <a:defRPr sz="900">
                <a:solidFill>
                  <a:srgbClr val="434343"/>
                </a:solidFill>
              </a:defRPr>
            </a:lvl9pPr>
          </a:lstStyle>
          <a:p/>
        </p:txBody>
      </p:sp>
      <p:sp>
        <p:nvSpPr>
          <p:cNvPr id="1283" name="Google Shape;1283;p160"/>
          <p:cNvSpPr txBox="1"/>
          <p:nvPr>
            <p:ph idx="3" type="subTitle"/>
          </p:nvPr>
        </p:nvSpPr>
        <p:spPr>
          <a:xfrm>
            <a:off x="921713" y="2265025"/>
            <a:ext cx="3244800" cy="432000"/>
          </a:xfrm>
          <a:prstGeom prst="rect">
            <a:avLst/>
          </a:prstGeom>
        </p:spPr>
        <p:txBody>
          <a:bodyPr anchorCtr="0" anchor="t" bIns="45725" lIns="45725" spcFirstLastPara="1" rIns="45725" wrap="square" tIns="45725">
            <a:noAutofit/>
          </a:bodyPr>
          <a:lstStyle>
            <a:lvl1pPr lvl="0">
              <a:spcBef>
                <a:spcPts val="0"/>
              </a:spcBef>
              <a:spcAft>
                <a:spcPts val="0"/>
              </a:spcAft>
              <a:buClr>
                <a:srgbClr val="088BF5"/>
              </a:buClr>
              <a:buSzPts val="1200"/>
              <a:buNone/>
              <a:defRPr sz="1200">
                <a:solidFill>
                  <a:srgbClr val="088BF5"/>
                </a:solidFill>
              </a:defRPr>
            </a:lvl1pPr>
            <a:lvl2pPr lvl="1">
              <a:spcBef>
                <a:spcPts val="0"/>
              </a:spcBef>
              <a:spcAft>
                <a:spcPts val="0"/>
              </a:spcAft>
              <a:buSzPts val="1200"/>
              <a:buNone/>
              <a:defRPr sz="1200"/>
            </a:lvl2pPr>
            <a:lvl3pPr lvl="2">
              <a:spcBef>
                <a:spcPts val="0"/>
              </a:spcBef>
              <a:spcAft>
                <a:spcPts val="0"/>
              </a:spcAft>
              <a:buSzPts val="1200"/>
              <a:buNone/>
              <a:defRPr sz="1200"/>
            </a:lvl3pPr>
            <a:lvl4pPr lvl="3">
              <a:spcBef>
                <a:spcPts val="0"/>
              </a:spcBef>
              <a:spcAft>
                <a:spcPts val="0"/>
              </a:spcAft>
              <a:buSzPts val="1200"/>
              <a:buNone/>
              <a:defRPr sz="1200"/>
            </a:lvl4pPr>
            <a:lvl5pPr lvl="4">
              <a:spcBef>
                <a:spcPts val="0"/>
              </a:spcBef>
              <a:spcAft>
                <a:spcPts val="0"/>
              </a:spcAft>
              <a:buSzPts val="1200"/>
              <a:buNone/>
              <a:defRPr sz="1200"/>
            </a:lvl5pPr>
            <a:lvl6pPr lvl="5">
              <a:spcBef>
                <a:spcPts val="0"/>
              </a:spcBef>
              <a:spcAft>
                <a:spcPts val="0"/>
              </a:spcAft>
              <a:buSzPts val="1200"/>
              <a:buNone/>
              <a:defRPr sz="1200"/>
            </a:lvl6pPr>
            <a:lvl7pPr lvl="6">
              <a:spcBef>
                <a:spcPts val="0"/>
              </a:spcBef>
              <a:spcAft>
                <a:spcPts val="0"/>
              </a:spcAft>
              <a:buSzPts val="1200"/>
              <a:buNone/>
              <a:defRPr sz="1200"/>
            </a:lvl7pPr>
            <a:lvl8pPr lvl="7">
              <a:spcBef>
                <a:spcPts val="0"/>
              </a:spcBef>
              <a:spcAft>
                <a:spcPts val="0"/>
              </a:spcAft>
              <a:buSzPts val="1200"/>
              <a:buNone/>
              <a:defRPr sz="1200"/>
            </a:lvl8pPr>
            <a:lvl9pPr lvl="8">
              <a:spcBef>
                <a:spcPts val="0"/>
              </a:spcBef>
              <a:spcAft>
                <a:spcPts val="0"/>
              </a:spcAft>
              <a:buSzPts val="1200"/>
              <a:buNone/>
              <a:defRPr sz="1200"/>
            </a:lvl9pPr>
          </a:lstStyle>
          <a:p/>
        </p:txBody>
      </p:sp>
      <p:pic>
        <p:nvPicPr>
          <p:cNvPr id="1284" name="Google Shape;1284;p160"/>
          <p:cNvPicPr preferRelativeResize="0"/>
          <p:nvPr/>
        </p:nvPicPr>
        <p:blipFill rotWithShape="1">
          <a:blip r:embed="rId2">
            <a:alphaModFix/>
          </a:blip>
          <a:srcRect b="0" l="0" r="0" t="0"/>
          <a:stretch/>
        </p:blipFill>
        <p:spPr>
          <a:xfrm>
            <a:off x="221525" y="210300"/>
            <a:ext cx="138325" cy="122950"/>
          </a:xfrm>
          <a:prstGeom prst="rect">
            <a:avLst/>
          </a:prstGeom>
          <a:noFill/>
          <a:ln>
            <a:noFill/>
          </a:ln>
        </p:spPr>
      </p:pic>
      <p:sp>
        <p:nvSpPr>
          <p:cNvPr id="1285" name="Google Shape;1285;p160"/>
          <p:cNvSpPr txBox="1"/>
          <p:nvPr>
            <p:ph idx="4" type="subTitle"/>
          </p:nvPr>
        </p:nvSpPr>
        <p:spPr>
          <a:xfrm>
            <a:off x="952300" y="210275"/>
            <a:ext cx="2903700" cy="123000"/>
          </a:xfrm>
          <a:prstGeom prst="rect">
            <a:avLst/>
          </a:prstGeom>
        </p:spPr>
        <p:txBody>
          <a:bodyPr anchorCtr="0" anchor="ctr" bIns="0" lIns="0" spcFirstLastPara="1" rIns="0" wrap="square" tIns="0">
            <a:noAutofit/>
          </a:bodyPr>
          <a:lstStyle>
            <a:lvl1pPr lvl="0">
              <a:lnSpc>
                <a:spcPct val="100000"/>
              </a:lnSpc>
              <a:spcBef>
                <a:spcPts val="0"/>
              </a:spcBef>
              <a:spcAft>
                <a:spcPts val="0"/>
              </a:spcAft>
              <a:buClr>
                <a:schemeClr val="dk1"/>
              </a:buClr>
              <a:buSzPts val="800"/>
              <a:buFont typeface="Montserrat SemiBold"/>
              <a:buNone/>
              <a:defRPr sz="800">
                <a:solidFill>
                  <a:schemeClr val="dk1"/>
                </a:solidFill>
                <a:latin typeface="Montserrat SemiBold"/>
                <a:ea typeface="Montserrat SemiBold"/>
                <a:cs typeface="Montserrat SemiBold"/>
                <a:sym typeface="Montserrat SemiBold"/>
              </a:defRPr>
            </a:lvl1pPr>
            <a:lvl2pPr lvl="1" algn="ctr">
              <a:lnSpc>
                <a:spcPct val="100000"/>
              </a:lnSpc>
              <a:spcBef>
                <a:spcPts val="0"/>
              </a:spcBef>
              <a:spcAft>
                <a:spcPts val="0"/>
              </a:spcAft>
              <a:buClr>
                <a:schemeClr val="lt1"/>
              </a:buClr>
              <a:buSzPts val="2800"/>
              <a:buNone/>
              <a:defRPr sz="2800">
                <a:solidFill>
                  <a:schemeClr val="lt1"/>
                </a:solidFill>
              </a:defRPr>
            </a:lvl2pPr>
            <a:lvl3pPr lvl="2" algn="ctr">
              <a:lnSpc>
                <a:spcPct val="100000"/>
              </a:lnSpc>
              <a:spcBef>
                <a:spcPts val="0"/>
              </a:spcBef>
              <a:spcAft>
                <a:spcPts val="0"/>
              </a:spcAft>
              <a:buClr>
                <a:schemeClr val="lt1"/>
              </a:buClr>
              <a:buSzPts val="2800"/>
              <a:buNone/>
              <a:defRPr sz="2800">
                <a:solidFill>
                  <a:schemeClr val="lt1"/>
                </a:solidFill>
              </a:defRPr>
            </a:lvl3pPr>
            <a:lvl4pPr lvl="3" algn="ctr">
              <a:lnSpc>
                <a:spcPct val="100000"/>
              </a:lnSpc>
              <a:spcBef>
                <a:spcPts val="0"/>
              </a:spcBef>
              <a:spcAft>
                <a:spcPts val="0"/>
              </a:spcAft>
              <a:buClr>
                <a:schemeClr val="lt1"/>
              </a:buClr>
              <a:buSzPts val="2800"/>
              <a:buNone/>
              <a:defRPr sz="2800">
                <a:solidFill>
                  <a:schemeClr val="lt1"/>
                </a:solidFill>
              </a:defRPr>
            </a:lvl4pPr>
            <a:lvl5pPr lvl="4" algn="ctr">
              <a:lnSpc>
                <a:spcPct val="100000"/>
              </a:lnSpc>
              <a:spcBef>
                <a:spcPts val="0"/>
              </a:spcBef>
              <a:spcAft>
                <a:spcPts val="0"/>
              </a:spcAft>
              <a:buClr>
                <a:schemeClr val="lt1"/>
              </a:buClr>
              <a:buSzPts val="2800"/>
              <a:buNone/>
              <a:defRPr sz="2800">
                <a:solidFill>
                  <a:schemeClr val="lt1"/>
                </a:solidFill>
              </a:defRPr>
            </a:lvl5pPr>
            <a:lvl6pPr lvl="5" algn="ctr">
              <a:lnSpc>
                <a:spcPct val="100000"/>
              </a:lnSpc>
              <a:spcBef>
                <a:spcPts val="0"/>
              </a:spcBef>
              <a:spcAft>
                <a:spcPts val="0"/>
              </a:spcAft>
              <a:buClr>
                <a:schemeClr val="lt1"/>
              </a:buClr>
              <a:buSzPts val="2800"/>
              <a:buNone/>
              <a:defRPr sz="2800">
                <a:solidFill>
                  <a:schemeClr val="lt1"/>
                </a:solidFill>
              </a:defRPr>
            </a:lvl6pPr>
            <a:lvl7pPr lvl="6" algn="ctr">
              <a:lnSpc>
                <a:spcPct val="100000"/>
              </a:lnSpc>
              <a:spcBef>
                <a:spcPts val="0"/>
              </a:spcBef>
              <a:spcAft>
                <a:spcPts val="0"/>
              </a:spcAft>
              <a:buClr>
                <a:schemeClr val="lt1"/>
              </a:buClr>
              <a:buSzPts val="2800"/>
              <a:buNone/>
              <a:defRPr sz="2800">
                <a:solidFill>
                  <a:schemeClr val="lt1"/>
                </a:solidFill>
              </a:defRPr>
            </a:lvl7pPr>
            <a:lvl8pPr lvl="7" algn="ctr">
              <a:lnSpc>
                <a:spcPct val="100000"/>
              </a:lnSpc>
              <a:spcBef>
                <a:spcPts val="0"/>
              </a:spcBef>
              <a:spcAft>
                <a:spcPts val="0"/>
              </a:spcAft>
              <a:buClr>
                <a:schemeClr val="lt1"/>
              </a:buClr>
              <a:buSzPts val="2800"/>
              <a:buNone/>
              <a:defRPr sz="2800">
                <a:solidFill>
                  <a:schemeClr val="lt1"/>
                </a:solidFill>
              </a:defRPr>
            </a:lvl8pPr>
            <a:lvl9pPr lvl="8" algn="ctr">
              <a:lnSpc>
                <a:spcPct val="100000"/>
              </a:lnSpc>
              <a:spcBef>
                <a:spcPts val="0"/>
              </a:spcBef>
              <a:spcAft>
                <a:spcPts val="0"/>
              </a:spcAft>
              <a:buClr>
                <a:schemeClr val="lt1"/>
              </a:buClr>
              <a:buSzPts val="2800"/>
              <a:buNone/>
              <a:defRPr sz="2800">
                <a:solidFill>
                  <a:schemeClr val="lt1"/>
                </a:solidFill>
              </a:defRPr>
            </a:lvl9pPr>
          </a:lstStyle>
          <a:p/>
        </p:txBody>
      </p:sp>
      <p:sp>
        <p:nvSpPr>
          <p:cNvPr id="1286" name="Google Shape;1286;p160"/>
          <p:cNvSpPr txBox="1"/>
          <p:nvPr/>
        </p:nvSpPr>
        <p:spPr>
          <a:xfrm rot="-5400000">
            <a:off x="-975112" y="3297988"/>
            <a:ext cx="2528700" cy="771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500">
                <a:solidFill>
                  <a:srgbClr val="999999"/>
                </a:solidFill>
                <a:latin typeface="Montserrat Medium"/>
                <a:ea typeface="Montserrat Medium"/>
                <a:cs typeface="Montserrat Medium"/>
                <a:sym typeface="Montserrat Medium"/>
              </a:rPr>
              <a:t>© 2023 Skydio, Inc. Proprietary &amp; Confidential</a:t>
            </a:r>
            <a:endParaRPr sz="500">
              <a:solidFill>
                <a:srgbClr val="999999"/>
              </a:solidFill>
              <a:latin typeface="Montserrat Medium"/>
              <a:ea typeface="Montserrat Medium"/>
              <a:cs typeface="Montserrat Medium"/>
              <a:sym typeface="Montserrat Medium"/>
            </a:endParaRPr>
          </a:p>
        </p:txBody>
      </p:sp>
      <p:sp>
        <p:nvSpPr>
          <p:cNvPr id="1287" name="Google Shape;1287;p160"/>
          <p:cNvSpPr txBox="1"/>
          <p:nvPr/>
        </p:nvSpPr>
        <p:spPr>
          <a:xfrm>
            <a:off x="202413" y="4779625"/>
            <a:ext cx="176700" cy="2388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fld id="{00000000-1234-1234-1234-123412341234}" type="slidenum">
              <a:rPr lang="en" sz="700">
                <a:solidFill>
                  <a:schemeClr val="dk1"/>
                </a:solidFill>
                <a:latin typeface="Montserrat Medium"/>
                <a:ea typeface="Montserrat Medium"/>
                <a:cs typeface="Montserrat Medium"/>
                <a:sym typeface="Montserrat Medium"/>
              </a:rPr>
              <a:t>‹#›</a:t>
            </a:fld>
            <a:endParaRPr sz="700">
              <a:solidFill>
                <a:schemeClr val="dk1"/>
              </a:solidFill>
              <a:latin typeface="Montserrat Medium"/>
              <a:ea typeface="Montserrat Medium"/>
              <a:cs typeface="Montserrat Medium"/>
              <a:sym typeface="Montserrat Medium"/>
            </a:endParaRPr>
          </a:p>
        </p:txBody>
      </p:sp>
    </p:spTree>
  </p:cSld>
  <p:clrMapOvr>
    <a:masterClrMapping/>
  </p:clrMapOvr>
</p:sldLayout>
</file>

<file path=ppt/slideLayouts/slideLayout15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e - Blank - Dark">
  <p:cSld name="CUSTOM">
    <p:bg>
      <p:bgPr>
        <a:solidFill>
          <a:schemeClr val="dk1"/>
        </a:solidFill>
      </p:bgPr>
    </p:bg>
    <p:spTree>
      <p:nvGrpSpPr>
        <p:cNvPr id="1288" name="Shape 1288"/>
        <p:cNvGrpSpPr/>
        <p:nvPr/>
      </p:nvGrpSpPr>
      <p:grpSpPr>
        <a:xfrm>
          <a:off x="0" y="0"/>
          <a:ext cx="0" cy="0"/>
          <a:chOff x="0" y="0"/>
          <a:chExt cx="0" cy="0"/>
        </a:xfrm>
      </p:grpSpPr>
      <p:pic>
        <p:nvPicPr>
          <p:cNvPr id="1289" name="Google Shape;1289;p161"/>
          <p:cNvPicPr preferRelativeResize="0"/>
          <p:nvPr/>
        </p:nvPicPr>
        <p:blipFill rotWithShape="1">
          <a:blip r:embed="rId2">
            <a:alphaModFix/>
          </a:blip>
          <a:srcRect b="0" l="0" r="0" t="0"/>
          <a:stretch/>
        </p:blipFill>
        <p:spPr>
          <a:xfrm>
            <a:off x="221525" y="210300"/>
            <a:ext cx="138325" cy="122950"/>
          </a:xfrm>
          <a:prstGeom prst="rect">
            <a:avLst/>
          </a:prstGeom>
          <a:noFill/>
          <a:ln>
            <a:noFill/>
          </a:ln>
        </p:spPr>
      </p:pic>
      <p:sp>
        <p:nvSpPr>
          <p:cNvPr id="1290" name="Google Shape;1290;p161"/>
          <p:cNvSpPr txBox="1"/>
          <p:nvPr/>
        </p:nvSpPr>
        <p:spPr>
          <a:xfrm rot="-5400000">
            <a:off x="-975112" y="3297988"/>
            <a:ext cx="2528700" cy="771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500">
                <a:solidFill>
                  <a:srgbClr val="666666"/>
                </a:solidFill>
                <a:latin typeface="Montserrat Medium"/>
                <a:ea typeface="Montserrat Medium"/>
                <a:cs typeface="Montserrat Medium"/>
                <a:sym typeface="Montserrat Medium"/>
              </a:rPr>
              <a:t>© 2023 Skydio, Inc. Proprietary &amp; Confidential</a:t>
            </a:r>
            <a:endParaRPr sz="500">
              <a:solidFill>
                <a:srgbClr val="666666"/>
              </a:solidFill>
              <a:latin typeface="Montserrat Medium"/>
              <a:ea typeface="Montserrat Medium"/>
              <a:cs typeface="Montserrat Medium"/>
              <a:sym typeface="Montserrat Medium"/>
            </a:endParaRPr>
          </a:p>
        </p:txBody>
      </p:sp>
      <p:sp>
        <p:nvSpPr>
          <p:cNvPr id="1291" name="Google Shape;1291;p161"/>
          <p:cNvSpPr txBox="1"/>
          <p:nvPr/>
        </p:nvSpPr>
        <p:spPr>
          <a:xfrm>
            <a:off x="202413" y="4779625"/>
            <a:ext cx="176700" cy="2388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fld id="{00000000-1234-1234-1234-123412341234}" type="slidenum">
              <a:rPr lang="en" sz="700">
                <a:solidFill>
                  <a:schemeClr val="lt1"/>
                </a:solidFill>
                <a:latin typeface="Montserrat Medium"/>
                <a:ea typeface="Montserrat Medium"/>
                <a:cs typeface="Montserrat Medium"/>
                <a:sym typeface="Montserrat Medium"/>
              </a:rPr>
              <a:t>‹#›</a:t>
            </a:fld>
            <a:endParaRPr sz="700">
              <a:solidFill>
                <a:schemeClr val="lt1"/>
              </a:solidFill>
              <a:latin typeface="Montserrat Medium"/>
              <a:ea typeface="Montserrat Medium"/>
              <a:cs typeface="Montserrat Medium"/>
              <a:sym typeface="Montserrat Medium"/>
            </a:endParaRPr>
          </a:p>
        </p:txBody>
      </p:sp>
      <p:sp>
        <p:nvSpPr>
          <p:cNvPr id="1292" name="Google Shape;1292;p161"/>
          <p:cNvSpPr txBox="1"/>
          <p:nvPr>
            <p:ph idx="1" type="subTitle"/>
          </p:nvPr>
        </p:nvSpPr>
        <p:spPr>
          <a:xfrm>
            <a:off x="952300" y="210275"/>
            <a:ext cx="2903700" cy="123000"/>
          </a:xfrm>
          <a:prstGeom prst="rect">
            <a:avLst/>
          </a:prstGeom>
        </p:spPr>
        <p:txBody>
          <a:bodyPr anchorCtr="0" anchor="ctr" bIns="0" lIns="0" spcFirstLastPara="1" rIns="0" wrap="square" tIns="0">
            <a:noAutofit/>
          </a:bodyPr>
          <a:lstStyle>
            <a:lvl1pPr lvl="0">
              <a:lnSpc>
                <a:spcPct val="100000"/>
              </a:lnSpc>
              <a:spcBef>
                <a:spcPts val="0"/>
              </a:spcBef>
              <a:spcAft>
                <a:spcPts val="0"/>
              </a:spcAft>
              <a:buClr>
                <a:schemeClr val="lt1"/>
              </a:buClr>
              <a:buSzPts val="800"/>
              <a:buFont typeface="Montserrat SemiBold"/>
              <a:buNone/>
              <a:defRPr sz="800">
                <a:solidFill>
                  <a:schemeClr val="lt1"/>
                </a:solidFill>
                <a:latin typeface="Montserrat SemiBold"/>
                <a:ea typeface="Montserrat SemiBold"/>
                <a:cs typeface="Montserrat SemiBold"/>
                <a:sym typeface="Montserrat SemiBold"/>
              </a:defRPr>
            </a:lvl1pPr>
            <a:lvl2pPr lvl="1" algn="ctr">
              <a:lnSpc>
                <a:spcPct val="100000"/>
              </a:lnSpc>
              <a:spcBef>
                <a:spcPts val="0"/>
              </a:spcBef>
              <a:spcAft>
                <a:spcPts val="0"/>
              </a:spcAft>
              <a:buClr>
                <a:schemeClr val="lt1"/>
              </a:buClr>
              <a:buSzPts val="2800"/>
              <a:buNone/>
              <a:defRPr sz="2800">
                <a:solidFill>
                  <a:schemeClr val="lt1"/>
                </a:solidFill>
              </a:defRPr>
            </a:lvl2pPr>
            <a:lvl3pPr lvl="2" algn="ctr">
              <a:lnSpc>
                <a:spcPct val="100000"/>
              </a:lnSpc>
              <a:spcBef>
                <a:spcPts val="0"/>
              </a:spcBef>
              <a:spcAft>
                <a:spcPts val="0"/>
              </a:spcAft>
              <a:buClr>
                <a:schemeClr val="lt1"/>
              </a:buClr>
              <a:buSzPts val="2800"/>
              <a:buNone/>
              <a:defRPr sz="2800">
                <a:solidFill>
                  <a:schemeClr val="lt1"/>
                </a:solidFill>
              </a:defRPr>
            </a:lvl3pPr>
            <a:lvl4pPr lvl="3" algn="ctr">
              <a:lnSpc>
                <a:spcPct val="100000"/>
              </a:lnSpc>
              <a:spcBef>
                <a:spcPts val="0"/>
              </a:spcBef>
              <a:spcAft>
                <a:spcPts val="0"/>
              </a:spcAft>
              <a:buClr>
                <a:schemeClr val="lt1"/>
              </a:buClr>
              <a:buSzPts val="2800"/>
              <a:buNone/>
              <a:defRPr sz="2800">
                <a:solidFill>
                  <a:schemeClr val="lt1"/>
                </a:solidFill>
              </a:defRPr>
            </a:lvl4pPr>
            <a:lvl5pPr lvl="4" algn="ctr">
              <a:lnSpc>
                <a:spcPct val="100000"/>
              </a:lnSpc>
              <a:spcBef>
                <a:spcPts val="0"/>
              </a:spcBef>
              <a:spcAft>
                <a:spcPts val="0"/>
              </a:spcAft>
              <a:buClr>
                <a:schemeClr val="lt1"/>
              </a:buClr>
              <a:buSzPts val="2800"/>
              <a:buNone/>
              <a:defRPr sz="2800">
                <a:solidFill>
                  <a:schemeClr val="lt1"/>
                </a:solidFill>
              </a:defRPr>
            </a:lvl5pPr>
            <a:lvl6pPr lvl="5" algn="ctr">
              <a:lnSpc>
                <a:spcPct val="100000"/>
              </a:lnSpc>
              <a:spcBef>
                <a:spcPts val="0"/>
              </a:spcBef>
              <a:spcAft>
                <a:spcPts val="0"/>
              </a:spcAft>
              <a:buClr>
                <a:schemeClr val="lt1"/>
              </a:buClr>
              <a:buSzPts val="2800"/>
              <a:buNone/>
              <a:defRPr sz="2800">
                <a:solidFill>
                  <a:schemeClr val="lt1"/>
                </a:solidFill>
              </a:defRPr>
            </a:lvl6pPr>
            <a:lvl7pPr lvl="6" algn="ctr">
              <a:lnSpc>
                <a:spcPct val="100000"/>
              </a:lnSpc>
              <a:spcBef>
                <a:spcPts val="0"/>
              </a:spcBef>
              <a:spcAft>
                <a:spcPts val="0"/>
              </a:spcAft>
              <a:buClr>
                <a:schemeClr val="lt1"/>
              </a:buClr>
              <a:buSzPts val="2800"/>
              <a:buNone/>
              <a:defRPr sz="2800">
                <a:solidFill>
                  <a:schemeClr val="lt1"/>
                </a:solidFill>
              </a:defRPr>
            </a:lvl7pPr>
            <a:lvl8pPr lvl="7" algn="ctr">
              <a:lnSpc>
                <a:spcPct val="100000"/>
              </a:lnSpc>
              <a:spcBef>
                <a:spcPts val="0"/>
              </a:spcBef>
              <a:spcAft>
                <a:spcPts val="0"/>
              </a:spcAft>
              <a:buClr>
                <a:schemeClr val="lt1"/>
              </a:buClr>
              <a:buSzPts val="2800"/>
              <a:buNone/>
              <a:defRPr sz="2800">
                <a:solidFill>
                  <a:schemeClr val="lt1"/>
                </a:solidFill>
              </a:defRPr>
            </a:lvl8pPr>
            <a:lvl9pPr lvl="8" algn="ctr">
              <a:lnSpc>
                <a:spcPct val="100000"/>
              </a:lnSpc>
              <a:spcBef>
                <a:spcPts val="0"/>
              </a:spcBef>
              <a:spcAft>
                <a:spcPts val="0"/>
              </a:spcAft>
              <a:buClr>
                <a:schemeClr val="lt1"/>
              </a:buClr>
              <a:buSzPts val="2800"/>
              <a:buNone/>
              <a:defRPr sz="2800">
                <a:solidFill>
                  <a:schemeClr val="lt1"/>
                </a:solidFill>
              </a:defRPr>
            </a:lvl9pPr>
          </a:lstStyle>
          <a:p/>
        </p:txBody>
      </p:sp>
    </p:spTree>
  </p:cSld>
  <p:clrMapOvr>
    <a:masterClrMapping/>
  </p:clrMapOvr>
</p:sldLayout>
</file>

<file path=ppt/slideLayouts/slideLayout15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e - Blank - Light">
  <p:cSld name="CUSTOM_2">
    <p:bg>
      <p:bgPr>
        <a:solidFill>
          <a:schemeClr val="lt1"/>
        </a:solidFill>
      </p:bgPr>
    </p:bg>
    <p:spTree>
      <p:nvGrpSpPr>
        <p:cNvPr id="1293" name="Shape 1293"/>
        <p:cNvGrpSpPr/>
        <p:nvPr/>
      </p:nvGrpSpPr>
      <p:grpSpPr>
        <a:xfrm>
          <a:off x="0" y="0"/>
          <a:ext cx="0" cy="0"/>
          <a:chOff x="0" y="0"/>
          <a:chExt cx="0" cy="0"/>
        </a:xfrm>
      </p:grpSpPr>
      <p:pic>
        <p:nvPicPr>
          <p:cNvPr id="1294" name="Google Shape;1294;p162"/>
          <p:cNvPicPr preferRelativeResize="0"/>
          <p:nvPr/>
        </p:nvPicPr>
        <p:blipFill rotWithShape="1">
          <a:blip r:embed="rId2">
            <a:alphaModFix/>
          </a:blip>
          <a:srcRect b="0" l="0" r="0" t="0"/>
          <a:stretch/>
        </p:blipFill>
        <p:spPr>
          <a:xfrm>
            <a:off x="221525" y="210300"/>
            <a:ext cx="138325" cy="122950"/>
          </a:xfrm>
          <a:prstGeom prst="rect">
            <a:avLst/>
          </a:prstGeom>
          <a:noFill/>
          <a:ln>
            <a:noFill/>
          </a:ln>
        </p:spPr>
      </p:pic>
      <p:sp>
        <p:nvSpPr>
          <p:cNvPr id="1295" name="Google Shape;1295;p162"/>
          <p:cNvSpPr txBox="1"/>
          <p:nvPr>
            <p:ph idx="1" type="subTitle"/>
          </p:nvPr>
        </p:nvSpPr>
        <p:spPr>
          <a:xfrm>
            <a:off x="952300" y="210275"/>
            <a:ext cx="2903700" cy="123000"/>
          </a:xfrm>
          <a:prstGeom prst="rect">
            <a:avLst/>
          </a:prstGeom>
        </p:spPr>
        <p:txBody>
          <a:bodyPr anchorCtr="0" anchor="ctr" bIns="0" lIns="0" spcFirstLastPara="1" rIns="0" wrap="square" tIns="0">
            <a:noAutofit/>
          </a:bodyPr>
          <a:lstStyle>
            <a:lvl1pPr lvl="0">
              <a:lnSpc>
                <a:spcPct val="100000"/>
              </a:lnSpc>
              <a:spcBef>
                <a:spcPts val="0"/>
              </a:spcBef>
              <a:spcAft>
                <a:spcPts val="0"/>
              </a:spcAft>
              <a:buClr>
                <a:schemeClr val="dk1"/>
              </a:buClr>
              <a:buSzPts val="800"/>
              <a:buFont typeface="Montserrat SemiBold"/>
              <a:buNone/>
              <a:defRPr sz="800">
                <a:solidFill>
                  <a:schemeClr val="dk1"/>
                </a:solidFill>
                <a:latin typeface="Montserrat SemiBold"/>
                <a:ea typeface="Montserrat SemiBold"/>
                <a:cs typeface="Montserrat SemiBold"/>
                <a:sym typeface="Montserrat SemiBold"/>
              </a:defRPr>
            </a:lvl1pPr>
            <a:lvl2pPr lvl="1" algn="ctr">
              <a:lnSpc>
                <a:spcPct val="100000"/>
              </a:lnSpc>
              <a:spcBef>
                <a:spcPts val="0"/>
              </a:spcBef>
              <a:spcAft>
                <a:spcPts val="0"/>
              </a:spcAft>
              <a:buClr>
                <a:schemeClr val="lt1"/>
              </a:buClr>
              <a:buSzPts val="2800"/>
              <a:buNone/>
              <a:defRPr sz="2800">
                <a:solidFill>
                  <a:schemeClr val="lt1"/>
                </a:solidFill>
              </a:defRPr>
            </a:lvl2pPr>
            <a:lvl3pPr lvl="2" algn="ctr">
              <a:lnSpc>
                <a:spcPct val="100000"/>
              </a:lnSpc>
              <a:spcBef>
                <a:spcPts val="0"/>
              </a:spcBef>
              <a:spcAft>
                <a:spcPts val="0"/>
              </a:spcAft>
              <a:buClr>
                <a:schemeClr val="lt1"/>
              </a:buClr>
              <a:buSzPts val="2800"/>
              <a:buNone/>
              <a:defRPr sz="2800">
                <a:solidFill>
                  <a:schemeClr val="lt1"/>
                </a:solidFill>
              </a:defRPr>
            </a:lvl3pPr>
            <a:lvl4pPr lvl="3" algn="ctr">
              <a:lnSpc>
                <a:spcPct val="100000"/>
              </a:lnSpc>
              <a:spcBef>
                <a:spcPts val="0"/>
              </a:spcBef>
              <a:spcAft>
                <a:spcPts val="0"/>
              </a:spcAft>
              <a:buClr>
                <a:schemeClr val="lt1"/>
              </a:buClr>
              <a:buSzPts val="2800"/>
              <a:buNone/>
              <a:defRPr sz="2800">
                <a:solidFill>
                  <a:schemeClr val="lt1"/>
                </a:solidFill>
              </a:defRPr>
            </a:lvl4pPr>
            <a:lvl5pPr lvl="4" algn="ctr">
              <a:lnSpc>
                <a:spcPct val="100000"/>
              </a:lnSpc>
              <a:spcBef>
                <a:spcPts val="0"/>
              </a:spcBef>
              <a:spcAft>
                <a:spcPts val="0"/>
              </a:spcAft>
              <a:buClr>
                <a:schemeClr val="lt1"/>
              </a:buClr>
              <a:buSzPts val="2800"/>
              <a:buNone/>
              <a:defRPr sz="2800">
                <a:solidFill>
                  <a:schemeClr val="lt1"/>
                </a:solidFill>
              </a:defRPr>
            </a:lvl5pPr>
            <a:lvl6pPr lvl="5" algn="ctr">
              <a:lnSpc>
                <a:spcPct val="100000"/>
              </a:lnSpc>
              <a:spcBef>
                <a:spcPts val="0"/>
              </a:spcBef>
              <a:spcAft>
                <a:spcPts val="0"/>
              </a:spcAft>
              <a:buClr>
                <a:schemeClr val="lt1"/>
              </a:buClr>
              <a:buSzPts val="2800"/>
              <a:buNone/>
              <a:defRPr sz="2800">
                <a:solidFill>
                  <a:schemeClr val="lt1"/>
                </a:solidFill>
              </a:defRPr>
            </a:lvl6pPr>
            <a:lvl7pPr lvl="6" algn="ctr">
              <a:lnSpc>
                <a:spcPct val="100000"/>
              </a:lnSpc>
              <a:spcBef>
                <a:spcPts val="0"/>
              </a:spcBef>
              <a:spcAft>
                <a:spcPts val="0"/>
              </a:spcAft>
              <a:buClr>
                <a:schemeClr val="lt1"/>
              </a:buClr>
              <a:buSzPts val="2800"/>
              <a:buNone/>
              <a:defRPr sz="2800">
                <a:solidFill>
                  <a:schemeClr val="lt1"/>
                </a:solidFill>
              </a:defRPr>
            </a:lvl7pPr>
            <a:lvl8pPr lvl="7" algn="ctr">
              <a:lnSpc>
                <a:spcPct val="100000"/>
              </a:lnSpc>
              <a:spcBef>
                <a:spcPts val="0"/>
              </a:spcBef>
              <a:spcAft>
                <a:spcPts val="0"/>
              </a:spcAft>
              <a:buClr>
                <a:schemeClr val="lt1"/>
              </a:buClr>
              <a:buSzPts val="2800"/>
              <a:buNone/>
              <a:defRPr sz="2800">
                <a:solidFill>
                  <a:schemeClr val="lt1"/>
                </a:solidFill>
              </a:defRPr>
            </a:lvl8pPr>
            <a:lvl9pPr lvl="8" algn="ctr">
              <a:lnSpc>
                <a:spcPct val="100000"/>
              </a:lnSpc>
              <a:spcBef>
                <a:spcPts val="0"/>
              </a:spcBef>
              <a:spcAft>
                <a:spcPts val="0"/>
              </a:spcAft>
              <a:buClr>
                <a:schemeClr val="lt1"/>
              </a:buClr>
              <a:buSzPts val="2800"/>
              <a:buNone/>
              <a:defRPr sz="2800">
                <a:solidFill>
                  <a:schemeClr val="lt1"/>
                </a:solidFill>
              </a:defRPr>
            </a:lvl9pPr>
          </a:lstStyle>
          <a:p/>
        </p:txBody>
      </p:sp>
      <p:sp>
        <p:nvSpPr>
          <p:cNvPr id="1296" name="Google Shape;1296;p162"/>
          <p:cNvSpPr txBox="1"/>
          <p:nvPr/>
        </p:nvSpPr>
        <p:spPr>
          <a:xfrm rot="-5400000">
            <a:off x="-975112" y="3297988"/>
            <a:ext cx="2528700" cy="771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500">
                <a:solidFill>
                  <a:srgbClr val="999999"/>
                </a:solidFill>
                <a:latin typeface="Montserrat Medium"/>
                <a:ea typeface="Montserrat Medium"/>
                <a:cs typeface="Montserrat Medium"/>
                <a:sym typeface="Montserrat Medium"/>
              </a:rPr>
              <a:t>© 2023 Skydio, Inc. Proprietary &amp; Confidential</a:t>
            </a:r>
            <a:endParaRPr sz="500">
              <a:solidFill>
                <a:srgbClr val="999999"/>
              </a:solidFill>
              <a:latin typeface="Montserrat Medium"/>
              <a:ea typeface="Montserrat Medium"/>
              <a:cs typeface="Montserrat Medium"/>
              <a:sym typeface="Montserrat Medium"/>
            </a:endParaRPr>
          </a:p>
        </p:txBody>
      </p:sp>
      <p:sp>
        <p:nvSpPr>
          <p:cNvPr id="1297" name="Google Shape;1297;p162"/>
          <p:cNvSpPr txBox="1"/>
          <p:nvPr/>
        </p:nvSpPr>
        <p:spPr>
          <a:xfrm>
            <a:off x="202413" y="4779625"/>
            <a:ext cx="176700" cy="2388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fld id="{00000000-1234-1234-1234-123412341234}" type="slidenum">
              <a:rPr lang="en" sz="700">
                <a:solidFill>
                  <a:schemeClr val="dk1"/>
                </a:solidFill>
                <a:latin typeface="Montserrat Medium"/>
                <a:ea typeface="Montserrat Medium"/>
                <a:cs typeface="Montserrat Medium"/>
                <a:sym typeface="Montserrat Medium"/>
              </a:rPr>
              <a:t>‹#›</a:t>
            </a:fld>
            <a:endParaRPr sz="700">
              <a:solidFill>
                <a:schemeClr val="dk1"/>
              </a:solidFill>
              <a:latin typeface="Montserrat Medium"/>
              <a:ea typeface="Montserrat Medium"/>
              <a:cs typeface="Montserrat Medium"/>
              <a:sym typeface="Montserrat Medium"/>
            </a:endParaRPr>
          </a:p>
        </p:txBody>
      </p:sp>
    </p:spTree>
  </p:cSld>
  <p:clrMapOvr>
    <a:masterClrMapping/>
  </p:clrMapOvr>
</p:sldLayout>
</file>

<file path=ppt/slideLayouts/slideLayout15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g - Divider - Dark">
  <p:cSld name="CUSTOM_1">
    <p:bg>
      <p:bgPr>
        <a:solidFill>
          <a:schemeClr val="dk1"/>
        </a:solidFill>
      </p:bgPr>
    </p:bg>
    <p:spTree>
      <p:nvGrpSpPr>
        <p:cNvPr id="1298" name="Shape 1298"/>
        <p:cNvGrpSpPr/>
        <p:nvPr/>
      </p:nvGrpSpPr>
      <p:grpSpPr>
        <a:xfrm>
          <a:off x="0" y="0"/>
          <a:ext cx="0" cy="0"/>
          <a:chOff x="0" y="0"/>
          <a:chExt cx="0" cy="0"/>
        </a:xfrm>
      </p:grpSpPr>
      <p:pic>
        <p:nvPicPr>
          <p:cNvPr id="1299" name="Google Shape;1299;p163"/>
          <p:cNvPicPr preferRelativeResize="0"/>
          <p:nvPr/>
        </p:nvPicPr>
        <p:blipFill rotWithShape="1">
          <a:blip r:embed="rId2">
            <a:alphaModFix/>
          </a:blip>
          <a:srcRect b="0" l="0" r="0" t="0"/>
          <a:stretch/>
        </p:blipFill>
        <p:spPr>
          <a:xfrm>
            <a:off x="221525" y="210300"/>
            <a:ext cx="138325" cy="122950"/>
          </a:xfrm>
          <a:prstGeom prst="rect">
            <a:avLst/>
          </a:prstGeom>
          <a:noFill/>
          <a:ln>
            <a:noFill/>
          </a:ln>
        </p:spPr>
      </p:pic>
      <p:sp>
        <p:nvSpPr>
          <p:cNvPr id="1300" name="Google Shape;1300;p163"/>
          <p:cNvSpPr txBox="1"/>
          <p:nvPr/>
        </p:nvSpPr>
        <p:spPr>
          <a:xfrm rot="-5400000">
            <a:off x="-975112" y="3297988"/>
            <a:ext cx="2528700" cy="771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500">
                <a:solidFill>
                  <a:srgbClr val="666666"/>
                </a:solidFill>
                <a:latin typeface="Montserrat Medium"/>
                <a:ea typeface="Montserrat Medium"/>
                <a:cs typeface="Montserrat Medium"/>
                <a:sym typeface="Montserrat Medium"/>
              </a:rPr>
              <a:t>© 2023 Skydio, Inc. Proprietary &amp; Confidential</a:t>
            </a:r>
            <a:endParaRPr sz="500">
              <a:solidFill>
                <a:srgbClr val="666666"/>
              </a:solidFill>
              <a:latin typeface="Montserrat Medium"/>
              <a:ea typeface="Montserrat Medium"/>
              <a:cs typeface="Montserrat Medium"/>
              <a:sym typeface="Montserrat Medium"/>
            </a:endParaRPr>
          </a:p>
        </p:txBody>
      </p:sp>
      <p:sp>
        <p:nvSpPr>
          <p:cNvPr id="1301" name="Google Shape;1301;p163"/>
          <p:cNvSpPr txBox="1"/>
          <p:nvPr/>
        </p:nvSpPr>
        <p:spPr>
          <a:xfrm>
            <a:off x="202413" y="4779625"/>
            <a:ext cx="176700" cy="2388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fld id="{00000000-1234-1234-1234-123412341234}" type="slidenum">
              <a:rPr lang="en" sz="700">
                <a:solidFill>
                  <a:schemeClr val="lt1"/>
                </a:solidFill>
                <a:latin typeface="Montserrat Medium"/>
                <a:ea typeface="Montserrat Medium"/>
                <a:cs typeface="Montserrat Medium"/>
                <a:sym typeface="Montserrat Medium"/>
              </a:rPr>
              <a:t>‹#›</a:t>
            </a:fld>
            <a:endParaRPr sz="700">
              <a:solidFill>
                <a:schemeClr val="lt1"/>
              </a:solidFill>
              <a:latin typeface="Montserrat Medium"/>
              <a:ea typeface="Montserrat Medium"/>
              <a:cs typeface="Montserrat Medium"/>
              <a:sym typeface="Montserrat Medium"/>
            </a:endParaRPr>
          </a:p>
        </p:txBody>
      </p:sp>
      <p:sp>
        <p:nvSpPr>
          <p:cNvPr id="1302" name="Google Shape;1302;p163"/>
          <p:cNvSpPr txBox="1"/>
          <p:nvPr>
            <p:ph idx="1" type="subTitle"/>
          </p:nvPr>
        </p:nvSpPr>
        <p:spPr>
          <a:xfrm>
            <a:off x="952300" y="210275"/>
            <a:ext cx="2903700" cy="123000"/>
          </a:xfrm>
          <a:prstGeom prst="rect">
            <a:avLst/>
          </a:prstGeom>
        </p:spPr>
        <p:txBody>
          <a:bodyPr anchorCtr="0" anchor="ctr" bIns="0" lIns="0" spcFirstLastPara="1" rIns="0" wrap="square" tIns="0">
            <a:noAutofit/>
          </a:bodyPr>
          <a:lstStyle>
            <a:lvl1pPr lvl="0">
              <a:lnSpc>
                <a:spcPct val="100000"/>
              </a:lnSpc>
              <a:spcBef>
                <a:spcPts val="0"/>
              </a:spcBef>
              <a:spcAft>
                <a:spcPts val="0"/>
              </a:spcAft>
              <a:buClr>
                <a:schemeClr val="lt1"/>
              </a:buClr>
              <a:buSzPts val="800"/>
              <a:buFont typeface="Montserrat SemiBold"/>
              <a:buNone/>
              <a:defRPr sz="800">
                <a:solidFill>
                  <a:schemeClr val="lt1"/>
                </a:solidFill>
                <a:latin typeface="Montserrat SemiBold"/>
                <a:ea typeface="Montserrat SemiBold"/>
                <a:cs typeface="Montserrat SemiBold"/>
                <a:sym typeface="Montserrat SemiBold"/>
              </a:defRPr>
            </a:lvl1pPr>
            <a:lvl2pPr lvl="1" algn="ctr">
              <a:lnSpc>
                <a:spcPct val="100000"/>
              </a:lnSpc>
              <a:spcBef>
                <a:spcPts val="0"/>
              </a:spcBef>
              <a:spcAft>
                <a:spcPts val="0"/>
              </a:spcAft>
              <a:buClr>
                <a:schemeClr val="lt1"/>
              </a:buClr>
              <a:buSzPts val="2800"/>
              <a:buNone/>
              <a:defRPr sz="2800">
                <a:solidFill>
                  <a:schemeClr val="lt1"/>
                </a:solidFill>
              </a:defRPr>
            </a:lvl2pPr>
            <a:lvl3pPr lvl="2" algn="ctr">
              <a:lnSpc>
                <a:spcPct val="100000"/>
              </a:lnSpc>
              <a:spcBef>
                <a:spcPts val="0"/>
              </a:spcBef>
              <a:spcAft>
                <a:spcPts val="0"/>
              </a:spcAft>
              <a:buClr>
                <a:schemeClr val="lt1"/>
              </a:buClr>
              <a:buSzPts val="2800"/>
              <a:buNone/>
              <a:defRPr sz="2800">
                <a:solidFill>
                  <a:schemeClr val="lt1"/>
                </a:solidFill>
              </a:defRPr>
            </a:lvl3pPr>
            <a:lvl4pPr lvl="3" algn="ctr">
              <a:lnSpc>
                <a:spcPct val="100000"/>
              </a:lnSpc>
              <a:spcBef>
                <a:spcPts val="0"/>
              </a:spcBef>
              <a:spcAft>
                <a:spcPts val="0"/>
              </a:spcAft>
              <a:buClr>
                <a:schemeClr val="lt1"/>
              </a:buClr>
              <a:buSzPts val="2800"/>
              <a:buNone/>
              <a:defRPr sz="2800">
                <a:solidFill>
                  <a:schemeClr val="lt1"/>
                </a:solidFill>
              </a:defRPr>
            </a:lvl4pPr>
            <a:lvl5pPr lvl="4" algn="ctr">
              <a:lnSpc>
                <a:spcPct val="100000"/>
              </a:lnSpc>
              <a:spcBef>
                <a:spcPts val="0"/>
              </a:spcBef>
              <a:spcAft>
                <a:spcPts val="0"/>
              </a:spcAft>
              <a:buClr>
                <a:schemeClr val="lt1"/>
              </a:buClr>
              <a:buSzPts val="2800"/>
              <a:buNone/>
              <a:defRPr sz="2800">
                <a:solidFill>
                  <a:schemeClr val="lt1"/>
                </a:solidFill>
              </a:defRPr>
            </a:lvl5pPr>
            <a:lvl6pPr lvl="5" algn="ctr">
              <a:lnSpc>
                <a:spcPct val="100000"/>
              </a:lnSpc>
              <a:spcBef>
                <a:spcPts val="0"/>
              </a:spcBef>
              <a:spcAft>
                <a:spcPts val="0"/>
              </a:spcAft>
              <a:buClr>
                <a:schemeClr val="lt1"/>
              </a:buClr>
              <a:buSzPts val="2800"/>
              <a:buNone/>
              <a:defRPr sz="2800">
                <a:solidFill>
                  <a:schemeClr val="lt1"/>
                </a:solidFill>
              </a:defRPr>
            </a:lvl6pPr>
            <a:lvl7pPr lvl="6" algn="ctr">
              <a:lnSpc>
                <a:spcPct val="100000"/>
              </a:lnSpc>
              <a:spcBef>
                <a:spcPts val="0"/>
              </a:spcBef>
              <a:spcAft>
                <a:spcPts val="0"/>
              </a:spcAft>
              <a:buClr>
                <a:schemeClr val="lt1"/>
              </a:buClr>
              <a:buSzPts val="2800"/>
              <a:buNone/>
              <a:defRPr sz="2800">
                <a:solidFill>
                  <a:schemeClr val="lt1"/>
                </a:solidFill>
              </a:defRPr>
            </a:lvl7pPr>
            <a:lvl8pPr lvl="7" algn="ctr">
              <a:lnSpc>
                <a:spcPct val="100000"/>
              </a:lnSpc>
              <a:spcBef>
                <a:spcPts val="0"/>
              </a:spcBef>
              <a:spcAft>
                <a:spcPts val="0"/>
              </a:spcAft>
              <a:buClr>
                <a:schemeClr val="lt1"/>
              </a:buClr>
              <a:buSzPts val="2800"/>
              <a:buNone/>
              <a:defRPr sz="2800">
                <a:solidFill>
                  <a:schemeClr val="lt1"/>
                </a:solidFill>
              </a:defRPr>
            </a:lvl8pPr>
            <a:lvl9pPr lvl="8" algn="ctr">
              <a:lnSpc>
                <a:spcPct val="100000"/>
              </a:lnSpc>
              <a:spcBef>
                <a:spcPts val="0"/>
              </a:spcBef>
              <a:spcAft>
                <a:spcPts val="0"/>
              </a:spcAft>
              <a:buClr>
                <a:schemeClr val="lt1"/>
              </a:buClr>
              <a:buSzPts val="2800"/>
              <a:buNone/>
              <a:defRPr sz="2800">
                <a:solidFill>
                  <a:schemeClr val="lt1"/>
                </a:solidFill>
              </a:defRPr>
            </a:lvl9pPr>
          </a:lstStyle>
          <a:p/>
        </p:txBody>
      </p:sp>
      <p:sp>
        <p:nvSpPr>
          <p:cNvPr id="1303" name="Google Shape;1303;p163"/>
          <p:cNvSpPr txBox="1"/>
          <p:nvPr>
            <p:ph type="title"/>
          </p:nvPr>
        </p:nvSpPr>
        <p:spPr>
          <a:xfrm>
            <a:off x="952198" y="1521550"/>
            <a:ext cx="5048100" cy="2113800"/>
          </a:xfrm>
          <a:prstGeom prst="rect">
            <a:avLst/>
          </a:prstGeom>
        </p:spPr>
        <p:txBody>
          <a:bodyPr anchorCtr="0" anchor="t" bIns="91425" lIns="0" spcFirstLastPara="1" rIns="91425" wrap="square" tIns="91425">
            <a:noAutofit/>
          </a:bodyPr>
          <a:lstStyle>
            <a:lvl1pPr lvl="0">
              <a:lnSpc>
                <a:spcPct val="95000"/>
              </a:lnSpc>
              <a:spcBef>
                <a:spcPts val="0"/>
              </a:spcBef>
              <a:spcAft>
                <a:spcPts val="0"/>
              </a:spcAft>
              <a:buClr>
                <a:schemeClr val="lt1"/>
              </a:buClr>
              <a:buSzPts val="3600"/>
              <a:buFont typeface="Montserrat SemiBold"/>
              <a:buNone/>
              <a:defRPr b="0" sz="3600">
                <a:solidFill>
                  <a:schemeClr val="lt1"/>
                </a:solidFill>
                <a:latin typeface="Montserrat SemiBold"/>
                <a:ea typeface="Montserrat SemiBold"/>
                <a:cs typeface="Montserrat SemiBold"/>
                <a:sym typeface="Montserrat SemiBold"/>
              </a:defRPr>
            </a:lvl1pPr>
            <a:lvl2pPr lvl="1">
              <a:lnSpc>
                <a:spcPct val="95000"/>
              </a:lnSpc>
              <a:spcBef>
                <a:spcPts val="0"/>
              </a:spcBef>
              <a:spcAft>
                <a:spcPts val="0"/>
              </a:spcAft>
              <a:buSzPts val="2800"/>
              <a:buNone/>
              <a:defRPr>
                <a:latin typeface="Montserrat Medium"/>
                <a:ea typeface="Montserrat Medium"/>
                <a:cs typeface="Montserrat Medium"/>
                <a:sym typeface="Montserrat Medium"/>
              </a:defRPr>
            </a:lvl2pPr>
            <a:lvl3pPr lvl="2">
              <a:lnSpc>
                <a:spcPct val="95000"/>
              </a:lnSpc>
              <a:spcBef>
                <a:spcPts val="0"/>
              </a:spcBef>
              <a:spcAft>
                <a:spcPts val="0"/>
              </a:spcAft>
              <a:buSzPts val="2800"/>
              <a:buNone/>
              <a:defRPr>
                <a:latin typeface="Montserrat Medium"/>
                <a:ea typeface="Montserrat Medium"/>
                <a:cs typeface="Montserrat Medium"/>
                <a:sym typeface="Montserrat Medium"/>
              </a:defRPr>
            </a:lvl3pPr>
            <a:lvl4pPr lvl="3">
              <a:lnSpc>
                <a:spcPct val="95000"/>
              </a:lnSpc>
              <a:spcBef>
                <a:spcPts val="0"/>
              </a:spcBef>
              <a:spcAft>
                <a:spcPts val="0"/>
              </a:spcAft>
              <a:buSzPts val="2800"/>
              <a:buNone/>
              <a:defRPr>
                <a:latin typeface="Montserrat Medium"/>
                <a:ea typeface="Montserrat Medium"/>
                <a:cs typeface="Montserrat Medium"/>
                <a:sym typeface="Montserrat Medium"/>
              </a:defRPr>
            </a:lvl4pPr>
            <a:lvl5pPr lvl="4">
              <a:lnSpc>
                <a:spcPct val="95000"/>
              </a:lnSpc>
              <a:spcBef>
                <a:spcPts val="0"/>
              </a:spcBef>
              <a:spcAft>
                <a:spcPts val="0"/>
              </a:spcAft>
              <a:buSzPts val="2800"/>
              <a:buNone/>
              <a:defRPr>
                <a:latin typeface="Montserrat Medium"/>
                <a:ea typeface="Montserrat Medium"/>
                <a:cs typeface="Montserrat Medium"/>
                <a:sym typeface="Montserrat Medium"/>
              </a:defRPr>
            </a:lvl5pPr>
            <a:lvl6pPr lvl="5">
              <a:lnSpc>
                <a:spcPct val="95000"/>
              </a:lnSpc>
              <a:spcBef>
                <a:spcPts val="0"/>
              </a:spcBef>
              <a:spcAft>
                <a:spcPts val="0"/>
              </a:spcAft>
              <a:buSzPts val="2800"/>
              <a:buNone/>
              <a:defRPr>
                <a:latin typeface="Montserrat Medium"/>
                <a:ea typeface="Montserrat Medium"/>
                <a:cs typeface="Montserrat Medium"/>
                <a:sym typeface="Montserrat Medium"/>
              </a:defRPr>
            </a:lvl6pPr>
            <a:lvl7pPr lvl="6">
              <a:lnSpc>
                <a:spcPct val="95000"/>
              </a:lnSpc>
              <a:spcBef>
                <a:spcPts val="0"/>
              </a:spcBef>
              <a:spcAft>
                <a:spcPts val="0"/>
              </a:spcAft>
              <a:buSzPts val="2800"/>
              <a:buNone/>
              <a:defRPr>
                <a:latin typeface="Montserrat Medium"/>
                <a:ea typeface="Montserrat Medium"/>
                <a:cs typeface="Montserrat Medium"/>
                <a:sym typeface="Montserrat Medium"/>
              </a:defRPr>
            </a:lvl7pPr>
            <a:lvl8pPr lvl="7">
              <a:lnSpc>
                <a:spcPct val="95000"/>
              </a:lnSpc>
              <a:spcBef>
                <a:spcPts val="0"/>
              </a:spcBef>
              <a:spcAft>
                <a:spcPts val="0"/>
              </a:spcAft>
              <a:buSzPts val="2800"/>
              <a:buNone/>
              <a:defRPr>
                <a:latin typeface="Montserrat Medium"/>
                <a:ea typeface="Montserrat Medium"/>
                <a:cs typeface="Montserrat Medium"/>
                <a:sym typeface="Montserrat Medium"/>
              </a:defRPr>
            </a:lvl8pPr>
            <a:lvl9pPr lvl="8">
              <a:lnSpc>
                <a:spcPct val="95000"/>
              </a:lnSpc>
              <a:spcBef>
                <a:spcPts val="0"/>
              </a:spcBef>
              <a:spcAft>
                <a:spcPts val="0"/>
              </a:spcAft>
              <a:buSzPts val="2800"/>
              <a:buNone/>
              <a:defRPr>
                <a:latin typeface="Montserrat Medium"/>
                <a:ea typeface="Montserrat Medium"/>
                <a:cs typeface="Montserrat Medium"/>
                <a:sym typeface="Montserrat Medium"/>
              </a:defRPr>
            </a:lvl9pPr>
          </a:lstStyle>
          <a:p/>
        </p:txBody>
      </p:sp>
    </p:spTree>
  </p:cSld>
  <p:clrMapOvr>
    <a:masterClrMapping/>
  </p:clrMapOvr>
</p:sldLayout>
</file>

<file path=ppt/slideLayouts/slideLayout15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g - Divider - Light">
  <p:cSld name="CUSTOM_1_3">
    <p:bg>
      <p:bgPr>
        <a:solidFill>
          <a:schemeClr val="lt1"/>
        </a:solidFill>
      </p:bgPr>
    </p:bg>
    <p:spTree>
      <p:nvGrpSpPr>
        <p:cNvPr id="1304" name="Shape 1304"/>
        <p:cNvGrpSpPr/>
        <p:nvPr/>
      </p:nvGrpSpPr>
      <p:grpSpPr>
        <a:xfrm>
          <a:off x="0" y="0"/>
          <a:ext cx="0" cy="0"/>
          <a:chOff x="0" y="0"/>
          <a:chExt cx="0" cy="0"/>
        </a:xfrm>
      </p:grpSpPr>
      <p:sp>
        <p:nvSpPr>
          <p:cNvPr id="1305" name="Google Shape;1305;p164"/>
          <p:cNvSpPr txBox="1"/>
          <p:nvPr>
            <p:ph type="title"/>
          </p:nvPr>
        </p:nvSpPr>
        <p:spPr>
          <a:xfrm>
            <a:off x="952198" y="1521550"/>
            <a:ext cx="5048100" cy="2113800"/>
          </a:xfrm>
          <a:prstGeom prst="rect">
            <a:avLst/>
          </a:prstGeom>
        </p:spPr>
        <p:txBody>
          <a:bodyPr anchorCtr="0" anchor="t" bIns="91425" lIns="0" spcFirstLastPara="1" rIns="91425" wrap="square" tIns="91425">
            <a:noAutofit/>
          </a:bodyPr>
          <a:lstStyle>
            <a:lvl1pPr lvl="0">
              <a:lnSpc>
                <a:spcPct val="95000"/>
              </a:lnSpc>
              <a:spcBef>
                <a:spcPts val="0"/>
              </a:spcBef>
              <a:spcAft>
                <a:spcPts val="0"/>
              </a:spcAft>
              <a:buSzPts val="3600"/>
              <a:buFont typeface="Montserrat SemiBold"/>
              <a:buNone/>
              <a:defRPr b="0" sz="3600">
                <a:latin typeface="Montserrat SemiBold"/>
                <a:ea typeface="Montserrat SemiBold"/>
                <a:cs typeface="Montserrat SemiBold"/>
                <a:sym typeface="Montserrat SemiBold"/>
              </a:defRPr>
            </a:lvl1pPr>
            <a:lvl2pPr lvl="1">
              <a:lnSpc>
                <a:spcPct val="95000"/>
              </a:lnSpc>
              <a:spcBef>
                <a:spcPts val="0"/>
              </a:spcBef>
              <a:spcAft>
                <a:spcPts val="0"/>
              </a:spcAft>
              <a:buSzPts val="2800"/>
              <a:buNone/>
              <a:defRPr>
                <a:latin typeface="Montserrat Medium"/>
                <a:ea typeface="Montserrat Medium"/>
                <a:cs typeface="Montserrat Medium"/>
                <a:sym typeface="Montserrat Medium"/>
              </a:defRPr>
            </a:lvl2pPr>
            <a:lvl3pPr lvl="2">
              <a:lnSpc>
                <a:spcPct val="95000"/>
              </a:lnSpc>
              <a:spcBef>
                <a:spcPts val="0"/>
              </a:spcBef>
              <a:spcAft>
                <a:spcPts val="0"/>
              </a:spcAft>
              <a:buSzPts val="2800"/>
              <a:buNone/>
              <a:defRPr>
                <a:latin typeface="Montserrat Medium"/>
                <a:ea typeface="Montserrat Medium"/>
                <a:cs typeface="Montserrat Medium"/>
                <a:sym typeface="Montserrat Medium"/>
              </a:defRPr>
            </a:lvl3pPr>
            <a:lvl4pPr lvl="3">
              <a:lnSpc>
                <a:spcPct val="95000"/>
              </a:lnSpc>
              <a:spcBef>
                <a:spcPts val="0"/>
              </a:spcBef>
              <a:spcAft>
                <a:spcPts val="0"/>
              </a:spcAft>
              <a:buSzPts val="2800"/>
              <a:buNone/>
              <a:defRPr>
                <a:latin typeface="Montserrat Medium"/>
                <a:ea typeface="Montserrat Medium"/>
                <a:cs typeface="Montserrat Medium"/>
                <a:sym typeface="Montserrat Medium"/>
              </a:defRPr>
            </a:lvl4pPr>
            <a:lvl5pPr lvl="4">
              <a:lnSpc>
                <a:spcPct val="95000"/>
              </a:lnSpc>
              <a:spcBef>
                <a:spcPts val="0"/>
              </a:spcBef>
              <a:spcAft>
                <a:spcPts val="0"/>
              </a:spcAft>
              <a:buSzPts val="2800"/>
              <a:buNone/>
              <a:defRPr>
                <a:latin typeface="Montserrat Medium"/>
                <a:ea typeface="Montserrat Medium"/>
                <a:cs typeface="Montserrat Medium"/>
                <a:sym typeface="Montserrat Medium"/>
              </a:defRPr>
            </a:lvl5pPr>
            <a:lvl6pPr lvl="5">
              <a:lnSpc>
                <a:spcPct val="95000"/>
              </a:lnSpc>
              <a:spcBef>
                <a:spcPts val="0"/>
              </a:spcBef>
              <a:spcAft>
                <a:spcPts val="0"/>
              </a:spcAft>
              <a:buSzPts val="2800"/>
              <a:buNone/>
              <a:defRPr>
                <a:latin typeface="Montserrat Medium"/>
                <a:ea typeface="Montserrat Medium"/>
                <a:cs typeface="Montserrat Medium"/>
                <a:sym typeface="Montserrat Medium"/>
              </a:defRPr>
            </a:lvl6pPr>
            <a:lvl7pPr lvl="6">
              <a:lnSpc>
                <a:spcPct val="95000"/>
              </a:lnSpc>
              <a:spcBef>
                <a:spcPts val="0"/>
              </a:spcBef>
              <a:spcAft>
                <a:spcPts val="0"/>
              </a:spcAft>
              <a:buSzPts val="2800"/>
              <a:buNone/>
              <a:defRPr>
                <a:latin typeface="Montserrat Medium"/>
                <a:ea typeface="Montserrat Medium"/>
                <a:cs typeface="Montserrat Medium"/>
                <a:sym typeface="Montserrat Medium"/>
              </a:defRPr>
            </a:lvl7pPr>
            <a:lvl8pPr lvl="7">
              <a:lnSpc>
                <a:spcPct val="95000"/>
              </a:lnSpc>
              <a:spcBef>
                <a:spcPts val="0"/>
              </a:spcBef>
              <a:spcAft>
                <a:spcPts val="0"/>
              </a:spcAft>
              <a:buSzPts val="2800"/>
              <a:buNone/>
              <a:defRPr>
                <a:latin typeface="Montserrat Medium"/>
                <a:ea typeface="Montserrat Medium"/>
                <a:cs typeface="Montserrat Medium"/>
                <a:sym typeface="Montserrat Medium"/>
              </a:defRPr>
            </a:lvl8pPr>
            <a:lvl9pPr lvl="8">
              <a:lnSpc>
                <a:spcPct val="95000"/>
              </a:lnSpc>
              <a:spcBef>
                <a:spcPts val="0"/>
              </a:spcBef>
              <a:spcAft>
                <a:spcPts val="0"/>
              </a:spcAft>
              <a:buSzPts val="2800"/>
              <a:buNone/>
              <a:defRPr>
                <a:latin typeface="Montserrat Medium"/>
                <a:ea typeface="Montserrat Medium"/>
                <a:cs typeface="Montserrat Medium"/>
                <a:sym typeface="Montserrat Medium"/>
              </a:defRPr>
            </a:lvl9pPr>
          </a:lstStyle>
          <a:p/>
        </p:txBody>
      </p:sp>
      <p:pic>
        <p:nvPicPr>
          <p:cNvPr id="1306" name="Google Shape;1306;p164"/>
          <p:cNvPicPr preferRelativeResize="0"/>
          <p:nvPr/>
        </p:nvPicPr>
        <p:blipFill rotWithShape="1">
          <a:blip r:embed="rId2">
            <a:alphaModFix/>
          </a:blip>
          <a:srcRect b="0" l="0" r="0" t="0"/>
          <a:stretch/>
        </p:blipFill>
        <p:spPr>
          <a:xfrm>
            <a:off x="221525" y="210300"/>
            <a:ext cx="138325" cy="122950"/>
          </a:xfrm>
          <a:prstGeom prst="rect">
            <a:avLst/>
          </a:prstGeom>
          <a:noFill/>
          <a:ln>
            <a:noFill/>
          </a:ln>
        </p:spPr>
      </p:pic>
      <p:sp>
        <p:nvSpPr>
          <p:cNvPr id="1307" name="Google Shape;1307;p164"/>
          <p:cNvSpPr txBox="1"/>
          <p:nvPr>
            <p:ph idx="1" type="subTitle"/>
          </p:nvPr>
        </p:nvSpPr>
        <p:spPr>
          <a:xfrm>
            <a:off x="952300" y="210275"/>
            <a:ext cx="2903700" cy="123000"/>
          </a:xfrm>
          <a:prstGeom prst="rect">
            <a:avLst/>
          </a:prstGeom>
        </p:spPr>
        <p:txBody>
          <a:bodyPr anchorCtr="0" anchor="ctr" bIns="0" lIns="0" spcFirstLastPara="1" rIns="0" wrap="square" tIns="0">
            <a:noAutofit/>
          </a:bodyPr>
          <a:lstStyle>
            <a:lvl1pPr lvl="0">
              <a:lnSpc>
                <a:spcPct val="100000"/>
              </a:lnSpc>
              <a:spcBef>
                <a:spcPts val="0"/>
              </a:spcBef>
              <a:spcAft>
                <a:spcPts val="0"/>
              </a:spcAft>
              <a:buClr>
                <a:schemeClr val="dk1"/>
              </a:buClr>
              <a:buSzPts val="800"/>
              <a:buFont typeface="Montserrat SemiBold"/>
              <a:buNone/>
              <a:defRPr sz="800">
                <a:solidFill>
                  <a:schemeClr val="dk1"/>
                </a:solidFill>
                <a:latin typeface="Montserrat SemiBold"/>
                <a:ea typeface="Montserrat SemiBold"/>
                <a:cs typeface="Montserrat SemiBold"/>
                <a:sym typeface="Montserrat SemiBold"/>
              </a:defRPr>
            </a:lvl1pPr>
            <a:lvl2pPr lvl="1" algn="ctr">
              <a:lnSpc>
                <a:spcPct val="100000"/>
              </a:lnSpc>
              <a:spcBef>
                <a:spcPts val="0"/>
              </a:spcBef>
              <a:spcAft>
                <a:spcPts val="0"/>
              </a:spcAft>
              <a:buClr>
                <a:schemeClr val="lt1"/>
              </a:buClr>
              <a:buSzPts val="2800"/>
              <a:buNone/>
              <a:defRPr sz="2800">
                <a:solidFill>
                  <a:schemeClr val="lt1"/>
                </a:solidFill>
              </a:defRPr>
            </a:lvl2pPr>
            <a:lvl3pPr lvl="2" algn="ctr">
              <a:lnSpc>
                <a:spcPct val="100000"/>
              </a:lnSpc>
              <a:spcBef>
                <a:spcPts val="0"/>
              </a:spcBef>
              <a:spcAft>
                <a:spcPts val="0"/>
              </a:spcAft>
              <a:buClr>
                <a:schemeClr val="lt1"/>
              </a:buClr>
              <a:buSzPts val="2800"/>
              <a:buNone/>
              <a:defRPr sz="2800">
                <a:solidFill>
                  <a:schemeClr val="lt1"/>
                </a:solidFill>
              </a:defRPr>
            </a:lvl3pPr>
            <a:lvl4pPr lvl="3" algn="ctr">
              <a:lnSpc>
                <a:spcPct val="100000"/>
              </a:lnSpc>
              <a:spcBef>
                <a:spcPts val="0"/>
              </a:spcBef>
              <a:spcAft>
                <a:spcPts val="0"/>
              </a:spcAft>
              <a:buClr>
                <a:schemeClr val="lt1"/>
              </a:buClr>
              <a:buSzPts val="2800"/>
              <a:buNone/>
              <a:defRPr sz="2800">
                <a:solidFill>
                  <a:schemeClr val="lt1"/>
                </a:solidFill>
              </a:defRPr>
            </a:lvl4pPr>
            <a:lvl5pPr lvl="4" algn="ctr">
              <a:lnSpc>
                <a:spcPct val="100000"/>
              </a:lnSpc>
              <a:spcBef>
                <a:spcPts val="0"/>
              </a:spcBef>
              <a:spcAft>
                <a:spcPts val="0"/>
              </a:spcAft>
              <a:buClr>
                <a:schemeClr val="lt1"/>
              </a:buClr>
              <a:buSzPts val="2800"/>
              <a:buNone/>
              <a:defRPr sz="2800">
                <a:solidFill>
                  <a:schemeClr val="lt1"/>
                </a:solidFill>
              </a:defRPr>
            </a:lvl5pPr>
            <a:lvl6pPr lvl="5" algn="ctr">
              <a:lnSpc>
                <a:spcPct val="100000"/>
              </a:lnSpc>
              <a:spcBef>
                <a:spcPts val="0"/>
              </a:spcBef>
              <a:spcAft>
                <a:spcPts val="0"/>
              </a:spcAft>
              <a:buClr>
                <a:schemeClr val="lt1"/>
              </a:buClr>
              <a:buSzPts val="2800"/>
              <a:buNone/>
              <a:defRPr sz="2800">
                <a:solidFill>
                  <a:schemeClr val="lt1"/>
                </a:solidFill>
              </a:defRPr>
            </a:lvl6pPr>
            <a:lvl7pPr lvl="6" algn="ctr">
              <a:lnSpc>
                <a:spcPct val="100000"/>
              </a:lnSpc>
              <a:spcBef>
                <a:spcPts val="0"/>
              </a:spcBef>
              <a:spcAft>
                <a:spcPts val="0"/>
              </a:spcAft>
              <a:buClr>
                <a:schemeClr val="lt1"/>
              </a:buClr>
              <a:buSzPts val="2800"/>
              <a:buNone/>
              <a:defRPr sz="2800">
                <a:solidFill>
                  <a:schemeClr val="lt1"/>
                </a:solidFill>
              </a:defRPr>
            </a:lvl7pPr>
            <a:lvl8pPr lvl="7" algn="ctr">
              <a:lnSpc>
                <a:spcPct val="100000"/>
              </a:lnSpc>
              <a:spcBef>
                <a:spcPts val="0"/>
              </a:spcBef>
              <a:spcAft>
                <a:spcPts val="0"/>
              </a:spcAft>
              <a:buClr>
                <a:schemeClr val="lt1"/>
              </a:buClr>
              <a:buSzPts val="2800"/>
              <a:buNone/>
              <a:defRPr sz="2800">
                <a:solidFill>
                  <a:schemeClr val="lt1"/>
                </a:solidFill>
              </a:defRPr>
            </a:lvl8pPr>
            <a:lvl9pPr lvl="8" algn="ctr">
              <a:lnSpc>
                <a:spcPct val="100000"/>
              </a:lnSpc>
              <a:spcBef>
                <a:spcPts val="0"/>
              </a:spcBef>
              <a:spcAft>
                <a:spcPts val="0"/>
              </a:spcAft>
              <a:buClr>
                <a:schemeClr val="lt1"/>
              </a:buClr>
              <a:buSzPts val="2800"/>
              <a:buNone/>
              <a:defRPr sz="2800">
                <a:solidFill>
                  <a:schemeClr val="lt1"/>
                </a:solidFill>
              </a:defRPr>
            </a:lvl9pPr>
          </a:lstStyle>
          <a:p/>
        </p:txBody>
      </p:sp>
      <p:sp>
        <p:nvSpPr>
          <p:cNvPr id="1308" name="Google Shape;1308;p164"/>
          <p:cNvSpPr txBox="1"/>
          <p:nvPr/>
        </p:nvSpPr>
        <p:spPr>
          <a:xfrm rot="-5400000">
            <a:off x="-975112" y="3297988"/>
            <a:ext cx="2528700" cy="771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500">
                <a:solidFill>
                  <a:srgbClr val="999999"/>
                </a:solidFill>
                <a:latin typeface="Montserrat Medium"/>
                <a:ea typeface="Montserrat Medium"/>
                <a:cs typeface="Montserrat Medium"/>
                <a:sym typeface="Montserrat Medium"/>
              </a:rPr>
              <a:t>© 2023 Skydio, Inc. Proprietary &amp; Confidential</a:t>
            </a:r>
            <a:endParaRPr sz="500">
              <a:solidFill>
                <a:srgbClr val="999999"/>
              </a:solidFill>
              <a:latin typeface="Montserrat Medium"/>
              <a:ea typeface="Montserrat Medium"/>
              <a:cs typeface="Montserrat Medium"/>
              <a:sym typeface="Montserrat Medium"/>
            </a:endParaRPr>
          </a:p>
        </p:txBody>
      </p:sp>
      <p:sp>
        <p:nvSpPr>
          <p:cNvPr id="1309" name="Google Shape;1309;p164"/>
          <p:cNvSpPr txBox="1"/>
          <p:nvPr/>
        </p:nvSpPr>
        <p:spPr>
          <a:xfrm>
            <a:off x="202413" y="4779625"/>
            <a:ext cx="176700" cy="2388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fld id="{00000000-1234-1234-1234-123412341234}" type="slidenum">
              <a:rPr lang="en" sz="700">
                <a:solidFill>
                  <a:schemeClr val="dk1"/>
                </a:solidFill>
                <a:latin typeface="Montserrat Medium"/>
                <a:ea typeface="Montserrat Medium"/>
                <a:cs typeface="Montserrat Medium"/>
                <a:sym typeface="Montserrat Medium"/>
              </a:rPr>
              <a:t>‹#›</a:t>
            </a:fld>
            <a:endParaRPr sz="700">
              <a:solidFill>
                <a:schemeClr val="dk1"/>
              </a:solidFill>
              <a:latin typeface="Montserrat Medium"/>
              <a:ea typeface="Montserrat Medium"/>
              <a:cs typeface="Montserrat Medium"/>
              <a:sym typeface="Montserrat Medium"/>
            </a:endParaRPr>
          </a:p>
        </p:txBody>
      </p:sp>
    </p:spTree>
  </p:cSld>
  <p:clrMapOvr>
    <a:masterClrMapping/>
  </p:clrMapOvr>
</p:sldLayout>
</file>

<file path=ppt/slideLayouts/slideLayout15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g - Divider - Bright">
  <p:cSld name="CUSTOM_1_2">
    <p:bg>
      <p:bgPr>
        <a:solidFill>
          <a:srgbClr val="088BF5"/>
        </a:solidFill>
      </p:bgPr>
    </p:bg>
    <p:spTree>
      <p:nvGrpSpPr>
        <p:cNvPr id="1310" name="Shape 1310"/>
        <p:cNvGrpSpPr/>
        <p:nvPr/>
      </p:nvGrpSpPr>
      <p:grpSpPr>
        <a:xfrm>
          <a:off x="0" y="0"/>
          <a:ext cx="0" cy="0"/>
          <a:chOff x="0" y="0"/>
          <a:chExt cx="0" cy="0"/>
        </a:xfrm>
      </p:grpSpPr>
      <p:pic>
        <p:nvPicPr>
          <p:cNvPr id="1311" name="Google Shape;1311;p165"/>
          <p:cNvPicPr preferRelativeResize="0"/>
          <p:nvPr/>
        </p:nvPicPr>
        <p:blipFill rotWithShape="1">
          <a:blip r:embed="rId2">
            <a:alphaModFix/>
          </a:blip>
          <a:srcRect b="0" l="0" r="0" t="0"/>
          <a:stretch/>
        </p:blipFill>
        <p:spPr>
          <a:xfrm>
            <a:off x="221525" y="210300"/>
            <a:ext cx="138325" cy="122950"/>
          </a:xfrm>
          <a:prstGeom prst="rect">
            <a:avLst/>
          </a:prstGeom>
          <a:noFill/>
          <a:ln>
            <a:noFill/>
          </a:ln>
        </p:spPr>
      </p:pic>
      <p:sp>
        <p:nvSpPr>
          <p:cNvPr id="1312" name="Google Shape;1312;p165"/>
          <p:cNvSpPr txBox="1"/>
          <p:nvPr/>
        </p:nvSpPr>
        <p:spPr>
          <a:xfrm rot="-5400000">
            <a:off x="-975112" y="3297988"/>
            <a:ext cx="2528700" cy="771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500">
                <a:solidFill>
                  <a:srgbClr val="D9D9D9"/>
                </a:solidFill>
                <a:latin typeface="Montserrat Medium"/>
                <a:ea typeface="Montserrat Medium"/>
                <a:cs typeface="Montserrat Medium"/>
                <a:sym typeface="Montserrat Medium"/>
              </a:rPr>
              <a:t>© 2023 Skydio, Inc. Proprietary &amp; Confidential</a:t>
            </a:r>
            <a:endParaRPr sz="500">
              <a:solidFill>
                <a:srgbClr val="D9D9D9"/>
              </a:solidFill>
              <a:latin typeface="Montserrat Medium"/>
              <a:ea typeface="Montserrat Medium"/>
              <a:cs typeface="Montserrat Medium"/>
              <a:sym typeface="Montserrat Medium"/>
            </a:endParaRPr>
          </a:p>
        </p:txBody>
      </p:sp>
      <p:sp>
        <p:nvSpPr>
          <p:cNvPr id="1313" name="Google Shape;1313;p165"/>
          <p:cNvSpPr txBox="1"/>
          <p:nvPr/>
        </p:nvSpPr>
        <p:spPr>
          <a:xfrm>
            <a:off x="202413" y="4779625"/>
            <a:ext cx="176700" cy="2388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fld id="{00000000-1234-1234-1234-123412341234}" type="slidenum">
              <a:rPr lang="en" sz="700">
                <a:solidFill>
                  <a:schemeClr val="lt1"/>
                </a:solidFill>
                <a:latin typeface="Montserrat Medium"/>
                <a:ea typeface="Montserrat Medium"/>
                <a:cs typeface="Montserrat Medium"/>
                <a:sym typeface="Montserrat Medium"/>
              </a:rPr>
              <a:t>‹#›</a:t>
            </a:fld>
            <a:endParaRPr sz="700">
              <a:solidFill>
                <a:schemeClr val="lt1"/>
              </a:solidFill>
              <a:latin typeface="Montserrat Medium"/>
              <a:ea typeface="Montserrat Medium"/>
              <a:cs typeface="Montserrat Medium"/>
              <a:sym typeface="Montserrat Medium"/>
            </a:endParaRPr>
          </a:p>
        </p:txBody>
      </p:sp>
      <p:sp>
        <p:nvSpPr>
          <p:cNvPr id="1314" name="Google Shape;1314;p165"/>
          <p:cNvSpPr txBox="1"/>
          <p:nvPr>
            <p:ph idx="1" type="subTitle"/>
          </p:nvPr>
        </p:nvSpPr>
        <p:spPr>
          <a:xfrm>
            <a:off x="952300" y="210275"/>
            <a:ext cx="2903700" cy="123000"/>
          </a:xfrm>
          <a:prstGeom prst="rect">
            <a:avLst/>
          </a:prstGeom>
        </p:spPr>
        <p:txBody>
          <a:bodyPr anchorCtr="0" anchor="ctr" bIns="0" lIns="0" spcFirstLastPara="1" rIns="0" wrap="square" tIns="0">
            <a:noAutofit/>
          </a:bodyPr>
          <a:lstStyle>
            <a:lvl1pPr lvl="0">
              <a:lnSpc>
                <a:spcPct val="100000"/>
              </a:lnSpc>
              <a:spcBef>
                <a:spcPts val="0"/>
              </a:spcBef>
              <a:spcAft>
                <a:spcPts val="0"/>
              </a:spcAft>
              <a:buClr>
                <a:schemeClr val="lt1"/>
              </a:buClr>
              <a:buSzPts val="800"/>
              <a:buFont typeface="Montserrat SemiBold"/>
              <a:buNone/>
              <a:defRPr sz="800">
                <a:solidFill>
                  <a:schemeClr val="lt1"/>
                </a:solidFill>
                <a:latin typeface="Montserrat SemiBold"/>
                <a:ea typeface="Montserrat SemiBold"/>
                <a:cs typeface="Montserrat SemiBold"/>
                <a:sym typeface="Montserrat SemiBold"/>
              </a:defRPr>
            </a:lvl1pPr>
            <a:lvl2pPr lvl="1" algn="ctr">
              <a:lnSpc>
                <a:spcPct val="100000"/>
              </a:lnSpc>
              <a:spcBef>
                <a:spcPts val="0"/>
              </a:spcBef>
              <a:spcAft>
                <a:spcPts val="0"/>
              </a:spcAft>
              <a:buClr>
                <a:schemeClr val="lt1"/>
              </a:buClr>
              <a:buSzPts val="2800"/>
              <a:buNone/>
              <a:defRPr sz="2800">
                <a:solidFill>
                  <a:schemeClr val="lt1"/>
                </a:solidFill>
              </a:defRPr>
            </a:lvl2pPr>
            <a:lvl3pPr lvl="2" algn="ctr">
              <a:lnSpc>
                <a:spcPct val="100000"/>
              </a:lnSpc>
              <a:spcBef>
                <a:spcPts val="0"/>
              </a:spcBef>
              <a:spcAft>
                <a:spcPts val="0"/>
              </a:spcAft>
              <a:buClr>
                <a:schemeClr val="lt1"/>
              </a:buClr>
              <a:buSzPts val="2800"/>
              <a:buNone/>
              <a:defRPr sz="2800">
                <a:solidFill>
                  <a:schemeClr val="lt1"/>
                </a:solidFill>
              </a:defRPr>
            </a:lvl3pPr>
            <a:lvl4pPr lvl="3" algn="ctr">
              <a:lnSpc>
                <a:spcPct val="100000"/>
              </a:lnSpc>
              <a:spcBef>
                <a:spcPts val="0"/>
              </a:spcBef>
              <a:spcAft>
                <a:spcPts val="0"/>
              </a:spcAft>
              <a:buClr>
                <a:schemeClr val="lt1"/>
              </a:buClr>
              <a:buSzPts val="2800"/>
              <a:buNone/>
              <a:defRPr sz="2800">
                <a:solidFill>
                  <a:schemeClr val="lt1"/>
                </a:solidFill>
              </a:defRPr>
            </a:lvl4pPr>
            <a:lvl5pPr lvl="4" algn="ctr">
              <a:lnSpc>
                <a:spcPct val="100000"/>
              </a:lnSpc>
              <a:spcBef>
                <a:spcPts val="0"/>
              </a:spcBef>
              <a:spcAft>
                <a:spcPts val="0"/>
              </a:spcAft>
              <a:buClr>
                <a:schemeClr val="lt1"/>
              </a:buClr>
              <a:buSzPts val="2800"/>
              <a:buNone/>
              <a:defRPr sz="2800">
                <a:solidFill>
                  <a:schemeClr val="lt1"/>
                </a:solidFill>
              </a:defRPr>
            </a:lvl5pPr>
            <a:lvl6pPr lvl="5" algn="ctr">
              <a:lnSpc>
                <a:spcPct val="100000"/>
              </a:lnSpc>
              <a:spcBef>
                <a:spcPts val="0"/>
              </a:spcBef>
              <a:spcAft>
                <a:spcPts val="0"/>
              </a:spcAft>
              <a:buClr>
                <a:schemeClr val="lt1"/>
              </a:buClr>
              <a:buSzPts val="2800"/>
              <a:buNone/>
              <a:defRPr sz="2800">
                <a:solidFill>
                  <a:schemeClr val="lt1"/>
                </a:solidFill>
              </a:defRPr>
            </a:lvl6pPr>
            <a:lvl7pPr lvl="6" algn="ctr">
              <a:lnSpc>
                <a:spcPct val="100000"/>
              </a:lnSpc>
              <a:spcBef>
                <a:spcPts val="0"/>
              </a:spcBef>
              <a:spcAft>
                <a:spcPts val="0"/>
              </a:spcAft>
              <a:buClr>
                <a:schemeClr val="lt1"/>
              </a:buClr>
              <a:buSzPts val="2800"/>
              <a:buNone/>
              <a:defRPr sz="2800">
                <a:solidFill>
                  <a:schemeClr val="lt1"/>
                </a:solidFill>
              </a:defRPr>
            </a:lvl7pPr>
            <a:lvl8pPr lvl="7" algn="ctr">
              <a:lnSpc>
                <a:spcPct val="100000"/>
              </a:lnSpc>
              <a:spcBef>
                <a:spcPts val="0"/>
              </a:spcBef>
              <a:spcAft>
                <a:spcPts val="0"/>
              </a:spcAft>
              <a:buClr>
                <a:schemeClr val="lt1"/>
              </a:buClr>
              <a:buSzPts val="2800"/>
              <a:buNone/>
              <a:defRPr sz="2800">
                <a:solidFill>
                  <a:schemeClr val="lt1"/>
                </a:solidFill>
              </a:defRPr>
            </a:lvl8pPr>
            <a:lvl9pPr lvl="8" algn="ctr">
              <a:lnSpc>
                <a:spcPct val="100000"/>
              </a:lnSpc>
              <a:spcBef>
                <a:spcPts val="0"/>
              </a:spcBef>
              <a:spcAft>
                <a:spcPts val="0"/>
              </a:spcAft>
              <a:buClr>
                <a:schemeClr val="lt1"/>
              </a:buClr>
              <a:buSzPts val="2800"/>
              <a:buNone/>
              <a:defRPr sz="2800">
                <a:solidFill>
                  <a:schemeClr val="lt1"/>
                </a:solidFill>
              </a:defRPr>
            </a:lvl9pPr>
          </a:lstStyle>
          <a:p/>
        </p:txBody>
      </p:sp>
      <p:sp>
        <p:nvSpPr>
          <p:cNvPr id="1315" name="Google Shape;1315;p165"/>
          <p:cNvSpPr txBox="1"/>
          <p:nvPr>
            <p:ph type="title"/>
          </p:nvPr>
        </p:nvSpPr>
        <p:spPr>
          <a:xfrm>
            <a:off x="952198" y="1521550"/>
            <a:ext cx="5048100" cy="2113800"/>
          </a:xfrm>
          <a:prstGeom prst="rect">
            <a:avLst/>
          </a:prstGeom>
        </p:spPr>
        <p:txBody>
          <a:bodyPr anchorCtr="0" anchor="t" bIns="91425" lIns="0" spcFirstLastPara="1" rIns="91425" wrap="square" tIns="91425">
            <a:noAutofit/>
          </a:bodyPr>
          <a:lstStyle>
            <a:lvl1pPr lvl="0">
              <a:lnSpc>
                <a:spcPct val="95000"/>
              </a:lnSpc>
              <a:spcBef>
                <a:spcPts val="0"/>
              </a:spcBef>
              <a:spcAft>
                <a:spcPts val="0"/>
              </a:spcAft>
              <a:buClr>
                <a:schemeClr val="lt1"/>
              </a:buClr>
              <a:buSzPts val="3600"/>
              <a:buFont typeface="Montserrat SemiBold"/>
              <a:buNone/>
              <a:defRPr b="0" sz="3600">
                <a:solidFill>
                  <a:schemeClr val="lt1"/>
                </a:solidFill>
                <a:latin typeface="Montserrat SemiBold"/>
                <a:ea typeface="Montserrat SemiBold"/>
                <a:cs typeface="Montserrat SemiBold"/>
                <a:sym typeface="Montserrat SemiBold"/>
              </a:defRPr>
            </a:lvl1pPr>
            <a:lvl2pPr lvl="1">
              <a:lnSpc>
                <a:spcPct val="95000"/>
              </a:lnSpc>
              <a:spcBef>
                <a:spcPts val="0"/>
              </a:spcBef>
              <a:spcAft>
                <a:spcPts val="0"/>
              </a:spcAft>
              <a:buSzPts val="2800"/>
              <a:buNone/>
              <a:defRPr>
                <a:latin typeface="Montserrat Medium"/>
                <a:ea typeface="Montserrat Medium"/>
                <a:cs typeface="Montserrat Medium"/>
                <a:sym typeface="Montserrat Medium"/>
              </a:defRPr>
            </a:lvl2pPr>
            <a:lvl3pPr lvl="2">
              <a:lnSpc>
                <a:spcPct val="95000"/>
              </a:lnSpc>
              <a:spcBef>
                <a:spcPts val="0"/>
              </a:spcBef>
              <a:spcAft>
                <a:spcPts val="0"/>
              </a:spcAft>
              <a:buSzPts val="2800"/>
              <a:buNone/>
              <a:defRPr>
                <a:latin typeface="Montserrat Medium"/>
                <a:ea typeface="Montserrat Medium"/>
                <a:cs typeface="Montserrat Medium"/>
                <a:sym typeface="Montserrat Medium"/>
              </a:defRPr>
            </a:lvl3pPr>
            <a:lvl4pPr lvl="3">
              <a:lnSpc>
                <a:spcPct val="95000"/>
              </a:lnSpc>
              <a:spcBef>
                <a:spcPts val="0"/>
              </a:spcBef>
              <a:spcAft>
                <a:spcPts val="0"/>
              </a:spcAft>
              <a:buSzPts val="2800"/>
              <a:buNone/>
              <a:defRPr>
                <a:latin typeface="Montserrat Medium"/>
                <a:ea typeface="Montserrat Medium"/>
                <a:cs typeface="Montserrat Medium"/>
                <a:sym typeface="Montserrat Medium"/>
              </a:defRPr>
            </a:lvl4pPr>
            <a:lvl5pPr lvl="4">
              <a:lnSpc>
                <a:spcPct val="95000"/>
              </a:lnSpc>
              <a:spcBef>
                <a:spcPts val="0"/>
              </a:spcBef>
              <a:spcAft>
                <a:spcPts val="0"/>
              </a:spcAft>
              <a:buSzPts val="2800"/>
              <a:buNone/>
              <a:defRPr>
                <a:latin typeface="Montserrat Medium"/>
                <a:ea typeface="Montserrat Medium"/>
                <a:cs typeface="Montserrat Medium"/>
                <a:sym typeface="Montserrat Medium"/>
              </a:defRPr>
            </a:lvl5pPr>
            <a:lvl6pPr lvl="5">
              <a:lnSpc>
                <a:spcPct val="95000"/>
              </a:lnSpc>
              <a:spcBef>
                <a:spcPts val="0"/>
              </a:spcBef>
              <a:spcAft>
                <a:spcPts val="0"/>
              </a:spcAft>
              <a:buSzPts val="2800"/>
              <a:buNone/>
              <a:defRPr>
                <a:latin typeface="Montserrat Medium"/>
                <a:ea typeface="Montserrat Medium"/>
                <a:cs typeface="Montserrat Medium"/>
                <a:sym typeface="Montserrat Medium"/>
              </a:defRPr>
            </a:lvl6pPr>
            <a:lvl7pPr lvl="6">
              <a:lnSpc>
                <a:spcPct val="95000"/>
              </a:lnSpc>
              <a:spcBef>
                <a:spcPts val="0"/>
              </a:spcBef>
              <a:spcAft>
                <a:spcPts val="0"/>
              </a:spcAft>
              <a:buSzPts val="2800"/>
              <a:buNone/>
              <a:defRPr>
                <a:latin typeface="Montserrat Medium"/>
                <a:ea typeface="Montserrat Medium"/>
                <a:cs typeface="Montserrat Medium"/>
                <a:sym typeface="Montserrat Medium"/>
              </a:defRPr>
            </a:lvl7pPr>
            <a:lvl8pPr lvl="7">
              <a:lnSpc>
                <a:spcPct val="95000"/>
              </a:lnSpc>
              <a:spcBef>
                <a:spcPts val="0"/>
              </a:spcBef>
              <a:spcAft>
                <a:spcPts val="0"/>
              </a:spcAft>
              <a:buSzPts val="2800"/>
              <a:buNone/>
              <a:defRPr>
                <a:latin typeface="Montserrat Medium"/>
                <a:ea typeface="Montserrat Medium"/>
                <a:cs typeface="Montserrat Medium"/>
                <a:sym typeface="Montserrat Medium"/>
              </a:defRPr>
            </a:lvl8pPr>
            <a:lvl9pPr lvl="8">
              <a:lnSpc>
                <a:spcPct val="95000"/>
              </a:lnSpc>
              <a:spcBef>
                <a:spcPts val="0"/>
              </a:spcBef>
              <a:spcAft>
                <a:spcPts val="0"/>
              </a:spcAft>
              <a:buSzPts val="2800"/>
              <a:buNone/>
              <a:defRPr>
                <a:latin typeface="Montserrat Medium"/>
                <a:ea typeface="Montserrat Medium"/>
                <a:cs typeface="Montserrat Medium"/>
                <a:sym typeface="Montserrat Medium"/>
              </a:defRPr>
            </a:lvl9pPr>
          </a:lstStyle>
          <a:p/>
        </p:txBody>
      </p:sp>
    </p:spTree>
  </p:cSld>
  <p:clrMapOvr>
    <a:masterClrMapping/>
  </p:clrMapOvr>
</p:sldLayout>
</file>

<file path=ppt/slideLayouts/slideLayout15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 - Quote - Dark">
  <p:cSld name="CUSTOM_1_1">
    <p:bg>
      <p:bgPr>
        <a:solidFill>
          <a:schemeClr val="dk1"/>
        </a:solidFill>
      </p:bgPr>
    </p:bg>
    <p:spTree>
      <p:nvGrpSpPr>
        <p:cNvPr id="1316" name="Shape 1316"/>
        <p:cNvGrpSpPr/>
        <p:nvPr/>
      </p:nvGrpSpPr>
      <p:grpSpPr>
        <a:xfrm>
          <a:off x="0" y="0"/>
          <a:ext cx="0" cy="0"/>
          <a:chOff x="0" y="0"/>
          <a:chExt cx="0" cy="0"/>
        </a:xfrm>
      </p:grpSpPr>
      <p:pic>
        <p:nvPicPr>
          <p:cNvPr id="1317" name="Google Shape;1317;p166"/>
          <p:cNvPicPr preferRelativeResize="0"/>
          <p:nvPr/>
        </p:nvPicPr>
        <p:blipFill rotWithShape="1">
          <a:blip r:embed="rId2">
            <a:alphaModFix/>
          </a:blip>
          <a:srcRect b="0" l="0" r="0" t="0"/>
          <a:stretch/>
        </p:blipFill>
        <p:spPr>
          <a:xfrm>
            <a:off x="221525" y="210300"/>
            <a:ext cx="138325" cy="122950"/>
          </a:xfrm>
          <a:prstGeom prst="rect">
            <a:avLst/>
          </a:prstGeom>
          <a:noFill/>
          <a:ln>
            <a:noFill/>
          </a:ln>
        </p:spPr>
      </p:pic>
      <p:sp>
        <p:nvSpPr>
          <p:cNvPr id="1318" name="Google Shape;1318;p166"/>
          <p:cNvSpPr txBox="1"/>
          <p:nvPr/>
        </p:nvSpPr>
        <p:spPr>
          <a:xfrm rot="-5400000">
            <a:off x="-975112" y="3297988"/>
            <a:ext cx="2528700" cy="771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500">
                <a:solidFill>
                  <a:srgbClr val="666666"/>
                </a:solidFill>
                <a:latin typeface="Montserrat Medium"/>
                <a:ea typeface="Montserrat Medium"/>
                <a:cs typeface="Montserrat Medium"/>
                <a:sym typeface="Montserrat Medium"/>
              </a:rPr>
              <a:t>© 2023 Skydio, Inc. Proprietary &amp; Confidential</a:t>
            </a:r>
            <a:endParaRPr sz="500">
              <a:solidFill>
                <a:srgbClr val="666666"/>
              </a:solidFill>
              <a:latin typeface="Montserrat Medium"/>
              <a:ea typeface="Montserrat Medium"/>
              <a:cs typeface="Montserrat Medium"/>
              <a:sym typeface="Montserrat Medium"/>
            </a:endParaRPr>
          </a:p>
        </p:txBody>
      </p:sp>
      <p:sp>
        <p:nvSpPr>
          <p:cNvPr id="1319" name="Google Shape;1319;p166"/>
          <p:cNvSpPr txBox="1"/>
          <p:nvPr/>
        </p:nvSpPr>
        <p:spPr>
          <a:xfrm>
            <a:off x="202413" y="4779625"/>
            <a:ext cx="176700" cy="2388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fld id="{00000000-1234-1234-1234-123412341234}" type="slidenum">
              <a:rPr lang="en" sz="700">
                <a:solidFill>
                  <a:schemeClr val="lt1"/>
                </a:solidFill>
                <a:latin typeface="Montserrat Medium"/>
                <a:ea typeface="Montserrat Medium"/>
                <a:cs typeface="Montserrat Medium"/>
                <a:sym typeface="Montserrat Medium"/>
              </a:rPr>
              <a:t>‹#›</a:t>
            </a:fld>
            <a:endParaRPr sz="700">
              <a:solidFill>
                <a:schemeClr val="lt1"/>
              </a:solidFill>
              <a:latin typeface="Montserrat Medium"/>
              <a:ea typeface="Montserrat Medium"/>
              <a:cs typeface="Montserrat Medium"/>
              <a:sym typeface="Montserrat Medium"/>
            </a:endParaRPr>
          </a:p>
        </p:txBody>
      </p:sp>
      <p:sp>
        <p:nvSpPr>
          <p:cNvPr id="1320" name="Google Shape;1320;p166"/>
          <p:cNvSpPr txBox="1"/>
          <p:nvPr>
            <p:ph idx="1" type="subTitle"/>
          </p:nvPr>
        </p:nvSpPr>
        <p:spPr>
          <a:xfrm>
            <a:off x="952300" y="210275"/>
            <a:ext cx="2903700" cy="123000"/>
          </a:xfrm>
          <a:prstGeom prst="rect">
            <a:avLst/>
          </a:prstGeom>
        </p:spPr>
        <p:txBody>
          <a:bodyPr anchorCtr="0" anchor="ctr" bIns="0" lIns="0" spcFirstLastPara="1" rIns="0" wrap="square" tIns="0">
            <a:noAutofit/>
          </a:bodyPr>
          <a:lstStyle>
            <a:lvl1pPr lvl="0">
              <a:lnSpc>
                <a:spcPct val="100000"/>
              </a:lnSpc>
              <a:spcBef>
                <a:spcPts val="0"/>
              </a:spcBef>
              <a:spcAft>
                <a:spcPts val="0"/>
              </a:spcAft>
              <a:buClr>
                <a:schemeClr val="lt1"/>
              </a:buClr>
              <a:buSzPts val="800"/>
              <a:buFont typeface="Montserrat SemiBold"/>
              <a:buNone/>
              <a:defRPr sz="800">
                <a:solidFill>
                  <a:schemeClr val="lt1"/>
                </a:solidFill>
                <a:latin typeface="Montserrat SemiBold"/>
                <a:ea typeface="Montserrat SemiBold"/>
                <a:cs typeface="Montserrat SemiBold"/>
                <a:sym typeface="Montserrat SemiBold"/>
              </a:defRPr>
            </a:lvl1pPr>
            <a:lvl2pPr lvl="1" algn="ctr">
              <a:lnSpc>
                <a:spcPct val="100000"/>
              </a:lnSpc>
              <a:spcBef>
                <a:spcPts val="0"/>
              </a:spcBef>
              <a:spcAft>
                <a:spcPts val="0"/>
              </a:spcAft>
              <a:buClr>
                <a:schemeClr val="lt1"/>
              </a:buClr>
              <a:buSzPts val="2800"/>
              <a:buNone/>
              <a:defRPr sz="2800">
                <a:solidFill>
                  <a:schemeClr val="lt1"/>
                </a:solidFill>
              </a:defRPr>
            </a:lvl2pPr>
            <a:lvl3pPr lvl="2" algn="ctr">
              <a:lnSpc>
                <a:spcPct val="100000"/>
              </a:lnSpc>
              <a:spcBef>
                <a:spcPts val="0"/>
              </a:spcBef>
              <a:spcAft>
                <a:spcPts val="0"/>
              </a:spcAft>
              <a:buClr>
                <a:schemeClr val="lt1"/>
              </a:buClr>
              <a:buSzPts val="2800"/>
              <a:buNone/>
              <a:defRPr sz="2800">
                <a:solidFill>
                  <a:schemeClr val="lt1"/>
                </a:solidFill>
              </a:defRPr>
            </a:lvl3pPr>
            <a:lvl4pPr lvl="3" algn="ctr">
              <a:lnSpc>
                <a:spcPct val="100000"/>
              </a:lnSpc>
              <a:spcBef>
                <a:spcPts val="0"/>
              </a:spcBef>
              <a:spcAft>
                <a:spcPts val="0"/>
              </a:spcAft>
              <a:buClr>
                <a:schemeClr val="lt1"/>
              </a:buClr>
              <a:buSzPts val="2800"/>
              <a:buNone/>
              <a:defRPr sz="2800">
                <a:solidFill>
                  <a:schemeClr val="lt1"/>
                </a:solidFill>
              </a:defRPr>
            </a:lvl4pPr>
            <a:lvl5pPr lvl="4" algn="ctr">
              <a:lnSpc>
                <a:spcPct val="100000"/>
              </a:lnSpc>
              <a:spcBef>
                <a:spcPts val="0"/>
              </a:spcBef>
              <a:spcAft>
                <a:spcPts val="0"/>
              </a:spcAft>
              <a:buClr>
                <a:schemeClr val="lt1"/>
              </a:buClr>
              <a:buSzPts val="2800"/>
              <a:buNone/>
              <a:defRPr sz="2800">
                <a:solidFill>
                  <a:schemeClr val="lt1"/>
                </a:solidFill>
              </a:defRPr>
            </a:lvl5pPr>
            <a:lvl6pPr lvl="5" algn="ctr">
              <a:lnSpc>
                <a:spcPct val="100000"/>
              </a:lnSpc>
              <a:spcBef>
                <a:spcPts val="0"/>
              </a:spcBef>
              <a:spcAft>
                <a:spcPts val="0"/>
              </a:spcAft>
              <a:buClr>
                <a:schemeClr val="lt1"/>
              </a:buClr>
              <a:buSzPts val="2800"/>
              <a:buNone/>
              <a:defRPr sz="2800">
                <a:solidFill>
                  <a:schemeClr val="lt1"/>
                </a:solidFill>
              </a:defRPr>
            </a:lvl6pPr>
            <a:lvl7pPr lvl="6" algn="ctr">
              <a:lnSpc>
                <a:spcPct val="100000"/>
              </a:lnSpc>
              <a:spcBef>
                <a:spcPts val="0"/>
              </a:spcBef>
              <a:spcAft>
                <a:spcPts val="0"/>
              </a:spcAft>
              <a:buClr>
                <a:schemeClr val="lt1"/>
              </a:buClr>
              <a:buSzPts val="2800"/>
              <a:buNone/>
              <a:defRPr sz="2800">
                <a:solidFill>
                  <a:schemeClr val="lt1"/>
                </a:solidFill>
              </a:defRPr>
            </a:lvl7pPr>
            <a:lvl8pPr lvl="7" algn="ctr">
              <a:lnSpc>
                <a:spcPct val="100000"/>
              </a:lnSpc>
              <a:spcBef>
                <a:spcPts val="0"/>
              </a:spcBef>
              <a:spcAft>
                <a:spcPts val="0"/>
              </a:spcAft>
              <a:buClr>
                <a:schemeClr val="lt1"/>
              </a:buClr>
              <a:buSzPts val="2800"/>
              <a:buNone/>
              <a:defRPr sz="2800">
                <a:solidFill>
                  <a:schemeClr val="lt1"/>
                </a:solidFill>
              </a:defRPr>
            </a:lvl8pPr>
            <a:lvl9pPr lvl="8" algn="ctr">
              <a:lnSpc>
                <a:spcPct val="100000"/>
              </a:lnSpc>
              <a:spcBef>
                <a:spcPts val="0"/>
              </a:spcBef>
              <a:spcAft>
                <a:spcPts val="0"/>
              </a:spcAft>
              <a:buClr>
                <a:schemeClr val="lt1"/>
              </a:buClr>
              <a:buSzPts val="2800"/>
              <a:buNone/>
              <a:defRPr sz="2800">
                <a:solidFill>
                  <a:schemeClr val="lt1"/>
                </a:solidFill>
              </a:defRPr>
            </a:lvl9pPr>
          </a:lstStyle>
          <a:p/>
        </p:txBody>
      </p:sp>
      <p:grpSp>
        <p:nvGrpSpPr>
          <p:cNvPr id="1321" name="Google Shape;1321;p166"/>
          <p:cNvGrpSpPr/>
          <p:nvPr/>
        </p:nvGrpSpPr>
        <p:grpSpPr>
          <a:xfrm>
            <a:off x="952300" y="1002863"/>
            <a:ext cx="440266" cy="293956"/>
            <a:chOff x="1904600" y="2005725"/>
            <a:chExt cx="880533" cy="587912"/>
          </a:xfrm>
        </p:grpSpPr>
        <p:sp>
          <p:nvSpPr>
            <p:cNvPr id="1322" name="Google Shape;1322;p166"/>
            <p:cNvSpPr/>
            <p:nvPr/>
          </p:nvSpPr>
          <p:spPr>
            <a:xfrm>
              <a:off x="1904600" y="2005725"/>
              <a:ext cx="432465" cy="587912"/>
            </a:xfrm>
            <a:custGeom>
              <a:rect b="b" l="l" r="r" t="t"/>
              <a:pathLst>
                <a:path extrusionOk="0" h="130069" w="95678">
                  <a:moveTo>
                    <a:pt x="37330" y="0"/>
                  </a:moveTo>
                  <a:lnTo>
                    <a:pt x="0" y="129974"/>
                  </a:lnTo>
                  <a:lnTo>
                    <a:pt x="63465" y="130069"/>
                  </a:lnTo>
                  <a:lnTo>
                    <a:pt x="95678" y="18842"/>
                  </a:lnTo>
                  <a:close/>
                </a:path>
              </a:pathLst>
            </a:custGeom>
            <a:solidFill>
              <a:srgbClr val="2A2A2A"/>
            </a:solidFill>
            <a:ln>
              <a:noFill/>
            </a:ln>
          </p:spPr>
        </p:sp>
        <p:sp>
          <p:nvSpPr>
            <p:cNvPr id="1323" name="Google Shape;1323;p166"/>
            <p:cNvSpPr/>
            <p:nvPr/>
          </p:nvSpPr>
          <p:spPr>
            <a:xfrm>
              <a:off x="2352668" y="2005725"/>
              <a:ext cx="432465" cy="587912"/>
            </a:xfrm>
            <a:custGeom>
              <a:rect b="b" l="l" r="r" t="t"/>
              <a:pathLst>
                <a:path extrusionOk="0" h="130069" w="95678">
                  <a:moveTo>
                    <a:pt x="37330" y="0"/>
                  </a:moveTo>
                  <a:lnTo>
                    <a:pt x="0" y="129974"/>
                  </a:lnTo>
                  <a:lnTo>
                    <a:pt x="63465" y="130069"/>
                  </a:lnTo>
                  <a:lnTo>
                    <a:pt x="95678" y="18842"/>
                  </a:lnTo>
                  <a:close/>
                </a:path>
              </a:pathLst>
            </a:custGeom>
            <a:solidFill>
              <a:srgbClr val="2A2A2A"/>
            </a:solidFill>
            <a:ln>
              <a:noFill/>
            </a:ln>
          </p:spPr>
        </p:sp>
      </p:grpSp>
      <p:sp>
        <p:nvSpPr>
          <p:cNvPr id="1324" name="Google Shape;1324;p166"/>
          <p:cNvSpPr txBox="1"/>
          <p:nvPr>
            <p:ph type="title"/>
          </p:nvPr>
        </p:nvSpPr>
        <p:spPr>
          <a:xfrm>
            <a:off x="1335650" y="1446763"/>
            <a:ext cx="6922200" cy="2528700"/>
          </a:xfrm>
          <a:prstGeom prst="rect">
            <a:avLst/>
          </a:prstGeom>
        </p:spPr>
        <p:txBody>
          <a:bodyPr anchorCtr="0" anchor="t" bIns="91425" lIns="0" spcFirstLastPara="1" rIns="91425" wrap="square" tIns="91425">
            <a:noAutofit/>
          </a:bodyPr>
          <a:lstStyle>
            <a:lvl1pPr lvl="0">
              <a:lnSpc>
                <a:spcPct val="115000"/>
              </a:lnSpc>
              <a:spcBef>
                <a:spcPts val="0"/>
              </a:spcBef>
              <a:spcAft>
                <a:spcPts val="0"/>
              </a:spcAft>
              <a:buClr>
                <a:srgbClr val="088BF5"/>
              </a:buClr>
              <a:buSzPts val="2300"/>
              <a:buFont typeface="Montserrat SemiBold"/>
              <a:buNone/>
              <a:defRPr b="0" sz="2300">
                <a:solidFill>
                  <a:srgbClr val="088BF5"/>
                </a:solidFill>
                <a:latin typeface="Montserrat SemiBold"/>
                <a:ea typeface="Montserrat SemiBold"/>
                <a:cs typeface="Montserrat SemiBold"/>
                <a:sym typeface="Montserrat SemiBold"/>
              </a:defRPr>
            </a:lvl1pPr>
            <a:lvl2pPr lvl="1">
              <a:spcBef>
                <a:spcPts val="0"/>
              </a:spcBef>
              <a:spcAft>
                <a:spcPts val="0"/>
              </a:spcAft>
              <a:buSzPts val="2800"/>
              <a:buNone/>
              <a:defRPr>
                <a:latin typeface="Montserrat Medium"/>
                <a:ea typeface="Montserrat Medium"/>
                <a:cs typeface="Montserrat Medium"/>
                <a:sym typeface="Montserrat Medium"/>
              </a:defRPr>
            </a:lvl2pPr>
            <a:lvl3pPr lvl="2">
              <a:spcBef>
                <a:spcPts val="0"/>
              </a:spcBef>
              <a:spcAft>
                <a:spcPts val="0"/>
              </a:spcAft>
              <a:buSzPts val="2800"/>
              <a:buNone/>
              <a:defRPr>
                <a:latin typeface="Montserrat Medium"/>
                <a:ea typeface="Montserrat Medium"/>
                <a:cs typeface="Montserrat Medium"/>
                <a:sym typeface="Montserrat Medium"/>
              </a:defRPr>
            </a:lvl3pPr>
            <a:lvl4pPr lvl="3">
              <a:spcBef>
                <a:spcPts val="0"/>
              </a:spcBef>
              <a:spcAft>
                <a:spcPts val="0"/>
              </a:spcAft>
              <a:buSzPts val="2800"/>
              <a:buNone/>
              <a:defRPr>
                <a:latin typeface="Montserrat Medium"/>
                <a:ea typeface="Montserrat Medium"/>
                <a:cs typeface="Montserrat Medium"/>
                <a:sym typeface="Montserrat Medium"/>
              </a:defRPr>
            </a:lvl4pPr>
            <a:lvl5pPr lvl="4">
              <a:spcBef>
                <a:spcPts val="0"/>
              </a:spcBef>
              <a:spcAft>
                <a:spcPts val="0"/>
              </a:spcAft>
              <a:buSzPts val="2800"/>
              <a:buNone/>
              <a:defRPr>
                <a:latin typeface="Montserrat Medium"/>
                <a:ea typeface="Montserrat Medium"/>
                <a:cs typeface="Montserrat Medium"/>
                <a:sym typeface="Montserrat Medium"/>
              </a:defRPr>
            </a:lvl5pPr>
            <a:lvl6pPr lvl="5">
              <a:spcBef>
                <a:spcPts val="0"/>
              </a:spcBef>
              <a:spcAft>
                <a:spcPts val="0"/>
              </a:spcAft>
              <a:buSzPts val="2800"/>
              <a:buNone/>
              <a:defRPr>
                <a:latin typeface="Montserrat Medium"/>
                <a:ea typeface="Montserrat Medium"/>
                <a:cs typeface="Montserrat Medium"/>
                <a:sym typeface="Montserrat Medium"/>
              </a:defRPr>
            </a:lvl6pPr>
            <a:lvl7pPr lvl="6">
              <a:spcBef>
                <a:spcPts val="0"/>
              </a:spcBef>
              <a:spcAft>
                <a:spcPts val="0"/>
              </a:spcAft>
              <a:buSzPts val="2800"/>
              <a:buNone/>
              <a:defRPr>
                <a:latin typeface="Montserrat Medium"/>
                <a:ea typeface="Montserrat Medium"/>
                <a:cs typeface="Montserrat Medium"/>
                <a:sym typeface="Montserrat Medium"/>
              </a:defRPr>
            </a:lvl7pPr>
            <a:lvl8pPr lvl="7">
              <a:spcBef>
                <a:spcPts val="0"/>
              </a:spcBef>
              <a:spcAft>
                <a:spcPts val="0"/>
              </a:spcAft>
              <a:buSzPts val="2800"/>
              <a:buNone/>
              <a:defRPr>
                <a:latin typeface="Montserrat Medium"/>
                <a:ea typeface="Montserrat Medium"/>
                <a:cs typeface="Montserrat Medium"/>
                <a:sym typeface="Montserrat Medium"/>
              </a:defRPr>
            </a:lvl8pPr>
            <a:lvl9pPr lvl="8">
              <a:spcBef>
                <a:spcPts val="0"/>
              </a:spcBef>
              <a:spcAft>
                <a:spcPts val="0"/>
              </a:spcAft>
              <a:buSzPts val="2800"/>
              <a:buNone/>
              <a:defRPr>
                <a:latin typeface="Montserrat Medium"/>
                <a:ea typeface="Montserrat Medium"/>
                <a:cs typeface="Montserrat Medium"/>
                <a:sym typeface="Montserrat Medium"/>
              </a:defRPr>
            </a:lvl9pPr>
          </a:lstStyle>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71" name="Shape 71"/>
        <p:cNvGrpSpPr/>
        <p:nvPr/>
      </p:nvGrpSpPr>
      <p:grpSpPr>
        <a:xfrm>
          <a:off x="0" y="0"/>
          <a:ext cx="0" cy="0"/>
          <a:chOff x="0" y="0"/>
          <a:chExt cx="0" cy="0"/>
        </a:xfrm>
      </p:grpSpPr>
      <p:sp>
        <p:nvSpPr>
          <p:cNvPr id="72" name="Google Shape;72;p18"/>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73" name="Google Shape;73;p18"/>
          <p:cNvSpPr txBox="1"/>
          <p:nvPr>
            <p:ph idx="1" type="body"/>
          </p:nvPr>
        </p:nvSpPr>
        <p:spPr>
          <a:xfrm>
            <a:off x="311700" y="1152475"/>
            <a:ext cx="3999900" cy="3416400"/>
          </a:xfrm>
          <a:prstGeom prst="rect">
            <a:avLst/>
          </a:prstGeom>
        </p:spPr>
        <p:txBody>
          <a:bodyPr anchorCtr="0" anchor="t" bIns="91425" lIns="91425" spcFirstLastPara="1" rIns="91425" wrap="square" tIns="91425">
            <a:noAutofit/>
          </a:bodyPr>
          <a:lstStyle>
            <a:lvl1pPr indent="-317500" lvl="0" marL="457200" rtl="0">
              <a:spcBef>
                <a:spcPts val="0"/>
              </a:spcBef>
              <a:spcAft>
                <a:spcPts val="0"/>
              </a:spcAft>
              <a:buSzPts val="1400"/>
              <a:buChar char="●"/>
              <a:defRPr sz="1400"/>
            </a:lvl1pPr>
            <a:lvl2pPr indent="-304800" lvl="1" marL="914400" rtl="0">
              <a:spcBef>
                <a:spcPts val="1600"/>
              </a:spcBef>
              <a:spcAft>
                <a:spcPts val="0"/>
              </a:spcAft>
              <a:buSzPts val="1200"/>
              <a:buChar char="○"/>
              <a:defRPr sz="1200"/>
            </a:lvl2pPr>
            <a:lvl3pPr indent="-304800" lvl="2" marL="1371600" rtl="0">
              <a:spcBef>
                <a:spcPts val="1600"/>
              </a:spcBef>
              <a:spcAft>
                <a:spcPts val="0"/>
              </a:spcAft>
              <a:buSzPts val="1200"/>
              <a:buChar char="■"/>
              <a:defRPr sz="1200"/>
            </a:lvl3pPr>
            <a:lvl4pPr indent="-304800" lvl="3" marL="1828800" rtl="0">
              <a:spcBef>
                <a:spcPts val="1600"/>
              </a:spcBef>
              <a:spcAft>
                <a:spcPts val="0"/>
              </a:spcAft>
              <a:buSzPts val="1200"/>
              <a:buChar char="●"/>
              <a:defRPr sz="1200"/>
            </a:lvl4pPr>
            <a:lvl5pPr indent="-304800" lvl="4" marL="2286000" rtl="0">
              <a:spcBef>
                <a:spcPts val="1600"/>
              </a:spcBef>
              <a:spcAft>
                <a:spcPts val="0"/>
              </a:spcAft>
              <a:buSzPts val="1200"/>
              <a:buChar char="○"/>
              <a:defRPr sz="1200"/>
            </a:lvl5pPr>
            <a:lvl6pPr indent="-304800" lvl="5" marL="2743200" rtl="0">
              <a:spcBef>
                <a:spcPts val="1600"/>
              </a:spcBef>
              <a:spcAft>
                <a:spcPts val="0"/>
              </a:spcAft>
              <a:buSzPts val="1200"/>
              <a:buChar char="■"/>
              <a:defRPr sz="1200"/>
            </a:lvl6pPr>
            <a:lvl7pPr indent="-304800" lvl="6" marL="3200400" rtl="0">
              <a:spcBef>
                <a:spcPts val="1600"/>
              </a:spcBef>
              <a:spcAft>
                <a:spcPts val="0"/>
              </a:spcAft>
              <a:buSzPts val="1200"/>
              <a:buChar char="●"/>
              <a:defRPr sz="1200"/>
            </a:lvl7pPr>
            <a:lvl8pPr indent="-304800" lvl="7" marL="3657600" rtl="0">
              <a:spcBef>
                <a:spcPts val="1600"/>
              </a:spcBef>
              <a:spcAft>
                <a:spcPts val="0"/>
              </a:spcAft>
              <a:buSzPts val="1200"/>
              <a:buChar char="○"/>
              <a:defRPr sz="1200"/>
            </a:lvl8pPr>
            <a:lvl9pPr indent="-304800" lvl="8" marL="4114800" rtl="0">
              <a:spcBef>
                <a:spcPts val="1600"/>
              </a:spcBef>
              <a:spcAft>
                <a:spcPts val="1600"/>
              </a:spcAft>
              <a:buSzPts val="1200"/>
              <a:buChar char="■"/>
              <a:defRPr sz="1200"/>
            </a:lvl9pPr>
          </a:lstStyle>
          <a:p/>
        </p:txBody>
      </p:sp>
      <p:sp>
        <p:nvSpPr>
          <p:cNvPr id="74" name="Google Shape;74;p18"/>
          <p:cNvSpPr txBox="1"/>
          <p:nvPr>
            <p:ph idx="2" type="body"/>
          </p:nvPr>
        </p:nvSpPr>
        <p:spPr>
          <a:xfrm>
            <a:off x="4832400" y="1152475"/>
            <a:ext cx="3999900" cy="3416400"/>
          </a:xfrm>
          <a:prstGeom prst="rect">
            <a:avLst/>
          </a:prstGeom>
        </p:spPr>
        <p:txBody>
          <a:bodyPr anchorCtr="0" anchor="t" bIns="91425" lIns="91425" spcFirstLastPara="1" rIns="91425" wrap="square" tIns="91425">
            <a:noAutofit/>
          </a:bodyPr>
          <a:lstStyle>
            <a:lvl1pPr indent="-317500" lvl="0" marL="457200" rtl="0">
              <a:spcBef>
                <a:spcPts val="0"/>
              </a:spcBef>
              <a:spcAft>
                <a:spcPts val="0"/>
              </a:spcAft>
              <a:buSzPts val="1400"/>
              <a:buChar char="●"/>
              <a:defRPr sz="1400"/>
            </a:lvl1pPr>
            <a:lvl2pPr indent="-304800" lvl="1" marL="914400" rtl="0">
              <a:spcBef>
                <a:spcPts val="1600"/>
              </a:spcBef>
              <a:spcAft>
                <a:spcPts val="0"/>
              </a:spcAft>
              <a:buSzPts val="1200"/>
              <a:buChar char="○"/>
              <a:defRPr sz="1200"/>
            </a:lvl2pPr>
            <a:lvl3pPr indent="-304800" lvl="2" marL="1371600" rtl="0">
              <a:spcBef>
                <a:spcPts val="1600"/>
              </a:spcBef>
              <a:spcAft>
                <a:spcPts val="0"/>
              </a:spcAft>
              <a:buSzPts val="1200"/>
              <a:buChar char="■"/>
              <a:defRPr sz="1200"/>
            </a:lvl3pPr>
            <a:lvl4pPr indent="-304800" lvl="3" marL="1828800" rtl="0">
              <a:spcBef>
                <a:spcPts val="1600"/>
              </a:spcBef>
              <a:spcAft>
                <a:spcPts val="0"/>
              </a:spcAft>
              <a:buSzPts val="1200"/>
              <a:buChar char="●"/>
              <a:defRPr sz="1200"/>
            </a:lvl4pPr>
            <a:lvl5pPr indent="-304800" lvl="4" marL="2286000" rtl="0">
              <a:spcBef>
                <a:spcPts val="1600"/>
              </a:spcBef>
              <a:spcAft>
                <a:spcPts val="0"/>
              </a:spcAft>
              <a:buSzPts val="1200"/>
              <a:buChar char="○"/>
              <a:defRPr sz="1200"/>
            </a:lvl5pPr>
            <a:lvl6pPr indent="-304800" lvl="5" marL="2743200" rtl="0">
              <a:spcBef>
                <a:spcPts val="1600"/>
              </a:spcBef>
              <a:spcAft>
                <a:spcPts val="0"/>
              </a:spcAft>
              <a:buSzPts val="1200"/>
              <a:buChar char="■"/>
              <a:defRPr sz="1200"/>
            </a:lvl6pPr>
            <a:lvl7pPr indent="-304800" lvl="6" marL="3200400" rtl="0">
              <a:spcBef>
                <a:spcPts val="1600"/>
              </a:spcBef>
              <a:spcAft>
                <a:spcPts val="0"/>
              </a:spcAft>
              <a:buSzPts val="1200"/>
              <a:buChar char="●"/>
              <a:defRPr sz="1200"/>
            </a:lvl7pPr>
            <a:lvl8pPr indent="-304800" lvl="7" marL="3657600" rtl="0">
              <a:spcBef>
                <a:spcPts val="1600"/>
              </a:spcBef>
              <a:spcAft>
                <a:spcPts val="0"/>
              </a:spcAft>
              <a:buSzPts val="1200"/>
              <a:buChar char="○"/>
              <a:defRPr sz="1200"/>
            </a:lvl8pPr>
            <a:lvl9pPr indent="-304800" lvl="8" marL="4114800" rtl="0">
              <a:spcBef>
                <a:spcPts val="1600"/>
              </a:spcBef>
              <a:spcAft>
                <a:spcPts val="1600"/>
              </a:spcAft>
              <a:buSzPts val="1200"/>
              <a:buChar char="■"/>
              <a:defRPr sz="1200"/>
            </a:lvl9pPr>
          </a:lstStyle>
          <a:p/>
        </p:txBody>
      </p:sp>
      <p:sp>
        <p:nvSpPr>
          <p:cNvPr id="75" name="Google Shape;75;p18"/>
          <p:cNvSpPr txBox="1"/>
          <p:nvPr>
            <p:ph idx="12" type="sldNum"/>
          </p:nvPr>
        </p:nvSpPr>
        <p:spPr>
          <a:xfrm>
            <a:off x="8472458" y="4663217"/>
            <a:ext cx="548700" cy="393600"/>
          </a:xfrm>
          <a:prstGeom prst="rect">
            <a:avLst/>
          </a:prstGeom>
          <a:noFill/>
          <a:ln>
            <a:noFill/>
          </a:ln>
        </p:spPr>
        <p:txBody>
          <a:bodyPr anchorCtr="0" anchor="ctr" bIns="45725" lIns="45725" spcFirstLastPara="1" rIns="45725" wrap="square" tIns="45725">
            <a:noAutofit/>
          </a:bodyPr>
          <a:lstStyle>
            <a:lvl1pPr lvl="0" rtl="0">
              <a:buNone/>
              <a:defRPr sz="700"/>
            </a:lvl1pPr>
            <a:lvl2pPr lvl="1" rtl="0">
              <a:buNone/>
              <a:defRPr sz="700"/>
            </a:lvl2pPr>
            <a:lvl3pPr lvl="2" rtl="0">
              <a:buNone/>
              <a:defRPr sz="700"/>
            </a:lvl3pPr>
            <a:lvl4pPr lvl="3" rtl="0">
              <a:buNone/>
              <a:defRPr sz="700"/>
            </a:lvl4pPr>
            <a:lvl5pPr lvl="4" rtl="0">
              <a:buNone/>
              <a:defRPr sz="700"/>
            </a:lvl5pPr>
            <a:lvl6pPr lvl="5" rtl="0">
              <a:buNone/>
              <a:defRPr sz="700"/>
            </a:lvl6pPr>
            <a:lvl7pPr lvl="6" rtl="0">
              <a:buNone/>
              <a:defRPr sz="700"/>
            </a:lvl7pPr>
            <a:lvl8pPr lvl="7" rtl="0">
              <a:buNone/>
              <a:defRPr sz="700"/>
            </a:lvl8pPr>
            <a:lvl9pPr lvl="8" rtl="0">
              <a:buNone/>
              <a:defRPr sz="700"/>
            </a:lvl9pPr>
          </a:lstStyle>
          <a:p>
            <a:pPr indent="0" lvl="0" marL="0" rtl="0" algn="l">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6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 - Quote - Light">
  <p:cSld name="CUSTOM_1_1_2">
    <p:bg>
      <p:bgPr>
        <a:solidFill>
          <a:schemeClr val="lt1"/>
        </a:solidFill>
      </p:bgPr>
    </p:bg>
    <p:spTree>
      <p:nvGrpSpPr>
        <p:cNvPr id="1325" name="Shape 1325"/>
        <p:cNvGrpSpPr/>
        <p:nvPr/>
      </p:nvGrpSpPr>
      <p:grpSpPr>
        <a:xfrm>
          <a:off x="0" y="0"/>
          <a:ext cx="0" cy="0"/>
          <a:chOff x="0" y="0"/>
          <a:chExt cx="0" cy="0"/>
        </a:xfrm>
      </p:grpSpPr>
      <p:grpSp>
        <p:nvGrpSpPr>
          <p:cNvPr id="1326" name="Google Shape;1326;p167"/>
          <p:cNvGrpSpPr/>
          <p:nvPr/>
        </p:nvGrpSpPr>
        <p:grpSpPr>
          <a:xfrm>
            <a:off x="952300" y="1002863"/>
            <a:ext cx="440266" cy="293956"/>
            <a:chOff x="1904600" y="2005725"/>
            <a:chExt cx="880533" cy="587912"/>
          </a:xfrm>
        </p:grpSpPr>
        <p:sp>
          <p:nvSpPr>
            <p:cNvPr id="1327" name="Google Shape;1327;p167"/>
            <p:cNvSpPr/>
            <p:nvPr/>
          </p:nvSpPr>
          <p:spPr>
            <a:xfrm>
              <a:off x="1904600" y="2005725"/>
              <a:ext cx="432465" cy="587912"/>
            </a:xfrm>
            <a:custGeom>
              <a:rect b="b" l="l" r="r" t="t"/>
              <a:pathLst>
                <a:path extrusionOk="0" h="130069" w="95678">
                  <a:moveTo>
                    <a:pt x="37330" y="0"/>
                  </a:moveTo>
                  <a:lnTo>
                    <a:pt x="0" y="129974"/>
                  </a:lnTo>
                  <a:lnTo>
                    <a:pt x="63465" y="130069"/>
                  </a:lnTo>
                  <a:lnTo>
                    <a:pt x="95678" y="18842"/>
                  </a:lnTo>
                  <a:close/>
                </a:path>
              </a:pathLst>
            </a:custGeom>
            <a:solidFill>
              <a:srgbClr val="D9D9D9"/>
            </a:solidFill>
            <a:ln>
              <a:noFill/>
            </a:ln>
          </p:spPr>
        </p:sp>
        <p:sp>
          <p:nvSpPr>
            <p:cNvPr id="1328" name="Google Shape;1328;p167"/>
            <p:cNvSpPr/>
            <p:nvPr/>
          </p:nvSpPr>
          <p:spPr>
            <a:xfrm>
              <a:off x="2352668" y="2005725"/>
              <a:ext cx="432465" cy="587912"/>
            </a:xfrm>
            <a:custGeom>
              <a:rect b="b" l="l" r="r" t="t"/>
              <a:pathLst>
                <a:path extrusionOk="0" h="130069" w="95678">
                  <a:moveTo>
                    <a:pt x="37330" y="0"/>
                  </a:moveTo>
                  <a:lnTo>
                    <a:pt x="0" y="129974"/>
                  </a:lnTo>
                  <a:lnTo>
                    <a:pt x="63465" y="130069"/>
                  </a:lnTo>
                  <a:lnTo>
                    <a:pt x="95678" y="18842"/>
                  </a:lnTo>
                  <a:close/>
                </a:path>
              </a:pathLst>
            </a:custGeom>
            <a:solidFill>
              <a:srgbClr val="D9D9D9"/>
            </a:solidFill>
            <a:ln>
              <a:noFill/>
            </a:ln>
          </p:spPr>
        </p:sp>
      </p:grpSp>
      <p:sp>
        <p:nvSpPr>
          <p:cNvPr id="1329" name="Google Shape;1329;p167"/>
          <p:cNvSpPr txBox="1"/>
          <p:nvPr>
            <p:ph type="title"/>
          </p:nvPr>
        </p:nvSpPr>
        <p:spPr>
          <a:xfrm>
            <a:off x="1335650" y="1446763"/>
            <a:ext cx="6922200" cy="2528700"/>
          </a:xfrm>
          <a:prstGeom prst="rect">
            <a:avLst/>
          </a:prstGeom>
        </p:spPr>
        <p:txBody>
          <a:bodyPr anchorCtr="0" anchor="t" bIns="91425" lIns="0" spcFirstLastPara="1" rIns="91425" wrap="square" tIns="91425">
            <a:noAutofit/>
          </a:bodyPr>
          <a:lstStyle>
            <a:lvl1pPr lvl="0">
              <a:lnSpc>
                <a:spcPct val="115000"/>
              </a:lnSpc>
              <a:spcBef>
                <a:spcPts val="0"/>
              </a:spcBef>
              <a:spcAft>
                <a:spcPts val="0"/>
              </a:spcAft>
              <a:buClr>
                <a:srgbClr val="088BF5"/>
              </a:buClr>
              <a:buSzPts val="2300"/>
              <a:buFont typeface="Montserrat SemiBold"/>
              <a:buNone/>
              <a:defRPr b="0" sz="2300">
                <a:solidFill>
                  <a:srgbClr val="088BF5"/>
                </a:solidFill>
                <a:latin typeface="Montserrat SemiBold"/>
                <a:ea typeface="Montserrat SemiBold"/>
                <a:cs typeface="Montserrat SemiBold"/>
                <a:sym typeface="Montserrat SemiBold"/>
              </a:defRPr>
            </a:lvl1pPr>
            <a:lvl2pPr lvl="1">
              <a:spcBef>
                <a:spcPts val="0"/>
              </a:spcBef>
              <a:spcAft>
                <a:spcPts val="0"/>
              </a:spcAft>
              <a:buSzPts val="2800"/>
              <a:buNone/>
              <a:defRPr>
                <a:latin typeface="Montserrat Medium"/>
                <a:ea typeface="Montserrat Medium"/>
                <a:cs typeface="Montserrat Medium"/>
                <a:sym typeface="Montserrat Medium"/>
              </a:defRPr>
            </a:lvl2pPr>
            <a:lvl3pPr lvl="2">
              <a:spcBef>
                <a:spcPts val="0"/>
              </a:spcBef>
              <a:spcAft>
                <a:spcPts val="0"/>
              </a:spcAft>
              <a:buSzPts val="2800"/>
              <a:buNone/>
              <a:defRPr>
                <a:latin typeface="Montserrat Medium"/>
                <a:ea typeface="Montserrat Medium"/>
                <a:cs typeface="Montserrat Medium"/>
                <a:sym typeface="Montserrat Medium"/>
              </a:defRPr>
            </a:lvl3pPr>
            <a:lvl4pPr lvl="3">
              <a:spcBef>
                <a:spcPts val="0"/>
              </a:spcBef>
              <a:spcAft>
                <a:spcPts val="0"/>
              </a:spcAft>
              <a:buSzPts val="2800"/>
              <a:buNone/>
              <a:defRPr>
                <a:latin typeface="Montserrat Medium"/>
                <a:ea typeface="Montserrat Medium"/>
                <a:cs typeface="Montserrat Medium"/>
                <a:sym typeface="Montserrat Medium"/>
              </a:defRPr>
            </a:lvl4pPr>
            <a:lvl5pPr lvl="4">
              <a:spcBef>
                <a:spcPts val="0"/>
              </a:spcBef>
              <a:spcAft>
                <a:spcPts val="0"/>
              </a:spcAft>
              <a:buSzPts val="2800"/>
              <a:buNone/>
              <a:defRPr>
                <a:latin typeface="Montserrat Medium"/>
                <a:ea typeface="Montserrat Medium"/>
                <a:cs typeface="Montserrat Medium"/>
                <a:sym typeface="Montserrat Medium"/>
              </a:defRPr>
            </a:lvl5pPr>
            <a:lvl6pPr lvl="5">
              <a:spcBef>
                <a:spcPts val="0"/>
              </a:spcBef>
              <a:spcAft>
                <a:spcPts val="0"/>
              </a:spcAft>
              <a:buSzPts val="2800"/>
              <a:buNone/>
              <a:defRPr>
                <a:latin typeface="Montserrat Medium"/>
                <a:ea typeface="Montserrat Medium"/>
                <a:cs typeface="Montserrat Medium"/>
                <a:sym typeface="Montserrat Medium"/>
              </a:defRPr>
            </a:lvl6pPr>
            <a:lvl7pPr lvl="6">
              <a:spcBef>
                <a:spcPts val="0"/>
              </a:spcBef>
              <a:spcAft>
                <a:spcPts val="0"/>
              </a:spcAft>
              <a:buSzPts val="2800"/>
              <a:buNone/>
              <a:defRPr>
                <a:latin typeface="Montserrat Medium"/>
                <a:ea typeface="Montserrat Medium"/>
                <a:cs typeface="Montserrat Medium"/>
                <a:sym typeface="Montserrat Medium"/>
              </a:defRPr>
            </a:lvl7pPr>
            <a:lvl8pPr lvl="7">
              <a:spcBef>
                <a:spcPts val="0"/>
              </a:spcBef>
              <a:spcAft>
                <a:spcPts val="0"/>
              </a:spcAft>
              <a:buSzPts val="2800"/>
              <a:buNone/>
              <a:defRPr>
                <a:latin typeface="Montserrat Medium"/>
                <a:ea typeface="Montserrat Medium"/>
                <a:cs typeface="Montserrat Medium"/>
                <a:sym typeface="Montserrat Medium"/>
              </a:defRPr>
            </a:lvl8pPr>
            <a:lvl9pPr lvl="8">
              <a:spcBef>
                <a:spcPts val="0"/>
              </a:spcBef>
              <a:spcAft>
                <a:spcPts val="0"/>
              </a:spcAft>
              <a:buSzPts val="2800"/>
              <a:buNone/>
              <a:defRPr>
                <a:latin typeface="Montserrat Medium"/>
                <a:ea typeface="Montserrat Medium"/>
                <a:cs typeface="Montserrat Medium"/>
                <a:sym typeface="Montserrat Medium"/>
              </a:defRPr>
            </a:lvl9pPr>
          </a:lstStyle>
          <a:p/>
        </p:txBody>
      </p:sp>
      <p:pic>
        <p:nvPicPr>
          <p:cNvPr id="1330" name="Google Shape;1330;p167"/>
          <p:cNvPicPr preferRelativeResize="0"/>
          <p:nvPr/>
        </p:nvPicPr>
        <p:blipFill rotWithShape="1">
          <a:blip r:embed="rId2">
            <a:alphaModFix/>
          </a:blip>
          <a:srcRect b="0" l="0" r="0" t="0"/>
          <a:stretch/>
        </p:blipFill>
        <p:spPr>
          <a:xfrm>
            <a:off x="221525" y="210300"/>
            <a:ext cx="138325" cy="122950"/>
          </a:xfrm>
          <a:prstGeom prst="rect">
            <a:avLst/>
          </a:prstGeom>
          <a:noFill/>
          <a:ln>
            <a:noFill/>
          </a:ln>
        </p:spPr>
      </p:pic>
      <p:sp>
        <p:nvSpPr>
          <p:cNvPr id="1331" name="Google Shape;1331;p167"/>
          <p:cNvSpPr txBox="1"/>
          <p:nvPr>
            <p:ph idx="1" type="subTitle"/>
          </p:nvPr>
        </p:nvSpPr>
        <p:spPr>
          <a:xfrm>
            <a:off x="952300" y="210275"/>
            <a:ext cx="2903700" cy="123000"/>
          </a:xfrm>
          <a:prstGeom prst="rect">
            <a:avLst/>
          </a:prstGeom>
        </p:spPr>
        <p:txBody>
          <a:bodyPr anchorCtr="0" anchor="ctr" bIns="0" lIns="0" spcFirstLastPara="1" rIns="0" wrap="square" tIns="0">
            <a:noAutofit/>
          </a:bodyPr>
          <a:lstStyle>
            <a:lvl1pPr lvl="0">
              <a:lnSpc>
                <a:spcPct val="100000"/>
              </a:lnSpc>
              <a:spcBef>
                <a:spcPts val="0"/>
              </a:spcBef>
              <a:spcAft>
                <a:spcPts val="0"/>
              </a:spcAft>
              <a:buClr>
                <a:schemeClr val="dk1"/>
              </a:buClr>
              <a:buSzPts val="800"/>
              <a:buFont typeface="Montserrat SemiBold"/>
              <a:buNone/>
              <a:defRPr sz="800">
                <a:solidFill>
                  <a:schemeClr val="dk1"/>
                </a:solidFill>
                <a:latin typeface="Montserrat SemiBold"/>
                <a:ea typeface="Montserrat SemiBold"/>
                <a:cs typeface="Montserrat SemiBold"/>
                <a:sym typeface="Montserrat SemiBold"/>
              </a:defRPr>
            </a:lvl1pPr>
            <a:lvl2pPr lvl="1" algn="ctr">
              <a:lnSpc>
                <a:spcPct val="100000"/>
              </a:lnSpc>
              <a:spcBef>
                <a:spcPts val="0"/>
              </a:spcBef>
              <a:spcAft>
                <a:spcPts val="0"/>
              </a:spcAft>
              <a:buClr>
                <a:schemeClr val="lt1"/>
              </a:buClr>
              <a:buSzPts val="2800"/>
              <a:buNone/>
              <a:defRPr sz="2800">
                <a:solidFill>
                  <a:schemeClr val="lt1"/>
                </a:solidFill>
              </a:defRPr>
            </a:lvl2pPr>
            <a:lvl3pPr lvl="2" algn="ctr">
              <a:lnSpc>
                <a:spcPct val="100000"/>
              </a:lnSpc>
              <a:spcBef>
                <a:spcPts val="0"/>
              </a:spcBef>
              <a:spcAft>
                <a:spcPts val="0"/>
              </a:spcAft>
              <a:buClr>
                <a:schemeClr val="lt1"/>
              </a:buClr>
              <a:buSzPts val="2800"/>
              <a:buNone/>
              <a:defRPr sz="2800">
                <a:solidFill>
                  <a:schemeClr val="lt1"/>
                </a:solidFill>
              </a:defRPr>
            </a:lvl3pPr>
            <a:lvl4pPr lvl="3" algn="ctr">
              <a:lnSpc>
                <a:spcPct val="100000"/>
              </a:lnSpc>
              <a:spcBef>
                <a:spcPts val="0"/>
              </a:spcBef>
              <a:spcAft>
                <a:spcPts val="0"/>
              </a:spcAft>
              <a:buClr>
                <a:schemeClr val="lt1"/>
              </a:buClr>
              <a:buSzPts val="2800"/>
              <a:buNone/>
              <a:defRPr sz="2800">
                <a:solidFill>
                  <a:schemeClr val="lt1"/>
                </a:solidFill>
              </a:defRPr>
            </a:lvl4pPr>
            <a:lvl5pPr lvl="4" algn="ctr">
              <a:lnSpc>
                <a:spcPct val="100000"/>
              </a:lnSpc>
              <a:spcBef>
                <a:spcPts val="0"/>
              </a:spcBef>
              <a:spcAft>
                <a:spcPts val="0"/>
              </a:spcAft>
              <a:buClr>
                <a:schemeClr val="lt1"/>
              </a:buClr>
              <a:buSzPts val="2800"/>
              <a:buNone/>
              <a:defRPr sz="2800">
                <a:solidFill>
                  <a:schemeClr val="lt1"/>
                </a:solidFill>
              </a:defRPr>
            </a:lvl5pPr>
            <a:lvl6pPr lvl="5" algn="ctr">
              <a:lnSpc>
                <a:spcPct val="100000"/>
              </a:lnSpc>
              <a:spcBef>
                <a:spcPts val="0"/>
              </a:spcBef>
              <a:spcAft>
                <a:spcPts val="0"/>
              </a:spcAft>
              <a:buClr>
                <a:schemeClr val="lt1"/>
              </a:buClr>
              <a:buSzPts val="2800"/>
              <a:buNone/>
              <a:defRPr sz="2800">
                <a:solidFill>
                  <a:schemeClr val="lt1"/>
                </a:solidFill>
              </a:defRPr>
            </a:lvl6pPr>
            <a:lvl7pPr lvl="6" algn="ctr">
              <a:lnSpc>
                <a:spcPct val="100000"/>
              </a:lnSpc>
              <a:spcBef>
                <a:spcPts val="0"/>
              </a:spcBef>
              <a:spcAft>
                <a:spcPts val="0"/>
              </a:spcAft>
              <a:buClr>
                <a:schemeClr val="lt1"/>
              </a:buClr>
              <a:buSzPts val="2800"/>
              <a:buNone/>
              <a:defRPr sz="2800">
                <a:solidFill>
                  <a:schemeClr val="lt1"/>
                </a:solidFill>
              </a:defRPr>
            </a:lvl7pPr>
            <a:lvl8pPr lvl="7" algn="ctr">
              <a:lnSpc>
                <a:spcPct val="100000"/>
              </a:lnSpc>
              <a:spcBef>
                <a:spcPts val="0"/>
              </a:spcBef>
              <a:spcAft>
                <a:spcPts val="0"/>
              </a:spcAft>
              <a:buClr>
                <a:schemeClr val="lt1"/>
              </a:buClr>
              <a:buSzPts val="2800"/>
              <a:buNone/>
              <a:defRPr sz="2800">
                <a:solidFill>
                  <a:schemeClr val="lt1"/>
                </a:solidFill>
              </a:defRPr>
            </a:lvl8pPr>
            <a:lvl9pPr lvl="8" algn="ctr">
              <a:lnSpc>
                <a:spcPct val="100000"/>
              </a:lnSpc>
              <a:spcBef>
                <a:spcPts val="0"/>
              </a:spcBef>
              <a:spcAft>
                <a:spcPts val="0"/>
              </a:spcAft>
              <a:buClr>
                <a:schemeClr val="lt1"/>
              </a:buClr>
              <a:buSzPts val="2800"/>
              <a:buNone/>
              <a:defRPr sz="2800">
                <a:solidFill>
                  <a:schemeClr val="lt1"/>
                </a:solidFill>
              </a:defRPr>
            </a:lvl9pPr>
          </a:lstStyle>
          <a:p/>
        </p:txBody>
      </p:sp>
      <p:sp>
        <p:nvSpPr>
          <p:cNvPr id="1332" name="Google Shape;1332;p167"/>
          <p:cNvSpPr txBox="1"/>
          <p:nvPr/>
        </p:nvSpPr>
        <p:spPr>
          <a:xfrm rot="-5400000">
            <a:off x="-975112" y="3297988"/>
            <a:ext cx="2528700" cy="771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500">
                <a:solidFill>
                  <a:srgbClr val="999999"/>
                </a:solidFill>
                <a:latin typeface="Montserrat Medium"/>
                <a:ea typeface="Montserrat Medium"/>
                <a:cs typeface="Montserrat Medium"/>
                <a:sym typeface="Montserrat Medium"/>
              </a:rPr>
              <a:t>© 2023 Skydio, Inc. Proprietary &amp; Confidential</a:t>
            </a:r>
            <a:endParaRPr sz="500">
              <a:solidFill>
                <a:srgbClr val="999999"/>
              </a:solidFill>
              <a:latin typeface="Montserrat Medium"/>
              <a:ea typeface="Montserrat Medium"/>
              <a:cs typeface="Montserrat Medium"/>
              <a:sym typeface="Montserrat Medium"/>
            </a:endParaRPr>
          </a:p>
        </p:txBody>
      </p:sp>
      <p:sp>
        <p:nvSpPr>
          <p:cNvPr id="1333" name="Google Shape;1333;p167"/>
          <p:cNvSpPr txBox="1"/>
          <p:nvPr/>
        </p:nvSpPr>
        <p:spPr>
          <a:xfrm>
            <a:off x="202413" y="4779625"/>
            <a:ext cx="176700" cy="2388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fld id="{00000000-1234-1234-1234-123412341234}" type="slidenum">
              <a:rPr lang="en" sz="700">
                <a:solidFill>
                  <a:schemeClr val="dk1"/>
                </a:solidFill>
                <a:latin typeface="Montserrat Medium"/>
                <a:ea typeface="Montserrat Medium"/>
                <a:cs typeface="Montserrat Medium"/>
                <a:sym typeface="Montserrat Medium"/>
              </a:rPr>
              <a:t>‹#›</a:t>
            </a:fld>
            <a:endParaRPr sz="700">
              <a:solidFill>
                <a:schemeClr val="dk1"/>
              </a:solidFill>
              <a:latin typeface="Montserrat Medium"/>
              <a:ea typeface="Montserrat Medium"/>
              <a:cs typeface="Montserrat Medium"/>
              <a:sym typeface="Montserrat Medium"/>
            </a:endParaRPr>
          </a:p>
        </p:txBody>
      </p:sp>
    </p:spTree>
  </p:cSld>
  <p:clrMapOvr>
    <a:masterClrMapping/>
  </p:clrMapOvr>
</p:sldLayout>
</file>

<file path=ppt/slideLayouts/slideLayout16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 - Quote - Bright">
  <p:cSld name="CUSTOM_1_1_1">
    <p:bg>
      <p:bgPr>
        <a:solidFill>
          <a:srgbClr val="088BF5"/>
        </a:solidFill>
      </p:bgPr>
    </p:bg>
    <p:spTree>
      <p:nvGrpSpPr>
        <p:cNvPr id="1334" name="Shape 1334"/>
        <p:cNvGrpSpPr/>
        <p:nvPr/>
      </p:nvGrpSpPr>
      <p:grpSpPr>
        <a:xfrm>
          <a:off x="0" y="0"/>
          <a:ext cx="0" cy="0"/>
          <a:chOff x="0" y="0"/>
          <a:chExt cx="0" cy="0"/>
        </a:xfrm>
      </p:grpSpPr>
      <p:pic>
        <p:nvPicPr>
          <p:cNvPr id="1335" name="Google Shape;1335;p168"/>
          <p:cNvPicPr preferRelativeResize="0"/>
          <p:nvPr/>
        </p:nvPicPr>
        <p:blipFill rotWithShape="1">
          <a:blip r:embed="rId2">
            <a:alphaModFix/>
          </a:blip>
          <a:srcRect b="0" l="0" r="0" t="0"/>
          <a:stretch/>
        </p:blipFill>
        <p:spPr>
          <a:xfrm>
            <a:off x="221525" y="210300"/>
            <a:ext cx="138325" cy="122950"/>
          </a:xfrm>
          <a:prstGeom prst="rect">
            <a:avLst/>
          </a:prstGeom>
          <a:noFill/>
          <a:ln>
            <a:noFill/>
          </a:ln>
        </p:spPr>
      </p:pic>
      <p:sp>
        <p:nvSpPr>
          <p:cNvPr id="1336" name="Google Shape;1336;p168"/>
          <p:cNvSpPr txBox="1"/>
          <p:nvPr/>
        </p:nvSpPr>
        <p:spPr>
          <a:xfrm rot="-5400000">
            <a:off x="-975112" y="3297988"/>
            <a:ext cx="2528700" cy="771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500">
                <a:solidFill>
                  <a:srgbClr val="D9D9D9"/>
                </a:solidFill>
                <a:latin typeface="Montserrat Medium"/>
                <a:ea typeface="Montserrat Medium"/>
                <a:cs typeface="Montserrat Medium"/>
                <a:sym typeface="Montserrat Medium"/>
              </a:rPr>
              <a:t>© 2023 Skydio, Inc. Proprietary &amp; Confidential</a:t>
            </a:r>
            <a:endParaRPr sz="500">
              <a:solidFill>
                <a:srgbClr val="D9D9D9"/>
              </a:solidFill>
              <a:latin typeface="Montserrat Medium"/>
              <a:ea typeface="Montserrat Medium"/>
              <a:cs typeface="Montserrat Medium"/>
              <a:sym typeface="Montserrat Medium"/>
            </a:endParaRPr>
          </a:p>
        </p:txBody>
      </p:sp>
      <p:sp>
        <p:nvSpPr>
          <p:cNvPr id="1337" name="Google Shape;1337;p168"/>
          <p:cNvSpPr txBox="1"/>
          <p:nvPr/>
        </p:nvSpPr>
        <p:spPr>
          <a:xfrm>
            <a:off x="202413" y="4779625"/>
            <a:ext cx="176700" cy="2388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fld id="{00000000-1234-1234-1234-123412341234}" type="slidenum">
              <a:rPr lang="en" sz="700">
                <a:solidFill>
                  <a:schemeClr val="lt1"/>
                </a:solidFill>
                <a:latin typeface="Montserrat Medium"/>
                <a:ea typeface="Montserrat Medium"/>
                <a:cs typeface="Montserrat Medium"/>
                <a:sym typeface="Montserrat Medium"/>
              </a:rPr>
              <a:t>‹#›</a:t>
            </a:fld>
            <a:endParaRPr sz="700">
              <a:solidFill>
                <a:schemeClr val="lt1"/>
              </a:solidFill>
              <a:latin typeface="Montserrat Medium"/>
              <a:ea typeface="Montserrat Medium"/>
              <a:cs typeface="Montserrat Medium"/>
              <a:sym typeface="Montserrat Medium"/>
            </a:endParaRPr>
          </a:p>
        </p:txBody>
      </p:sp>
      <p:sp>
        <p:nvSpPr>
          <p:cNvPr id="1338" name="Google Shape;1338;p168"/>
          <p:cNvSpPr txBox="1"/>
          <p:nvPr>
            <p:ph idx="1" type="subTitle"/>
          </p:nvPr>
        </p:nvSpPr>
        <p:spPr>
          <a:xfrm>
            <a:off x="952300" y="210275"/>
            <a:ext cx="2903700" cy="123000"/>
          </a:xfrm>
          <a:prstGeom prst="rect">
            <a:avLst/>
          </a:prstGeom>
        </p:spPr>
        <p:txBody>
          <a:bodyPr anchorCtr="0" anchor="ctr" bIns="0" lIns="0" spcFirstLastPara="1" rIns="0" wrap="square" tIns="0">
            <a:noAutofit/>
          </a:bodyPr>
          <a:lstStyle>
            <a:lvl1pPr lvl="0">
              <a:lnSpc>
                <a:spcPct val="100000"/>
              </a:lnSpc>
              <a:spcBef>
                <a:spcPts val="0"/>
              </a:spcBef>
              <a:spcAft>
                <a:spcPts val="0"/>
              </a:spcAft>
              <a:buClr>
                <a:schemeClr val="lt1"/>
              </a:buClr>
              <a:buSzPts val="800"/>
              <a:buFont typeface="Montserrat SemiBold"/>
              <a:buNone/>
              <a:defRPr sz="800">
                <a:solidFill>
                  <a:schemeClr val="lt1"/>
                </a:solidFill>
                <a:latin typeface="Montserrat SemiBold"/>
                <a:ea typeface="Montserrat SemiBold"/>
                <a:cs typeface="Montserrat SemiBold"/>
                <a:sym typeface="Montserrat SemiBold"/>
              </a:defRPr>
            </a:lvl1pPr>
            <a:lvl2pPr lvl="1" algn="ctr">
              <a:lnSpc>
                <a:spcPct val="100000"/>
              </a:lnSpc>
              <a:spcBef>
                <a:spcPts val="0"/>
              </a:spcBef>
              <a:spcAft>
                <a:spcPts val="0"/>
              </a:spcAft>
              <a:buClr>
                <a:schemeClr val="lt1"/>
              </a:buClr>
              <a:buSzPts val="2800"/>
              <a:buNone/>
              <a:defRPr sz="2800">
                <a:solidFill>
                  <a:schemeClr val="lt1"/>
                </a:solidFill>
              </a:defRPr>
            </a:lvl2pPr>
            <a:lvl3pPr lvl="2" algn="ctr">
              <a:lnSpc>
                <a:spcPct val="100000"/>
              </a:lnSpc>
              <a:spcBef>
                <a:spcPts val="0"/>
              </a:spcBef>
              <a:spcAft>
                <a:spcPts val="0"/>
              </a:spcAft>
              <a:buClr>
                <a:schemeClr val="lt1"/>
              </a:buClr>
              <a:buSzPts val="2800"/>
              <a:buNone/>
              <a:defRPr sz="2800">
                <a:solidFill>
                  <a:schemeClr val="lt1"/>
                </a:solidFill>
              </a:defRPr>
            </a:lvl3pPr>
            <a:lvl4pPr lvl="3" algn="ctr">
              <a:lnSpc>
                <a:spcPct val="100000"/>
              </a:lnSpc>
              <a:spcBef>
                <a:spcPts val="0"/>
              </a:spcBef>
              <a:spcAft>
                <a:spcPts val="0"/>
              </a:spcAft>
              <a:buClr>
                <a:schemeClr val="lt1"/>
              </a:buClr>
              <a:buSzPts val="2800"/>
              <a:buNone/>
              <a:defRPr sz="2800">
                <a:solidFill>
                  <a:schemeClr val="lt1"/>
                </a:solidFill>
              </a:defRPr>
            </a:lvl4pPr>
            <a:lvl5pPr lvl="4" algn="ctr">
              <a:lnSpc>
                <a:spcPct val="100000"/>
              </a:lnSpc>
              <a:spcBef>
                <a:spcPts val="0"/>
              </a:spcBef>
              <a:spcAft>
                <a:spcPts val="0"/>
              </a:spcAft>
              <a:buClr>
                <a:schemeClr val="lt1"/>
              </a:buClr>
              <a:buSzPts val="2800"/>
              <a:buNone/>
              <a:defRPr sz="2800">
                <a:solidFill>
                  <a:schemeClr val="lt1"/>
                </a:solidFill>
              </a:defRPr>
            </a:lvl5pPr>
            <a:lvl6pPr lvl="5" algn="ctr">
              <a:lnSpc>
                <a:spcPct val="100000"/>
              </a:lnSpc>
              <a:spcBef>
                <a:spcPts val="0"/>
              </a:spcBef>
              <a:spcAft>
                <a:spcPts val="0"/>
              </a:spcAft>
              <a:buClr>
                <a:schemeClr val="lt1"/>
              </a:buClr>
              <a:buSzPts val="2800"/>
              <a:buNone/>
              <a:defRPr sz="2800">
                <a:solidFill>
                  <a:schemeClr val="lt1"/>
                </a:solidFill>
              </a:defRPr>
            </a:lvl6pPr>
            <a:lvl7pPr lvl="6" algn="ctr">
              <a:lnSpc>
                <a:spcPct val="100000"/>
              </a:lnSpc>
              <a:spcBef>
                <a:spcPts val="0"/>
              </a:spcBef>
              <a:spcAft>
                <a:spcPts val="0"/>
              </a:spcAft>
              <a:buClr>
                <a:schemeClr val="lt1"/>
              </a:buClr>
              <a:buSzPts val="2800"/>
              <a:buNone/>
              <a:defRPr sz="2800">
                <a:solidFill>
                  <a:schemeClr val="lt1"/>
                </a:solidFill>
              </a:defRPr>
            </a:lvl7pPr>
            <a:lvl8pPr lvl="7" algn="ctr">
              <a:lnSpc>
                <a:spcPct val="100000"/>
              </a:lnSpc>
              <a:spcBef>
                <a:spcPts val="0"/>
              </a:spcBef>
              <a:spcAft>
                <a:spcPts val="0"/>
              </a:spcAft>
              <a:buClr>
                <a:schemeClr val="lt1"/>
              </a:buClr>
              <a:buSzPts val="2800"/>
              <a:buNone/>
              <a:defRPr sz="2800">
                <a:solidFill>
                  <a:schemeClr val="lt1"/>
                </a:solidFill>
              </a:defRPr>
            </a:lvl8pPr>
            <a:lvl9pPr lvl="8" algn="ctr">
              <a:lnSpc>
                <a:spcPct val="100000"/>
              </a:lnSpc>
              <a:spcBef>
                <a:spcPts val="0"/>
              </a:spcBef>
              <a:spcAft>
                <a:spcPts val="0"/>
              </a:spcAft>
              <a:buClr>
                <a:schemeClr val="lt1"/>
              </a:buClr>
              <a:buSzPts val="2800"/>
              <a:buNone/>
              <a:defRPr sz="2800">
                <a:solidFill>
                  <a:schemeClr val="lt1"/>
                </a:solidFill>
              </a:defRPr>
            </a:lvl9pPr>
          </a:lstStyle>
          <a:p/>
        </p:txBody>
      </p:sp>
      <p:grpSp>
        <p:nvGrpSpPr>
          <p:cNvPr id="1339" name="Google Shape;1339;p168"/>
          <p:cNvGrpSpPr/>
          <p:nvPr/>
        </p:nvGrpSpPr>
        <p:grpSpPr>
          <a:xfrm>
            <a:off x="952300" y="1002863"/>
            <a:ext cx="440266" cy="293956"/>
            <a:chOff x="1904600" y="2005725"/>
            <a:chExt cx="880533" cy="587912"/>
          </a:xfrm>
        </p:grpSpPr>
        <p:sp>
          <p:nvSpPr>
            <p:cNvPr id="1340" name="Google Shape;1340;p168"/>
            <p:cNvSpPr/>
            <p:nvPr/>
          </p:nvSpPr>
          <p:spPr>
            <a:xfrm>
              <a:off x="1904600" y="2005725"/>
              <a:ext cx="432465" cy="587912"/>
            </a:xfrm>
            <a:custGeom>
              <a:rect b="b" l="l" r="r" t="t"/>
              <a:pathLst>
                <a:path extrusionOk="0" h="130069" w="95678">
                  <a:moveTo>
                    <a:pt x="37330" y="0"/>
                  </a:moveTo>
                  <a:lnTo>
                    <a:pt x="0" y="129974"/>
                  </a:lnTo>
                  <a:lnTo>
                    <a:pt x="63465" y="130069"/>
                  </a:lnTo>
                  <a:lnTo>
                    <a:pt x="95678" y="18842"/>
                  </a:lnTo>
                  <a:close/>
                </a:path>
              </a:pathLst>
            </a:custGeom>
            <a:solidFill>
              <a:schemeClr val="accent3"/>
            </a:solidFill>
            <a:ln>
              <a:noFill/>
            </a:ln>
          </p:spPr>
        </p:sp>
        <p:sp>
          <p:nvSpPr>
            <p:cNvPr id="1341" name="Google Shape;1341;p168"/>
            <p:cNvSpPr/>
            <p:nvPr/>
          </p:nvSpPr>
          <p:spPr>
            <a:xfrm>
              <a:off x="2352668" y="2005725"/>
              <a:ext cx="432465" cy="587912"/>
            </a:xfrm>
            <a:custGeom>
              <a:rect b="b" l="l" r="r" t="t"/>
              <a:pathLst>
                <a:path extrusionOk="0" h="130069" w="95678">
                  <a:moveTo>
                    <a:pt x="37330" y="0"/>
                  </a:moveTo>
                  <a:lnTo>
                    <a:pt x="0" y="129974"/>
                  </a:lnTo>
                  <a:lnTo>
                    <a:pt x="63465" y="130069"/>
                  </a:lnTo>
                  <a:lnTo>
                    <a:pt x="95678" y="18842"/>
                  </a:lnTo>
                  <a:close/>
                </a:path>
              </a:pathLst>
            </a:custGeom>
            <a:solidFill>
              <a:schemeClr val="accent3"/>
            </a:solidFill>
            <a:ln>
              <a:noFill/>
            </a:ln>
          </p:spPr>
        </p:sp>
      </p:grpSp>
      <p:sp>
        <p:nvSpPr>
          <p:cNvPr id="1342" name="Google Shape;1342;p168"/>
          <p:cNvSpPr txBox="1"/>
          <p:nvPr>
            <p:ph type="title"/>
          </p:nvPr>
        </p:nvSpPr>
        <p:spPr>
          <a:xfrm>
            <a:off x="1335650" y="1446763"/>
            <a:ext cx="6922200" cy="2528700"/>
          </a:xfrm>
          <a:prstGeom prst="rect">
            <a:avLst/>
          </a:prstGeom>
        </p:spPr>
        <p:txBody>
          <a:bodyPr anchorCtr="0" anchor="t" bIns="91425" lIns="0" spcFirstLastPara="1" rIns="91425" wrap="square" tIns="91425">
            <a:noAutofit/>
          </a:bodyPr>
          <a:lstStyle>
            <a:lvl1pPr lvl="0">
              <a:lnSpc>
                <a:spcPct val="115000"/>
              </a:lnSpc>
              <a:spcBef>
                <a:spcPts val="0"/>
              </a:spcBef>
              <a:spcAft>
                <a:spcPts val="0"/>
              </a:spcAft>
              <a:buClr>
                <a:schemeClr val="lt1"/>
              </a:buClr>
              <a:buSzPts val="2300"/>
              <a:buFont typeface="Montserrat SemiBold"/>
              <a:buNone/>
              <a:defRPr b="0" sz="2300">
                <a:solidFill>
                  <a:schemeClr val="lt1"/>
                </a:solidFill>
                <a:latin typeface="Montserrat SemiBold"/>
                <a:ea typeface="Montserrat SemiBold"/>
                <a:cs typeface="Montserrat SemiBold"/>
                <a:sym typeface="Montserrat SemiBold"/>
              </a:defRPr>
            </a:lvl1pPr>
            <a:lvl2pPr lvl="1">
              <a:spcBef>
                <a:spcPts val="0"/>
              </a:spcBef>
              <a:spcAft>
                <a:spcPts val="0"/>
              </a:spcAft>
              <a:buSzPts val="2800"/>
              <a:buNone/>
              <a:defRPr>
                <a:latin typeface="Montserrat Medium"/>
                <a:ea typeface="Montserrat Medium"/>
                <a:cs typeface="Montserrat Medium"/>
                <a:sym typeface="Montserrat Medium"/>
              </a:defRPr>
            </a:lvl2pPr>
            <a:lvl3pPr lvl="2">
              <a:spcBef>
                <a:spcPts val="0"/>
              </a:spcBef>
              <a:spcAft>
                <a:spcPts val="0"/>
              </a:spcAft>
              <a:buSzPts val="2800"/>
              <a:buNone/>
              <a:defRPr>
                <a:latin typeface="Montserrat Medium"/>
                <a:ea typeface="Montserrat Medium"/>
                <a:cs typeface="Montserrat Medium"/>
                <a:sym typeface="Montserrat Medium"/>
              </a:defRPr>
            </a:lvl3pPr>
            <a:lvl4pPr lvl="3">
              <a:spcBef>
                <a:spcPts val="0"/>
              </a:spcBef>
              <a:spcAft>
                <a:spcPts val="0"/>
              </a:spcAft>
              <a:buSzPts val="2800"/>
              <a:buNone/>
              <a:defRPr>
                <a:latin typeface="Montserrat Medium"/>
                <a:ea typeface="Montserrat Medium"/>
                <a:cs typeface="Montserrat Medium"/>
                <a:sym typeface="Montserrat Medium"/>
              </a:defRPr>
            </a:lvl4pPr>
            <a:lvl5pPr lvl="4">
              <a:spcBef>
                <a:spcPts val="0"/>
              </a:spcBef>
              <a:spcAft>
                <a:spcPts val="0"/>
              </a:spcAft>
              <a:buSzPts val="2800"/>
              <a:buNone/>
              <a:defRPr>
                <a:latin typeface="Montserrat Medium"/>
                <a:ea typeface="Montserrat Medium"/>
                <a:cs typeface="Montserrat Medium"/>
                <a:sym typeface="Montserrat Medium"/>
              </a:defRPr>
            </a:lvl5pPr>
            <a:lvl6pPr lvl="5">
              <a:spcBef>
                <a:spcPts val="0"/>
              </a:spcBef>
              <a:spcAft>
                <a:spcPts val="0"/>
              </a:spcAft>
              <a:buSzPts val="2800"/>
              <a:buNone/>
              <a:defRPr>
                <a:latin typeface="Montserrat Medium"/>
                <a:ea typeface="Montserrat Medium"/>
                <a:cs typeface="Montserrat Medium"/>
                <a:sym typeface="Montserrat Medium"/>
              </a:defRPr>
            </a:lvl6pPr>
            <a:lvl7pPr lvl="6">
              <a:spcBef>
                <a:spcPts val="0"/>
              </a:spcBef>
              <a:spcAft>
                <a:spcPts val="0"/>
              </a:spcAft>
              <a:buSzPts val="2800"/>
              <a:buNone/>
              <a:defRPr>
                <a:latin typeface="Montserrat Medium"/>
                <a:ea typeface="Montserrat Medium"/>
                <a:cs typeface="Montserrat Medium"/>
                <a:sym typeface="Montserrat Medium"/>
              </a:defRPr>
            </a:lvl7pPr>
            <a:lvl8pPr lvl="7">
              <a:spcBef>
                <a:spcPts val="0"/>
              </a:spcBef>
              <a:spcAft>
                <a:spcPts val="0"/>
              </a:spcAft>
              <a:buSzPts val="2800"/>
              <a:buNone/>
              <a:defRPr>
                <a:latin typeface="Montserrat Medium"/>
                <a:ea typeface="Montserrat Medium"/>
                <a:cs typeface="Montserrat Medium"/>
                <a:sym typeface="Montserrat Medium"/>
              </a:defRPr>
            </a:lvl8pPr>
            <a:lvl9pPr lvl="8">
              <a:spcBef>
                <a:spcPts val="0"/>
              </a:spcBef>
              <a:spcAft>
                <a:spcPts val="0"/>
              </a:spcAft>
              <a:buSzPts val="2800"/>
              <a:buNone/>
              <a:defRPr>
                <a:latin typeface="Montserrat Medium"/>
                <a:ea typeface="Montserrat Medium"/>
                <a:cs typeface="Montserrat Medium"/>
                <a:sym typeface="Montserrat Medium"/>
              </a:defRPr>
            </a:lvl9pPr>
          </a:lstStyle>
          <a:p/>
        </p:txBody>
      </p:sp>
    </p:spTree>
  </p:cSld>
  <p:clrMapOvr>
    <a:masterClrMapping/>
  </p:clrMapOvr>
</p:sldLayout>
</file>

<file path=ppt/slideLayouts/slideLayout16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_AND_BODY_3">
  <p:cSld name="TITLE_AND_BODY_3">
    <p:bg>
      <p:bgPr>
        <a:solidFill>
          <a:srgbClr val="000000"/>
        </a:solidFill>
      </p:bgPr>
    </p:bg>
    <p:spTree>
      <p:nvGrpSpPr>
        <p:cNvPr id="1343" name="Shape 1343"/>
        <p:cNvGrpSpPr/>
        <p:nvPr/>
      </p:nvGrpSpPr>
      <p:grpSpPr>
        <a:xfrm>
          <a:off x="0" y="0"/>
          <a:ext cx="0" cy="0"/>
          <a:chOff x="0" y="0"/>
          <a:chExt cx="0" cy="0"/>
        </a:xfrm>
      </p:grpSpPr>
      <p:sp>
        <p:nvSpPr>
          <p:cNvPr id="1344" name="Google Shape;1344;p169"/>
          <p:cNvSpPr txBox="1"/>
          <p:nvPr>
            <p:ph type="ctrTitle"/>
          </p:nvPr>
        </p:nvSpPr>
        <p:spPr>
          <a:xfrm>
            <a:off x="952300" y="1287500"/>
            <a:ext cx="3525900" cy="916800"/>
          </a:xfrm>
          <a:prstGeom prst="rect">
            <a:avLst/>
          </a:prstGeom>
        </p:spPr>
        <p:txBody>
          <a:bodyPr anchorCtr="0" anchor="t" bIns="45725" lIns="0" spcFirstLastPara="1" rIns="45725" wrap="square" tIns="45725">
            <a:noAutofit/>
          </a:bodyPr>
          <a:lstStyle>
            <a:lvl1pPr lvl="0">
              <a:spcBef>
                <a:spcPts val="0"/>
              </a:spcBef>
              <a:spcAft>
                <a:spcPts val="0"/>
              </a:spcAft>
              <a:buClr>
                <a:schemeClr val="lt1"/>
              </a:buClr>
              <a:buSzPts val="2400"/>
              <a:buNone/>
              <a:defRPr sz="2400">
                <a:solidFill>
                  <a:schemeClr val="lt1"/>
                </a:solidFill>
              </a:defRPr>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345" name="Google Shape;1345;p169"/>
          <p:cNvSpPr txBox="1"/>
          <p:nvPr>
            <p:ph idx="1" type="subTitle"/>
          </p:nvPr>
        </p:nvSpPr>
        <p:spPr>
          <a:xfrm>
            <a:off x="952300" y="2412900"/>
            <a:ext cx="2903700" cy="568500"/>
          </a:xfrm>
          <a:prstGeom prst="rect">
            <a:avLst/>
          </a:prstGeom>
        </p:spPr>
        <p:txBody>
          <a:bodyPr anchorCtr="0" anchor="t" bIns="45725" lIns="0" spcFirstLastPara="1" rIns="45725" wrap="square" tIns="45725">
            <a:noAutofit/>
          </a:bodyPr>
          <a:lstStyle>
            <a:lvl1pPr lvl="0">
              <a:lnSpc>
                <a:spcPct val="100000"/>
              </a:lnSpc>
              <a:spcBef>
                <a:spcPts val="0"/>
              </a:spcBef>
              <a:spcAft>
                <a:spcPts val="0"/>
              </a:spcAft>
              <a:buClr>
                <a:srgbClr val="B7B7B7"/>
              </a:buClr>
              <a:buSzPts val="1600"/>
              <a:buNone/>
              <a:defRPr sz="1600">
                <a:solidFill>
                  <a:srgbClr val="B7B7B7"/>
                </a:solidFill>
              </a:defRPr>
            </a:lvl1pPr>
            <a:lvl2pPr lvl="1" algn="ctr">
              <a:lnSpc>
                <a:spcPct val="100000"/>
              </a:lnSpc>
              <a:spcBef>
                <a:spcPts val="0"/>
              </a:spcBef>
              <a:spcAft>
                <a:spcPts val="0"/>
              </a:spcAft>
              <a:buClr>
                <a:srgbClr val="B7B7B7"/>
              </a:buClr>
              <a:buSzPts val="2800"/>
              <a:buNone/>
              <a:defRPr sz="2800">
                <a:solidFill>
                  <a:srgbClr val="B7B7B7"/>
                </a:solidFill>
              </a:defRPr>
            </a:lvl2pPr>
            <a:lvl3pPr lvl="2" algn="ctr">
              <a:lnSpc>
                <a:spcPct val="100000"/>
              </a:lnSpc>
              <a:spcBef>
                <a:spcPts val="0"/>
              </a:spcBef>
              <a:spcAft>
                <a:spcPts val="0"/>
              </a:spcAft>
              <a:buClr>
                <a:srgbClr val="B7B7B7"/>
              </a:buClr>
              <a:buSzPts val="2800"/>
              <a:buNone/>
              <a:defRPr sz="2800">
                <a:solidFill>
                  <a:srgbClr val="B7B7B7"/>
                </a:solidFill>
              </a:defRPr>
            </a:lvl3pPr>
            <a:lvl4pPr lvl="3" algn="ctr">
              <a:lnSpc>
                <a:spcPct val="100000"/>
              </a:lnSpc>
              <a:spcBef>
                <a:spcPts val="0"/>
              </a:spcBef>
              <a:spcAft>
                <a:spcPts val="0"/>
              </a:spcAft>
              <a:buClr>
                <a:srgbClr val="B7B7B7"/>
              </a:buClr>
              <a:buSzPts val="2800"/>
              <a:buNone/>
              <a:defRPr sz="2800">
                <a:solidFill>
                  <a:srgbClr val="B7B7B7"/>
                </a:solidFill>
              </a:defRPr>
            </a:lvl4pPr>
            <a:lvl5pPr lvl="4" algn="ctr">
              <a:lnSpc>
                <a:spcPct val="100000"/>
              </a:lnSpc>
              <a:spcBef>
                <a:spcPts val="0"/>
              </a:spcBef>
              <a:spcAft>
                <a:spcPts val="0"/>
              </a:spcAft>
              <a:buClr>
                <a:srgbClr val="B7B7B7"/>
              </a:buClr>
              <a:buSzPts val="2800"/>
              <a:buNone/>
              <a:defRPr sz="2800">
                <a:solidFill>
                  <a:srgbClr val="B7B7B7"/>
                </a:solidFill>
              </a:defRPr>
            </a:lvl5pPr>
            <a:lvl6pPr lvl="5" algn="ctr">
              <a:lnSpc>
                <a:spcPct val="100000"/>
              </a:lnSpc>
              <a:spcBef>
                <a:spcPts val="0"/>
              </a:spcBef>
              <a:spcAft>
                <a:spcPts val="0"/>
              </a:spcAft>
              <a:buClr>
                <a:srgbClr val="B7B7B7"/>
              </a:buClr>
              <a:buSzPts val="2800"/>
              <a:buNone/>
              <a:defRPr sz="2800">
                <a:solidFill>
                  <a:srgbClr val="B7B7B7"/>
                </a:solidFill>
              </a:defRPr>
            </a:lvl6pPr>
            <a:lvl7pPr lvl="6" algn="ctr">
              <a:lnSpc>
                <a:spcPct val="100000"/>
              </a:lnSpc>
              <a:spcBef>
                <a:spcPts val="0"/>
              </a:spcBef>
              <a:spcAft>
                <a:spcPts val="0"/>
              </a:spcAft>
              <a:buClr>
                <a:srgbClr val="B7B7B7"/>
              </a:buClr>
              <a:buSzPts val="2800"/>
              <a:buNone/>
              <a:defRPr sz="2800">
                <a:solidFill>
                  <a:srgbClr val="B7B7B7"/>
                </a:solidFill>
              </a:defRPr>
            </a:lvl7pPr>
            <a:lvl8pPr lvl="7" algn="ctr">
              <a:lnSpc>
                <a:spcPct val="100000"/>
              </a:lnSpc>
              <a:spcBef>
                <a:spcPts val="0"/>
              </a:spcBef>
              <a:spcAft>
                <a:spcPts val="0"/>
              </a:spcAft>
              <a:buClr>
                <a:srgbClr val="B7B7B7"/>
              </a:buClr>
              <a:buSzPts val="2800"/>
              <a:buNone/>
              <a:defRPr sz="2800">
                <a:solidFill>
                  <a:srgbClr val="B7B7B7"/>
                </a:solidFill>
              </a:defRPr>
            </a:lvl8pPr>
            <a:lvl9pPr lvl="8" algn="ctr">
              <a:lnSpc>
                <a:spcPct val="100000"/>
              </a:lnSpc>
              <a:spcBef>
                <a:spcPts val="0"/>
              </a:spcBef>
              <a:spcAft>
                <a:spcPts val="0"/>
              </a:spcAft>
              <a:buClr>
                <a:srgbClr val="B7B7B7"/>
              </a:buClr>
              <a:buSzPts val="2800"/>
              <a:buNone/>
              <a:defRPr sz="2800">
                <a:solidFill>
                  <a:srgbClr val="B7B7B7"/>
                </a:solidFill>
              </a:defRPr>
            </a:lvl9pPr>
          </a:lstStyle>
          <a:p/>
        </p:txBody>
      </p:sp>
      <p:pic>
        <p:nvPicPr>
          <p:cNvPr id="1346" name="Google Shape;1346;p169"/>
          <p:cNvPicPr preferRelativeResize="0"/>
          <p:nvPr/>
        </p:nvPicPr>
        <p:blipFill rotWithShape="1">
          <a:blip r:embed="rId2">
            <a:alphaModFix/>
          </a:blip>
          <a:srcRect b="0" l="0" r="0" t="0"/>
          <a:stretch/>
        </p:blipFill>
        <p:spPr>
          <a:xfrm>
            <a:off x="221525" y="210300"/>
            <a:ext cx="138325" cy="122950"/>
          </a:xfrm>
          <a:prstGeom prst="rect">
            <a:avLst/>
          </a:prstGeom>
          <a:noFill/>
          <a:ln>
            <a:noFill/>
          </a:ln>
        </p:spPr>
      </p:pic>
      <p:sp>
        <p:nvSpPr>
          <p:cNvPr id="1347" name="Google Shape;1347;p169"/>
          <p:cNvSpPr txBox="1"/>
          <p:nvPr>
            <p:ph idx="2" type="subTitle"/>
          </p:nvPr>
        </p:nvSpPr>
        <p:spPr>
          <a:xfrm>
            <a:off x="952300" y="3250650"/>
            <a:ext cx="2903700" cy="568500"/>
          </a:xfrm>
          <a:prstGeom prst="rect">
            <a:avLst/>
          </a:prstGeom>
        </p:spPr>
        <p:txBody>
          <a:bodyPr anchorCtr="0" anchor="t" bIns="45725" lIns="0" spcFirstLastPara="1" rIns="45725" wrap="square" tIns="45725">
            <a:noAutofit/>
          </a:bodyPr>
          <a:lstStyle>
            <a:lvl1pPr lvl="0">
              <a:lnSpc>
                <a:spcPct val="100000"/>
              </a:lnSpc>
              <a:spcBef>
                <a:spcPts val="0"/>
              </a:spcBef>
              <a:spcAft>
                <a:spcPts val="0"/>
              </a:spcAft>
              <a:buClr>
                <a:srgbClr val="B7B7B7"/>
              </a:buClr>
              <a:buSzPts val="1200"/>
              <a:buNone/>
              <a:defRPr sz="1200">
                <a:solidFill>
                  <a:srgbClr val="B7B7B7"/>
                </a:solidFill>
              </a:defRPr>
            </a:lvl1pPr>
            <a:lvl2pPr lvl="1" algn="ctr">
              <a:lnSpc>
                <a:spcPct val="100000"/>
              </a:lnSpc>
              <a:spcBef>
                <a:spcPts val="0"/>
              </a:spcBef>
              <a:spcAft>
                <a:spcPts val="0"/>
              </a:spcAft>
              <a:buClr>
                <a:srgbClr val="B7B7B7"/>
              </a:buClr>
              <a:buSzPts val="2800"/>
              <a:buNone/>
              <a:defRPr sz="2800">
                <a:solidFill>
                  <a:srgbClr val="B7B7B7"/>
                </a:solidFill>
              </a:defRPr>
            </a:lvl2pPr>
            <a:lvl3pPr lvl="2" algn="ctr">
              <a:lnSpc>
                <a:spcPct val="100000"/>
              </a:lnSpc>
              <a:spcBef>
                <a:spcPts val="0"/>
              </a:spcBef>
              <a:spcAft>
                <a:spcPts val="0"/>
              </a:spcAft>
              <a:buClr>
                <a:srgbClr val="B7B7B7"/>
              </a:buClr>
              <a:buSzPts val="2800"/>
              <a:buNone/>
              <a:defRPr sz="2800">
                <a:solidFill>
                  <a:srgbClr val="B7B7B7"/>
                </a:solidFill>
              </a:defRPr>
            </a:lvl3pPr>
            <a:lvl4pPr lvl="3" algn="ctr">
              <a:lnSpc>
                <a:spcPct val="100000"/>
              </a:lnSpc>
              <a:spcBef>
                <a:spcPts val="0"/>
              </a:spcBef>
              <a:spcAft>
                <a:spcPts val="0"/>
              </a:spcAft>
              <a:buClr>
                <a:srgbClr val="B7B7B7"/>
              </a:buClr>
              <a:buSzPts val="2800"/>
              <a:buNone/>
              <a:defRPr sz="2800">
                <a:solidFill>
                  <a:srgbClr val="B7B7B7"/>
                </a:solidFill>
              </a:defRPr>
            </a:lvl4pPr>
            <a:lvl5pPr lvl="4" algn="ctr">
              <a:lnSpc>
                <a:spcPct val="100000"/>
              </a:lnSpc>
              <a:spcBef>
                <a:spcPts val="0"/>
              </a:spcBef>
              <a:spcAft>
                <a:spcPts val="0"/>
              </a:spcAft>
              <a:buClr>
                <a:srgbClr val="B7B7B7"/>
              </a:buClr>
              <a:buSzPts val="2800"/>
              <a:buNone/>
              <a:defRPr sz="2800">
                <a:solidFill>
                  <a:srgbClr val="B7B7B7"/>
                </a:solidFill>
              </a:defRPr>
            </a:lvl5pPr>
            <a:lvl6pPr lvl="5" algn="ctr">
              <a:lnSpc>
                <a:spcPct val="100000"/>
              </a:lnSpc>
              <a:spcBef>
                <a:spcPts val="0"/>
              </a:spcBef>
              <a:spcAft>
                <a:spcPts val="0"/>
              </a:spcAft>
              <a:buClr>
                <a:srgbClr val="B7B7B7"/>
              </a:buClr>
              <a:buSzPts val="2800"/>
              <a:buNone/>
              <a:defRPr sz="2800">
                <a:solidFill>
                  <a:srgbClr val="B7B7B7"/>
                </a:solidFill>
              </a:defRPr>
            </a:lvl6pPr>
            <a:lvl7pPr lvl="6" algn="ctr">
              <a:lnSpc>
                <a:spcPct val="100000"/>
              </a:lnSpc>
              <a:spcBef>
                <a:spcPts val="0"/>
              </a:spcBef>
              <a:spcAft>
                <a:spcPts val="0"/>
              </a:spcAft>
              <a:buClr>
                <a:srgbClr val="B7B7B7"/>
              </a:buClr>
              <a:buSzPts val="2800"/>
              <a:buNone/>
              <a:defRPr sz="2800">
                <a:solidFill>
                  <a:srgbClr val="B7B7B7"/>
                </a:solidFill>
              </a:defRPr>
            </a:lvl7pPr>
            <a:lvl8pPr lvl="7" algn="ctr">
              <a:lnSpc>
                <a:spcPct val="100000"/>
              </a:lnSpc>
              <a:spcBef>
                <a:spcPts val="0"/>
              </a:spcBef>
              <a:spcAft>
                <a:spcPts val="0"/>
              </a:spcAft>
              <a:buClr>
                <a:srgbClr val="B7B7B7"/>
              </a:buClr>
              <a:buSzPts val="2800"/>
              <a:buNone/>
              <a:defRPr sz="2800">
                <a:solidFill>
                  <a:srgbClr val="B7B7B7"/>
                </a:solidFill>
              </a:defRPr>
            </a:lvl8pPr>
            <a:lvl9pPr lvl="8" algn="ctr">
              <a:lnSpc>
                <a:spcPct val="100000"/>
              </a:lnSpc>
              <a:spcBef>
                <a:spcPts val="0"/>
              </a:spcBef>
              <a:spcAft>
                <a:spcPts val="0"/>
              </a:spcAft>
              <a:buClr>
                <a:srgbClr val="B7B7B7"/>
              </a:buClr>
              <a:buSzPts val="2800"/>
              <a:buNone/>
              <a:defRPr sz="2800">
                <a:solidFill>
                  <a:srgbClr val="B7B7B7"/>
                </a:solidFill>
              </a:defRPr>
            </a:lvl9pPr>
          </a:lstStyle>
          <a:p/>
        </p:txBody>
      </p:sp>
      <p:sp>
        <p:nvSpPr>
          <p:cNvPr id="1348" name="Google Shape;1348;p169"/>
          <p:cNvSpPr txBox="1"/>
          <p:nvPr>
            <p:ph idx="3" type="subTitle"/>
          </p:nvPr>
        </p:nvSpPr>
        <p:spPr>
          <a:xfrm>
            <a:off x="952300" y="210275"/>
            <a:ext cx="2903700" cy="123000"/>
          </a:xfrm>
          <a:prstGeom prst="rect">
            <a:avLst/>
          </a:prstGeom>
        </p:spPr>
        <p:txBody>
          <a:bodyPr anchorCtr="0" anchor="ctr" bIns="0" lIns="0" spcFirstLastPara="1" rIns="0" wrap="square" tIns="0">
            <a:noAutofit/>
          </a:bodyPr>
          <a:lstStyle>
            <a:lvl1pPr lvl="0">
              <a:lnSpc>
                <a:spcPct val="100000"/>
              </a:lnSpc>
              <a:spcBef>
                <a:spcPts val="0"/>
              </a:spcBef>
              <a:spcAft>
                <a:spcPts val="0"/>
              </a:spcAft>
              <a:buClr>
                <a:schemeClr val="lt1"/>
              </a:buClr>
              <a:buSzPts val="800"/>
              <a:buFont typeface="Montserrat SemiBold"/>
              <a:buNone/>
              <a:defRPr sz="800">
                <a:solidFill>
                  <a:schemeClr val="lt1"/>
                </a:solidFill>
                <a:latin typeface="Montserrat SemiBold"/>
                <a:ea typeface="Montserrat SemiBold"/>
                <a:cs typeface="Montserrat SemiBold"/>
                <a:sym typeface="Montserrat SemiBold"/>
              </a:defRPr>
            </a:lvl1pPr>
            <a:lvl2pPr lvl="1" algn="ctr">
              <a:lnSpc>
                <a:spcPct val="100000"/>
              </a:lnSpc>
              <a:spcBef>
                <a:spcPts val="0"/>
              </a:spcBef>
              <a:spcAft>
                <a:spcPts val="0"/>
              </a:spcAft>
              <a:buClr>
                <a:schemeClr val="lt1"/>
              </a:buClr>
              <a:buSzPts val="2800"/>
              <a:buNone/>
              <a:defRPr sz="2800">
                <a:solidFill>
                  <a:schemeClr val="lt1"/>
                </a:solidFill>
              </a:defRPr>
            </a:lvl2pPr>
            <a:lvl3pPr lvl="2" algn="ctr">
              <a:lnSpc>
                <a:spcPct val="100000"/>
              </a:lnSpc>
              <a:spcBef>
                <a:spcPts val="0"/>
              </a:spcBef>
              <a:spcAft>
                <a:spcPts val="0"/>
              </a:spcAft>
              <a:buClr>
                <a:schemeClr val="lt1"/>
              </a:buClr>
              <a:buSzPts val="2800"/>
              <a:buNone/>
              <a:defRPr sz="2800">
                <a:solidFill>
                  <a:schemeClr val="lt1"/>
                </a:solidFill>
              </a:defRPr>
            </a:lvl3pPr>
            <a:lvl4pPr lvl="3" algn="ctr">
              <a:lnSpc>
                <a:spcPct val="100000"/>
              </a:lnSpc>
              <a:spcBef>
                <a:spcPts val="0"/>
              </a:spcBef>
              <a:spcAft>
                <a:spcPts val="0"/>
              </a:spcAft>
              <a:buClr>
                <a:schemeClr val="lt1"/>
              </a:buClr>
              <a:buSzPts val="2800"/>
              <a:buNone/>
              <a:defRPr sz="2800">
                <a:solidFill>
                  <a:schemeClr val="lt1"/>
                </a:solidFill>
              </a:defRPr>
            </a:lvl4pPr>
            <a:lvl5pPr lvl="4" algn="ctr">
              <a:lnSpc>
                <a:spcPct val="100000"/>
              </a:lnSpc>
              <a:spcBef>
                <a:spcPts val="0"/>
              </a:spcBef>
              <a:spcAft>
                <a:spcPts val="0"/>
              </a:spcAft>
              <a:buClr>
                <a:schemeClr val="lt1"/>
              </a:buClr>
              <a:buSzPts val="2800"/>
              <a:buNone/>
              <a:defRPr sz="2800">
                <a:solidFill>
                  <a:schemeClr val="lt1"/>
                </a:solidFill>
              </a:defRPr>
            </a:lvl5pPr>
            <a:lvl6pPr lvl="5" algn="ctr">
              <a:lnSpc>
                <a:spcPct val="100000"/>
              </a:lnSpc>
              <a:spcBef>
                <a:spcPts val="0"/>
              </a:spcBef>
              <a:spcAft>
                <a:spcPts val="0"/>
              </a:spcAft>
              <a:buClr>
                <a:schemeClr val="lt1"/>
              </a:buClr>
              <a:buSzPts val="2800"/>
              <a:buNone/>
              <a:defRPr sz="2800">
                <a:solidFill>
                  <a:schemeClr val="lt1"/>
                </a:solidFill>
              </a:defRPr>
            </a:lvl6pPr>
            <a:lvl7pPr lvl="6" algn="ctr">
              <a:lnSpc>
                <a:spcPct val="100000"/>
              </a:lnSpc>
              <a:spcBef>
                <a:spcPts val="0"/>
              </a:spcBef>
              <a:spcAft>
                <a:spcPts val="0"/>
              </a:spcAft>
              <a:buClr>
                <a:schemeClr val="lt1"/>
              </a:buClr>
              <a:buSzPts val="2800"/>
              <a:buNone/>
              <a:defRPr sz="2800">
                <a:solidFill>
                  <a:schemeClr val="lt1"/>
                </a:solidFill>
              </a:defRPr>
            </a:lvl7pPr>
            <a:lvl8pPr lvl="7" algn="ctr">
              <a:lnSpc>
                <a:spcPct val="100000"/>
              </a:lnSpc>
              <a:spcBef>
                <a:spcPts val="0"/>
              </a:spcBef>
              <a:spcAft>
                <a:spcPts val="0"/>
              </a:spcAft>
              <a:buClr>
                <a:schemeClr val="lt1"/>
              </a:buClr>
              <a:buSzPts val="2800"/>
              <a:buNone/>
              <a:defRPr sz="2800">
                <a:solidFill>
                  <a:schemeClr val="lt1"/>
                </a:solidFill>
              </a:defRPr>
            </a:lvl8pPr>
            <a:lvl9pPr lvl="8" algn="ctr">
              <a:lnSpc>
                <a:spcPct val="100000"/>
              </a:lnSpc>
              <a:spcBef>
                <a:spcPts val="0"/>
              </a:spcBef>
              <a:spcAft>
                <a:spcPts val="0"/>
              </a:spcAft>
              <a:buClr>
                <a:schemeClr val="lt1"/>
              </a:buClr>
              <a:buSzPts val="2800"/>
              <a:buNone/>
              <a:defRPr sz="2800">
                <a:solidFill>
                  <a:schemeClr val="lt1"/>
                </a:solidFill>
              </a:defRPr>
            </a:lvl9pPr>
          </a:lstStyle>
          <a:p/>
        </p:txBody>
      </p:sp>
      <p:sp>
        <p:nvSpPr>
          <p:cNvPr id="1349" name="Google Shape;1349;p169"/>
          <p:cNvSpPr txBox="1"/>
          <p:nvPr/>
        </p:nvSpPr>
        <p:spPr>
          <a:xfrm rot="-5400000">
            <a:off x="-975112" y="3297988"/>
            <a:ext cx="2528700" cy="771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500">
                <a:solidFill>
                  <a:srgbClr val="666666"/>
                </a:solidFill>
                <a:latin typeface="Montserrat Medium"/>
                <a:ea typeface="Montserrat Medium"/>
                <a:cs typeface="Montserrat Medium"/>
                <a:sym typeface="Montserrat Medium"/>
              </a:rPr>
              <a:t>© 2023 Skydio, Inc. Proprietary &amp; Confidential</a:t>
            </a:r>
            <a:endParaRPr sz="500">
              <a:solidFill>
                <a:srgbClr val="666666"/>
              </a:solidFill>
              <a:latin typeface="Montserrat Medium"/>
              <a:ea typeface="Montserrat Medium"/>
              <a:cs typeface="Montserrat Medium"/>
              <a:sym typeface="Montserrat Medium"/>
            </a:endParaRPr>
          </a:p>
        </p:txBody>
      </p:sp>
      <p:sp>
        <p:nvSpPr>
          <p:cNvPr id="1350" name="Google Shape;1350;p169"/>
          <p:cNvSpPr txBox="1"/>
          <p:nvPr/>
        </p:nvSpPr>
        <p:spPr>
          <a:xfrm>
            <a:off x="202413" y="4779625"/>
            <a:ext cx="176700" cy="2388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fld id="{00000000-1234-1234-1234-123412341234}" type="slidenum">
              <a:rPr lang="en" sz="700">
                <a:solidFill>
                  <a:schemeClr val="lt1"/>
                </a:solidFill>
                <a:latin typeface="Montserrat Medium"/>
                <a:ea typeface="Montserrat Medium"/>
                <a:cs typeface="Montserrat Medium"/>
                <a:sym typeface="Montserrat Medium"/>
              </a:rPr>
              <a:t>‹#›</a:t>
            </a:fld>
            <a:endParaRPr sz="700">
              <a:solidFill>
                <a:schemeClr val="lt1"/>
              </a:solidFill>
              <a:latin typeface="Montserrat Medium"/>
              <a:ea typeface="Montserrat Medium"/>
              <a:cs typeface="Montserrat Medium"/>
              <a:sym typeface="Montserrat Medium"/>
            </a:endParaRPr>
          </a:p>
        </p:txBody>
      </p:sp>
    </p:spTree>
  </p:cSld>
  <p:clrMapOvr>
    <a:masterClrMapping/>
  </p:clrMapOvr>
</p:sldLayout>
</file>

<file path=ppt/slideLayouts/slideLayout16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 - 50/50 Image - Light 1">
  <p:cSld name="TITLE_AND_BODY_1_1_1_2_1">
    <p:bg>
      <p:bgPr>
        <a:solidFill>
          <a:schemeClr val="lt1"/>
        </a:solidFill>
      </p:bgPr>
    </p:bg>
    <p:spTree>
      <p:nvGrpSpPr>
        <p:cNvPr id="1351" name="Shape 1351"/>
        <p:cNvGrpSpPr/>
        <p:nvPr/>
      </p:nvGrpSpPr>
      <p:grpSpPr>
        <a:xfrm>
          <a:off x="0" y="0"/>
          <a:ext cx="0" cy="0"/>
          <a:chOff x="0" y="0"/>
          <a:chExt cx="0" cy="0"/>
        </a:xfrm>
      </p:grpSpPr>
      <p:sp>
        <p:nvSpPr>
          <p:cNvPr id="1352" name="Google Shape;1352;p170"/>
          <p:cNvSpPr txBox="1"/>
          <p:nvPr>
            <p:ph type="ctrTitle"/>
          </p:nvPr>
        </p:nvSpPr>
        <p:spPr>
          <a:xfrm>
            <a:off x="952300" y="923200"/>
            <a:ext cx="3244800" cy="916800"/>
          </a:xfrm>
          <a:prstGeom prst="rect">
            <a:avLst/>
          </a:prstGeom>
        </p:spPr>
        <p:txBody>
          <a:bodyPr anchorCtr="0" anchor="t" bIns="45725" lIns="0" spcFirstLastPara="1" rIns="45725" wrap="square" tIns="45725">
            <a:noAutofit/>
          </a:bodyPr>
          <a:lstStyle>
            <a:lvl1pPr lvl="0">
              <a:lnSpc>
                <a:spcPct val="95000"/>
              </a:lnSpc>
              <a:spcBef>
                <a:spcPts val="0"/>
              </a:spcBef>
              <a:spcAft>
                <a:spcPts val="0"/>
              </a:spcAft>
              <a:buSzPts val="2400"/>
              <a:buNone/>
              <a:defRPr sz="24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353" name="Google Shape;1353;p170"/>
          <p:cNvSpPr txBox="1"/>
          <p:nvPr>
            <p:ph idx="1" type="body"/>
          </p:nvPr>
        </p:nvSpPr>
        <p:spPr>
          <a:xfrm>
            <a:off x="885925" y="2778988"/>
            <a:ext cx="3068100" cy="1925700"/>
          </a:xfrm>
          <a:prstGeom prst="rect">
            <a:avLst/>
          </a:prstGeom>
        </p:spPr>
        <p:txBody>
          <a:bodyPr anchorCtr="0" anchor="t" bIns="91425" lIns="91425" spcFirstLastPara="1" rIns="91425" wrap="square" tIns="91425">
            <a:noAutofit/>
          </a:bodyPr>
          <a:lstStyle>
            <a:lvl1pPr indent="-285750" lvl="0" marL="457200">
              <a:spcBef>
                <a:spcPts val="0"/>
              </a:spcBef>
              <a:spcAft>
                <a:spcPts val="0"/>
              </a:spcAft>
              <a:buClr>
                <a:srgbClr val="666666"/>
              </a:buClr>
              <a:buSzPts val="900"/>
              <a:buChar char="●"/>
              <a:defRPr sz="900">
                <a:solidFill>
                  <a:srgbClr val="666666"/>
                </a:solidFill>
              </a:defRPr>
            </a:lvl1pPr>
            <a:lvl2pPr indent="-285750" lvl="1" marL="914400">
              <a:spcBef>
                <a:spcPts val="0"/>
              </a:spcBef>
              <a:spcAft>
                <a:spcPts val="0"/>
              </a:spcAft>
              <a:buClr>
                <a:srgbClr val="666666"/>
              </a:buClr>
              <a:buSzPts val="900"/>
              <a:buChar char="○"/>
              <a:defRPr sz="900">
                <a:solidFill>
                  <a:srgbClr val="666666"/>
                </a:solidFill>
              </a:defRPr>
            </a:lvl2pPr>
            <a:lvl3pPr indent="-285750" lvl="2" marL="1371600">
              <a:spcBef>
                <a:spcPts val="0"/>
              </a:spcBef>
              <a:spcAft>
                <a:spcPts val="0"/>
              </a:spcAft>
              <a:buClr>
                <a:srgbClr val="666666"/>
              </a:buClr>
              <a:buSzPts val="900"/>
              <a:buChar char="■"/>
              <a:defRPr sz="900">
                <a:solidFill>
                  <a:srgbClr val="666666"/>
                </a:solidFill>
              </a:defRPr>
            </a:lvl3pPr>
            <a:lvl4pPr indent="-285750" lvl="3" marL="1828800">
              <a:spcBef>
                <a:spcPts val="0"/>
              </a:spcBef>
              <a:spcAft>
                <a:spcPts val="0"/>
              </a:spcAft>
              <a:buClr>
                <a:srgbClr val="666666"/>
              </a:buClr>
              <a:buSzPts val="900"/>
              <a:buChar char="●"/>
              <a:defRPr sz="900">
                <a:solidFill>
                  <a:srgbClr val="666666"/>
                </a:solidFill>
              </a:defRPr>
            </a:lvl4pPr>
            <a:lvl5pPr indent="-285750" lvl="4" marL="2286000">
              <a:spcBef>
                <a:spcPts val="0"/>
              </a:spcBef>
              <a:spcAft>
                <a:spcPts val="0"/>
              </a:spcAft>
              <a:buClr>
                <a:srgbClr val="666666"/>
              </a:buClr>
              <a:buSzPts val="900"/>
              <a:buChar char="○"/>
              <a:defRPr sz="900">
                <a:solidFill>
                  <a:srgbClr val="666666"/>
                </a:solidFill>
              </a:defRPr>
            </a:lvl5pPr>
            <a:lvl6pPr indent="-285750" lvl="5" marL="2743200">
              <a:spcBef>
                <a:spcPts val="0"/>
              </a:spcBef>
              <a:spcAft>
                <a:spcPts val="0"/>
              </a:spcAft>
              <a:buClr>
                <a:srgbClr val="666666"/>
              </a:buClr>
              <a:buSzPts val="900"/>
              <a:buChar char="■"/>
              <a:defRPr sz="900">
                <a:solidFill>
                  <a:srgbClr val="666666"/>
                </a:solidFill>
              </a:defRPr>
            </a:lvl6pPr>
            <a:lvl7pPr indent="-285750" lvl="6" marL="3200400">
              <a:spcBef>
                <a:spcPts val="0"/>
              </a:spcBef>
              <a:spcAft>
                <a:spcPts val="0"/>
              </a:spcAft>
              <a:buClr>
                <a:srgbClr val="666666"/>
              </a:buClr>
              <a:buSzPts val="900"/>
              <a:buChar char="●"/>
              <a:defRPr sz="900">
                <a:solidFill>
                  <a:srgbClr val="666666"/>
                </a:solidFill>
              </a:defRPr>
            </a:lvl7pPr>
            <a:lvl8pPr indent="-285750" lvl="7" marL="3657600">
              <a:spcBef>
                <a:spcPts val="0"/>
              </a:spcBef>
              <a:spcAft>
                <a:spcPts val="0"/>
              </a:spcAft>
              <a:buClr>
                <a:srgbClr val="666666"/>
              </a:buClr>
              <a:buSzPts val="900"/>
              <a:buChar char="○"/>
              <a:defRPr sz="900">
                <a:solidFill>
                  <a:srgbClr val="666666"/>
                </a:solidFill>
              </a:defRPr>
            </a:lvl8pPr>
            <a:lvl9pPr indent="-285750" lvl="8" marL="4114800">
              <a:spcBef>
                <a:spcPts val="0"/>
              </a:spcBef>
              <a:spcAft>
                <a:spcPts val="0"/>
              </a:spcAft>
              <a:buClr>
                <a:srgbClr val="666666"/>
              </a:buClr>
              <a:buSzPts val="900"/>
              <a:buChar char="■"/>
              <a:defRPr sz="900">
                <a:solidFill>
                  <a:srgbClr val="666666"/>
                </a:solidFill>
              </a:defRPr>
            </a:lvl9pPr>
          </a:lstStyle>
          <a:p/>
        </p:txBody>
      </p:sp>
      <p:sp>
        <p:nvSpPr>
          <p:cNvPr id="1354" name="Google Shape;1354;p170"/>
          <p:cNvSpPr txBox="1"/>
          <p:nvPr>
            <p:ph idx="2" type="subTitle"/>
          </p:nvPr>
        </p:nvSpPr>
        <p:spPr>
          <a:xfrm>
            <a:off x="921713" y="2265025"/>
            <a:ext cx="3244800" cy="432000"/>
          </a:xfrm>
          <a:prstGeom prst="rect">
            <a:avLst/>
          </a:prstGeom>
        </p:spPr>
        <p:txBody>
          <a:bodyPr anchorCtr="0" anchor="t" bIns="45725" lIns="45725" spcFirstLastPara="1" rIns="45725" wrap="square" tIns="45725">
            <a:noAutofit/>
          </a:bodyPr>
          <a:lstStyle>
            <a:lvl1pPr lvl="0">
              <a:spcBef>
                <a:spcPts val="0"/>
              </a:spcBef>
              <a:spcAft>
                <a:spcPts val="0"/>
              </a:spcAft>
              <a:buClr>
                <a:srgbClr val="088BF5"/>
              </a:buClr>
              <a:buSzPts val="1200"/>
              <a:buNone/>
              <a:defRPr sz="1200">
                <a:solidFill>
                  <a:srgbClr val="088BF5"/>
                </a:solidFill>
              </a:defRPr>
            </a:lvl1pPr>
            <a:lvl2pPr lvl="1">
              <a:spcBef>
                <a:spcPts val="0"/>
              </a:spcBef>
              <a:spcAft>
                <a:spcPts val="0"/>
              </a:spcAft>
              <a:buSzPts val="1200"/>
              <a:buNone/>
              <a:defRPr sz="1200"/>
            </a:lvl2pPr>
            <a:lvl3pPr lvl="2">
              <a:spcBef>
                <a:spcPts val="0"/>
              </a:spcBef>
              <a:spcAft>
                <a:spcPts val="0"/>
              </a:spcAft>
              <a:buSzPts val="1200"/>
              <a:buNone/>
              <a:defRPr sz="1200"/>
            </a:lvl3pPr>
            <a:lvl4pPr lvl="3">
              <a:spcBef>
                <a:spcPts val="0"/>
              </a:spcBef>
              <a:spcAft>
                <a:spcPts val="0"/>
              </a:spcAft>
              <a:buSzPts val="1200"/>
              <a:buNone/>
              <a:defRPr sz="1200"/>
            </a:lvl4pPr>
            <a:lvl5pPr lvl="4">
              <a:spcBef>
                <a:spcPts val="0"/>
              </a:spcBef>
              <a:spcAft>
                <a:spcPts val="0"/>
              </a:spcAft>
              <a:buSzPts val="1200"/>
              <a:buNone/>
              <a:defRPr sz="1200"/>
            </a:lvl5pPr>
            <a:lvl6pPr lvl="5">
              <a:spcBef>
                <a:spcPts val="0"/>
              </a:spcBef>
              <a:spcAft>
                <a:spcPts val="0"/>
              </a:spcAft>
              <a:buSzPts val="1200"/>
              <a:buNone/>
              <a:defRPr sz="1200"/>
            </a:lvl6pPr>
            <a:lvl7pPr lvl="6">
              <a:spcBef>
                <a:spcPts val="0"/>
              </a:spcBef>
              <a:spcAft>
                <a:spcPts val="0"/>
              </a:spcAft>
              <a:buSzPts val="1200"/>
              <a:buNone/>
              <a:defRPr sz="1200"/>
            </a:lvl7pPr>
            <a:lvl8pPr lvl="7">
              <a:spcBef>
                <a:spcPts val="0"/>
              </a:spcBef>
              <a:spcAft>
                <a:spcPts val="0"/>
              </a:spcAft>
              <a:buSzPts val="1200"/>
              <a:buNone/>
              <a:defRPr sz="1200"/>
            </a:lvl8pPr>
            <a:lvl9pPr lvl="8">
              <a:spcBef>
                <a:spcPts val="0"/>
              </a:spcBef>
              <a:spcAft>
                <a:spcPts val="0"/>
              </a:spcAft>
              <a:buSzPts val="1200"/>
              <a:buNone/>
              <a:defRPr sz="1200"/>
            </a:lvl9pPr>
          </a:lstStyle>
          <a:p/>
        </p:txBody>
      </p:sp>
      <p:pic>
        <p:nvPicPr>
          <p:cNvPr id="1355" name="Google Shape;1355;p170"/>
          <p:cNvPicPr preferRelativeResize="0"/>
          <p:nvPr/>
        </p:nvPicPr>
        <p:blipFill rotWithShape="1">
          <a:blip r:embed="rId2">
            <a:alphaModFix/>
          </a:blip>
          <a:srcRect b="0" l="0" r="0" t="0"/>
          <a:stretch/>
        </p:blipFill>
        <p:spPr>
          <a:xfrm>
            <a:off x="221525" y="210300"/>
            <a:ext cx="138325" cy="122950"/>
          </a:xfrm>
          <a:prstGeom prst="rect">
            <a:avLst/>
          </a:prstGeom>
          <a:noFill/>
          <a:ln>
            <a:noFill/>
          </a:ln>
        </p:spPr>
      </p:pic>
      <p:sp>
        <p:nvSpPr>
          <p:cNvPr id="1356" name="Google Shape;1356;p170"/>
          <p:cNvSpPr txBox="1"/>
          <p:nvPr>
            <p:ph idx="3" type="subTitle"/>
          </p:nvPr>
        </p:nvSpPr>
        <p:spPr>
          <a:xfrm>
            <a:off x="952300" y="210275"/>
            <a:ext cx="2903700" cy="123000"/>
          </a:xfrm>
          <a:prstGeom prst="rect">
            <a:avLst/>
          </a:prstGeom>
        </p:spPr>
        <p:txBody>
          <a:bodyPr anchorCtr="0" anchor="ctr" bIns="0" lIns="0" spcFirstLastPara="1" rIns="0" wrap="square" tIns="0">
            <a:noAutofit/>
          </a:bodyPr>
          <a:lstStyle>
            <a:lvl1pPr lvl="0">
              <a:lnSpc>
                <a:spcPct val="100000"/>
              </a:lnSpc>
              <a:spcBef>
                <a:spcPts val="0"/>
              </a:spcBef>
              <a:spcAft>
                <a:spcPts val="0"/>
              </a:spcAft>
              <a:buClr>
                <a:schemeClr val="dk1"/>
              </a:buClr>
              <a:buSzPts val="800"/>
              <a:buFont typeface="Montserrat SemiBold"/>
              <a:buNone/>
              <a:defRPr sz="800">
                <a:solidFill>
                  <a:schemeClr val="dk1"/>
                </a:solidFill>
                <a:latin typeface="Montserrat SemiBold"/>
                <a:ea typeface="Montserrat SemiBold"/>
                <a:cs typeface="Montserrat SemiBold"/>
                <a:sym typeface="Montserrat SemiBold"/>
              </a:defRPr>
            </a:lvl1pPr>
            <a:lvl2pPr lvl="1" algn="ctr">
              <a:lnSpc>
                <a:spcPct val="100000"/>
              </a:lnSpc>
              <a:spcBef>
                <a:spcPts val="0"/>
              </a:spcBef>
              <a:spcAft>
                <a:spcPts val="0"/>
              </a:spcAft>
              <a:buClr>
                <a:schemeClr val="lt1"/>
              </a:buClr>
              <a:buSzPts val="2800"/>
              <a:buNone/>
              <a:defRPr sz="2800">
                <a:solidFill>
                  <a:schemeClr val="lt1"/>
                </a:solidFill>
              </a:defRPr>
            </a:lvl2pPr>
            <a:lvl3pPr lvl="2" algn="ctr">
              <a:lnSpc>
                <a:spcPct val="100000"/>
              </a:lnSpc>
              <a:spcBef>
                <a:spcPts val="0"/>
              </a:spcBef>
              <a:spcAft>
                <a:spcPts val="0"/>
              </a:spcAft>
              <a:buClr>
                <a:schemeClr val="lt1"/>
              </a:buClr>
              <a:buSzPts val="2800"/>
              <a:buNone/>
              <a:defRPr sz="2800">
                <a:solidFill>
                  <a:schemeClr val="lt1"/>
                </a:solidFill>
              </a:defRPr>
            </a:lvl3pPr>
            <a:lvl4pPr lvl="3" algn="ctr">
              <a:lnSpc>
                <a:spcPct val="100000"/>
              </a:lnSpc>
              <a:spcBef>
                <a:spcPts val="0"/>
              </a:spcBef>
              <a:spcAft>
                <a:spcPts val="0"/>
              </a:spcAft>
              <a:buClr>
                <a:schemeClr val="lt1"/>
              </a:buClr>
              <a:buSzPts val="2800"/>
              <a:buNone/>
              <a:defRPr sz="2800">
                <a:solidFill>
                  <a:schemeClr val="lt1"/>
                </a:solidFill>
              </a:defRPr>
            </a:lvl4pPr>
            <a:lvl5pPr lvl="4" algn="ctr">
              <a:lnSpc>
                <a:spcPct val="100000"/>
              </a:lnSpc>
              <a:spcBef>
                <a:spcPts val="0"/>
              </a:spcBef>
              <a:spcAft>
                <a:spcPts val="0"/>
              </a:spcAft>
              <a:buClr>
                <a:schemeClr val="lt1"/>
              </a:buClr>
              <a:buSzPts val="2800"/>
              <a:buNone/>
              <a:defRPr sz="2800">
                <a:solidFill>
                  <a:schemeClr val="lt1"/>
                </a:solidFill>
              </a:defRPr>
            </a:lvl5pPr>
            <a:lvl6pPr lvl="5" algn="ctr">
              <a:lnSpc>
                <a:spcPct val="100000"/>
              </a:lnSpc>
              <a:spcBef>
                <a:spcPts val="0"/>
              </a:spcBef>
              <a:spcAft>
                <a:spcPts val="0"/>
              </a:spcAft>
              <a:buClr>
                <a:schemeClr val="lt1"/>
              </a:buClr>
              <a:buSzPts val="2800"/>
              <a:buNone/>
              <a:defRPr sz="2800">
                <a:solidFill>
                  <a:schemeClr val="lt1"/>
                </a:solidFill>
              </a:defRPr>
            </a:lvl6pPr>
            <a:lvl7pPr lvl="6" algn="ctr">
              <a:lnSpc>
                <a:spcPct val="100000"/>
              </a:lnSpc>
              <a:spcBef>
                <a:spcPts val="0"/>
              </a:spcBef>
              <a:spcAft>
                <a:spcPts val="0"/>
              </a:spcAft>
              <a:buClr>
                <a:schemeClr val="lt1"/>
              </a:buClr>
              <a:buSzPts val="2800"/>
              <a:buNone/>
              <a:defRPr sz="2800">
                <a:solidFill>
                  <a:schemeClr val="lt1"/>
                </a:solidFill>
              </a:defRPr>
            </a:lvl7pPr>
            <a:lvl8pPr lvl="7" algn="ctr">
              <a:lnSpc>
                <a:spcPct val="100000"/>
              </a:lnSpc>
              <a:spcBef>
                <a:spcPts val="0"/>
              </a:spcBef>
              <a:spcAft>
                <a:spcPts val="0"/>
              </a:spcAft>
              <a:buClr>
                <a:schemeClr val="lt1"/>
              </a:buClr>
              <a:buSzPts val="2800"/>
              <a:buNone/>
              <a:defRPr sz="2800">
                <a:solidFill>
                  <a:schemeClr val="lt1"/>
                </a:solidFill>
              </a:defRPr>
            </a:lvl8pPr>
            <a:lvl9pPr lvl="8" algn="ctr">
              <a:lnSpc>
                <a:spcPct val="100000"/>
              </a:lnSpc>
              <a:spcBef>
                <a:spcPts val="0"/>
              </a:spcBef>
              <a:spcAft>
                <a:spcPts val="0"/>
              </a:spcAft>
              <a:buClr>
                <a:schemeClr val="lt1"/>
              </a:buClr>
              <a:buSzPts val="2800"/>
              <a:buNone/>
              <a:defRPr sz="2800">
                <a:solidFill>
                  <a:schemeClr val="lt1"/>
                </a:solidFill>
              </a:defRPr>
            </a:lvl9pPr>
          </a:lstStyle>
          <a:p/>
        </p:txBody>
      </p:sp>
      <p:sp>
        <p:nvSpPr>
          <p:cNvPr id="1357" name="Google Shape;1357;p170"/>
          <p:cNvSpPr txBox="1"/>
          <p:nvPr/>
        </p:nvSpPr>
        <p:spPr>
          <a:xfrm rot="-5400000">
            <a:off x="-975112" y="3297988"/>
            <a:ext cx="2528700" cy="771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500">
                <a:solidFill>
                  <a:srgbClr val="999999"/>
                </a:solidFill>
                <a:latin typeface="Montserrat Medium"/>
                <a:ea typeface="Montserrat Medium"/>
                <a:cs typeface="Montserrat Medium"/>
                <a:sym typeface="Montserrat Medium"/>
              </a:rPr>
              <a:t>© 2023 Skydio, Inc. Proprietary &amp; Confidential</a:t>
            </a:r>
            <a:endParaRPr sz="500">
              <a:solidFill>
                <a:srgbClr val="999999"/>
              </a:solidFill>
              <a:latin typeface="Montserrat Medium"/>
              <a:ea typeface="Montserrat Medium"/>
              <a:cs typeface="Montserrat Medium"/>
              <a:sym typeface="Montserrat Medium"/>
            </a:endParaRPr>
          </a:p>
        </p:txBody>
      </p:sp>
      <p:sp>
        <p:nvSpPr>
          <p:cNvPr id="1358" name="Google Shape;1358;p170"/>
          <p:cNvSpPr txBox="1"/>
          <p:nvPr/>
        </p:nvSpPr>
        <p:spPr>
          <a:xfrm>
            <a:off x="202413" y="4779625"/>
            <a:ext cx="176700" cy="2388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fld id="{00000000-1234-1234-1234-123412341234}" type="slidenum">
              <a:rPr lang="en" sz="700">
                <a:solidFill>
                  <a:schemeClr val="dk1"/>
                </a:solidFill>
                <a:latin typeface="Montserrat Medium"/>
                <a:ea typeface="Montserrat Medium"/>
                <a:cs typeface="Montserrat Medium"/>
                <a:sym typeface="Montserrat Medium"/>
              </a:rPr>
              <a:t>‹#›</a:t>
            </a:fld>
            <a:endParaRPr sz="700">
              <a:solidFill>
                <a:schemeClr val="dk1"/>
              </a:solidFill>
              <a:latin typeface="Montserrat Medium"/>
              <a:ea typeface="Montserrat Medium"/>
              <a:cs typeface="Montserrat Medium"/>
              <a:sym typeface="Montserrat Medium"/>
            </a:endParaRPr>
          </a:p>
        </p:txBody>
      </p:sp>
    </p:spTree>
  </p:cSld>
  <p:clrMapOvr>
    <a:masterClrMapping/>
  </p:clrMapOvr>
</p:sldLayout>
</file>

<file path=ppt/slideLayouts/slideLayout16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 - 50/50 Image - Light 2">
  <p:cSld name="TITLE_AND_BODY_1_1_1_2_2">
    <p:bg>
      <p:bgPr>
        <a:solidFill>
          <a:schemeClr val="lt1"/>
        </a:solidFill>
      </p:bgPr>
    </p:bg>
    <p:spTree>
      <p:nvGrpSpPr>
        <p:cNvPr id="1359" name="Shape 1359"/>
        <p:cNvGrpSpPr/>
        <p:nvPr/>
      </p:nvGrpSpPr>
      <p:grpSpPr>
        <a:xfrm>
          <a:off x="0" y="0"/>
          <a:ext cx="0" cy="0"/>
          <a:chOff x="0" y="0"/>
          <a:chExt cx="0" cy="0"/>
        </a:xfrm>
      </p:grpSpPr>
      <p:sp>
        <p:nvSpPr>
          <p:cNvPr id="1360" name="Google Shape;1360;p171"/>
          <p:cNvSpPr txBox="1"/>
          <p:nvPr>
            <p:ph type="ctrTitle"/>
          </p:nvPr>
        </p:nvSpPr>
        <p:spPr>
          <a:xfrm>
            <a:off x="952300" y="923200"/>
            <a:ext cx="3244800" cy="916800"/>
          </a:xfrm>
          <a:prstGeom prst="rect">
            <a:avLst/>
          </a:prstGeom>
        </p:spPr>
        <p:txBody>
          <a:bodyPr anchorCtr="0" anchor="t" bIns="45725" lIns="0" spcFirstLastPara="1" rIns="45725" wrap="square" tIns="45725">
            <a:noAutofit/>
          </a:bodyPr>
          <a:lstStyle>
            <a:lvl1pPr lvl="0">
              <a:lnSpc>
                <a:spcPct val="95000"/>
              </a:lnSpc>
              <a:spcBef>
                <a:spcPts val="0"/>
              </a:spcBef>
              <a:spcAft>
                <a:spcPts val="0"/>
              </a:spcAft>
              <a:buSzPts val="2400"/>
              <a:buNone/>
              <a:defRPr sz="24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361" name="Google Shape;1361;p171"/>
          <p:cNvSpPr txBox="1"/>
          <p:nvPr>
            <p:ph idx="1" type="body"/>
          </p:nvPr>
        </p:nvSpPr>
        <p:spPr>
          <a:xfrm>
            <a:off x="885925" y="2778988"/>
            <a:ext cx="3068100" cy="1925700"/>
          </a:xfrm>
          <a:prstGeom prst="rect">
            <a:avLst/>
          </a:prstGeom>
        </p:spPr>
        <p:txBody>
          <a:bodyPr anchorCtr="0" anchor="t" bIns="91425" lIns="91425" spcFirstLastPara="1" rIns="91425" wrap="square" tIns="91425">
            <a:noAutofit/>
          </a:bodyPr>
          <a:lstStyle>
            <a:lvl1pPr indent="-285750" lvl="0" marL="457200">
              <a:spcBef>
                <a:spcPts val="0"/>
              </a:spcBef>
              <a:spcAft>
                <a:spcPts val="0"/>
              </a:spcAft>
              <a:buClr>
                <a:srgbClr val="666666"/>
              </a:buClr>
              <a:buSzPts val="900"/>
              <a:buChar char="●"/>
              <a:defRPr sz="900">
                <a:solidFill>
                  <a:srgbClr val="666666"/>
                </a:solidFill>
              </a:defRPr>
            </a:lvl1pPr>
            <a:lvl2pPr indent="-285750" lvl="1" marL="914400">
              <a:spcBef>
                <a:spcPts val="0"/>
              </a:spcBef>
              <a:spcAft>
                <a:spcPts val="0"/>
              </a:spcAft>
              <a:buClr>
                <a:srgbClr val="666666"/>
              </a:buClr>
              <a:buSzPts val="900"/>
              <a:buChar char="○"/>
              <a:defRPr sz="900">
                <a:solidFill>
                  <a:srgbClr val="666666"/>
                </a:solidFill>
              </a:defRPr>
            </a:lvl2pPr>
            <a:lvl3pPr indent="-285750" lvl="2" marL="1371600">
              <a:spcBef>
                <a:spcPts val="0"/>
              </a:spcBef>
              <a:spcAft>
                <a:spcPts val="0"/>
              </a:spcAft>
              <a:buClr>
                <a:srgbClr val="666666"/>
              </a:buClr>
              <a:buSzPts val="900"/>
              <a:buChar char="■"/>
              <a:defRPr sz="900">
                <a:solidFill>
                  <a:srgbClr val="666666"/>
                </a:solidFill>
              </a:defRPr>
            </a:lvl3pPr>
            <a:lvl4pPr indent="-285750" lvl="3" marL="1828800">
              <a:spcBef>
                <a:spcPts val="0"/>
              </a:spcBef>
              <a:spcAft>
                <a:spcPts val="0"/>
              </a:spcAft>
              <a:buClr>
                <a:srgbClr val="666666"/>
              </a:buClr>
              <a:buSzPts val="900"/>
              <a:buChar char="●"/>
              <a:defRPr sz="900">
                <a:solidFill>
                  <a:srgbClr val="666666"/>
                </a:solidFill>
              </a:defRPr>
            </a:lvl4pPr>
            <a:lvl5pPr indent="-285750" lvl="4" marL="2286000">
              <a:spcBef>
                <a:spcPts val="0"/>
              </a:spcBef>
              <a:spcAft>
                <a:spcPts val="0"/>
              </a:spcAft>
              <a:buClr>
                <a:srgbClr val="666666"/>
              </a:buClr>
              <a:buSzPts val="900"/>
              <a:buChar char="○"/>
              <a:defRPr sz="900">
                <a:solidFill>
                  <a:srgbClr val="666666"/>
                </a:solidFill>
              </a:defRPr>
            </a:lvl5pPr>
            <a:lvl6pPr indent="-285750" lvl="5" marL="2743200">
              <a:spcBef>
                <a:spcPts val="0"/>
              </a:spcBef>
              <a:spcAft>
                <a:spcPts val="0"/>
              </a:spcAft>
              <a:buClr>
                <a:srgbClr val="666666"/>
              </a:buClr>
              <a:buSzPts val="900"/>
              <a:buChar char="■"/>
              <a:defRPr sz="900">
                <a:solidFill>
                  <a:srgbClr val="666666"/>
                </a:solidFill>
              </a:defRPr>
            </a:lvl6pPr>
            <a:lvl7pPr indent="-285750" lvl="6" marL="3200400">
              <a:spcBef>
                <a:spcPts val="0"/>
              </a:spcBef>
              <a:spcAft>
                <a:spcPts val="0"/>
              </a:spcAft>
              <a:buClr>
                <a:srgbClr val="666666"/>
              </a:buClr>
              <a:buSzPts val="900"/>
              <a:buChar char="●"/>
              <a:defRPr sz="900">
                <a:solidFill>
                  <a:srgbClr val="666666"/>
                </a:solidFill>
              </a:defRPr>
            </a:lvl7pPr>
            <a:lvl8pPr indent="-285750" lvl="7" marL="3657600">
              <a:spcBef>
                <a:spcPts val="0"/>
              </a:spcBef>
              <a:spcAft>
                <a:spcPts val="0"/>
              </a:spcAft>
              <a:buClr>
                <a:srgbClr val="666666"/>
              </a:buClr>
              <a:buSzPts val="900"/>
              <a:buChar char="○"/>
              <a:defRPr sz="900">
                <a:solidFill>
                  <a:srgbClr val="666666"/>
                </a:solidFill>
              </a:defRPr>
            </a:lvl8pPr>
            <a:lvl9pPr indent="-285750" lvl="8" marL="4114800">
              <a:spcBef>
                <a:spcPts val="0"/>
              </a:spcBef>
              <a:spcAft>
                <a:spcPts val="0"/>
              </a:spcAft>
              <a:buClr>
                <a:srgbClr val="666666"/>
              </a:buClr>
              <a:buSzPts val="900"/>
              <a:buChar char="■"/>
              <a:defRPr sz="900">
                <a:solidFill>
                  <a:srgbClr val="666666"/>
                </a:solidFill>
              </a:defRPr>
            </a:lvl9pPr>
          </a:lstStyle>
          <a:p/>
        </p:txBody>
      </p:sp>
      <p:sp>
        <p:nvSpPr>
          <p:cNvPr id="1362" name="Google Shape;1362;p171"/>
          <p:cNvSpPr txBox="1"/>
          <p:nvPr>
            <p:ph idx="2" type="subTitle"/>
          </p:nvPr>
        </p:nvSpPr>
        <p:spPr>
          <a:xfrm>
            <a:off x="921713" y="2265025"/>
            <a:ext cx="3244800" cy="432000"/>
          </a:xfrm>
          <a:prstGeom prst="rect">
            <a:avLst/>
          </a:prstGeom>
        </p:spPr>
        <p:txBody>
          <a:bodyPr anchorCtr="0" anchor="t" bIns="45725" lIns="45725" spcFirstLastPara="1" rIns="45725" wrap="square" tIns="45725">
            <a:noAutofit/>
          </a:bodyPr>
          <a:lstStyle>
            <a:lvl1pPr lvl="0">
              <a:spcBef>
                <a:spcPts val="0"/>
              </a:spcBef>
              <a:spcAft>
                <a:spcPts val="0"/>
              </a:spcAft>
              <a:buClr>
                <a:srgbClr val="088BF5"/>
              </a:buClr>
              <a:buSzPts val="1200"/>
              <a:buNone/>
              <a:defRPr sz="1200">
                <a:solidFill>
                  <a:srgbClr val="088BF5"/>
                </a:solidFill>
              </a:defRPr>
            </a:lvl1pPr>
            <a:lvl2pPr lvl="1">
              <a:spcBef>
                <a:spcPts val="0"/>
              </a:spcBef>
              <a:spcAft>
                <a:spcPts val="0"/>
              </a:spcAft>
              <a:buSzPts val="1200"/>
              <a:buNone/>
              <a:defRPr sz="1200"/>
            </a:lvl2pPr>
            <a:lvl3pPr lvl="2">
              <a:spcBef>
                <a:spcPts val="0"/>
              </a:spcBef>
              <a:spcAft>
                <a:spcPts val="0"/>
              </a:spcAft>
              <a:buSzPts val="1200"/>
              <a:buNone/>
              <a:defRPr sz="1200"/>
            </a:lvl3pPr>
            <a:lvl4pPr lvl="3">
              <a:spcBef>
                <a:spcPts val="0"/>
              </a:spcBef>
              <a:spcAft>
                <a:spcPts val="0"/>
              </a:spcAft>
              <a:buSzPts val="1200"/>
              <a:buNone/>
              <a:defRPr sz="1200"/>
            </a:lvl4pPr>
            <a:lvl5pPr lvl="4">
              <a:spcBef>
                <a:spcPts val="0"/>
              </a:spcBef>
              <a:spcAft>
                <a:spcPts val="0"/>
              </a:spcAft>
              <a:buSzPts val="1200"/>
              <a:buNone/>
              <a:defRPr sz="1200"/>
            </a:lvl5pPr>
            <a:lvl6pPr lvl="5">
              <a:spcBef>
                <a:spcPts val="0"/>
              </a:spcBef>
              <a:spcAft>
                <a:spcPts val="0"/>
              </a:spcAft>
              <a:buSzPts val="1200"/>
              <a:buNone/>
              <a:defRPr sz="1200"/>
            </a:lvl6pPr>
            <a:lvl7pPr lvl="6">
              <a:spcBef>
                <a:spcPts val="0"/>
              </a:spcBef>
              <a:spcAft>
                <a:spcPts val="0"/>
              </a:spcAft>
              <a:buSzPts val="1200"/>
              <a:buNone/>
              <a:defRPr sz="1200"/>
            </a:lvl7pPr>
            <a:lvl8pPr lvl="7">
              <a:spcBef>
                <a:spcPts val="0"/>
              </a:spcBef>
              <a:spcAft>
                <a:spcPts val="0"/>
              </a:spcAft>
              <a:buSzPts val="1200"/>
              <a:buNone/>
              <a:defRPr sz="1200"/>
            </a:lvl8pPr>
            <a:lvl9pPr lvl="8">
              <a:spcBef>
                <a:spcPts val="0"/>
              </a:spcBef>
              <a:spcAft>
                <a:spcPts val="0"/>
              </a:spcAft>
              <a:buSzPts val="1200"/>
              <a:buNone/>
              <a:defRPr sz="1200"/>
            </a:lvl9pPr>
          </a:lstStyle>
          <a:p/>
        </p:txBody>
      </p:sp>
      <p:pic>
        <p:nvPicPr>
          <p:cNvPr id="1363" name="Google Shape;1363;p171"/>
          <p:cNvPicPr preferRelativeResize="0"/>
          <p:nvPr/>
        </p:nvPicPr>
        <p:blipFill rotWithShape="1">
          <a:blip r:embed="rId2">
            <a:alphaModFix/>
          </a:blip>
          <a:srcRect b="0" l="0" r="0" t="0"/>
          <a:stretch/>
        </p:blipFill>
        <p:spPr>
          <a:xfrm>
            <a:off x="221525" y="210300"/>
            <a:ext cx="138325" cy="122950"/>
          </a:xfrm>
          <a:prstGeom prst="rect">
            <a:avLst/>
          </a:prstGeom>
          <a:noFill/>
          <a:ln>
            <a:noFill/>
          </a:ln>
        </p:spPr>
      </p:pic>
      <p:sp>
        <p:nvSpPr>
          <p:cNvPr id="1364" name="Google Shape;1364;p171"/>
          <p:cNvSpPr txBox="1"/>
          <p:nvPr>
            <p:ph idx="3" type="subTitle"/>
          </p:nvPr>
        </p:nvSpPr>
        <p:spPr>
          <a:xfrm>
            <a:off x="952300" y="210275"/>
            <a:ext cx="2903700" cy="123000"/>
          </a:xfrm>
          <a:prstGeom prst="rect">
            <a:avLst/>
          </a:prstGeom>
        </p:spPr>
        <p:txBody>
          <a:bodyPr anchorCtr="0" anchor="ctr" bIns="0" lIns="0" spcFirstLastPara="1" rIns="0" wrap="square" tIns="0">
            <a:noAutofit/>
          </a:bodyPr>
          <a:lstStyle>
            <a:lvl1pPr lvl="0">
              <a:lnSpc>
                <a:spcPct val="100000"/>
              </a:lnSpc>
              <a:spcBef>
                <a:spcPts val="0"/>
              </a:spcBef>
              <a:spcAft>
                <a:spcPts val="0"/>
              </a:spcAft>
              <a:buClr>
                <a:schemeClr val="dk1"/>
              </a:buClr>
              <a:buSzPts val="800"/>
              <a:buFont typeface="Montserrat SemiBold"/>
              <a:buNone/>
              <a:defRPr sz="800">
                <a:solidFill>
                  <a:schemeClr val="dk1"/>
                </a:solidFill>
                <a:latin typeface="Montserrat SemiBold"/>
                <a:ea typeface="Montserrat SemiBold"/>
                <a:cs typeface="Montserrat SemiBold"/>
                <a:sym typeface="Montserrat SemiBold"/>
              </a:defRPr>
            </a:lvl1pPr>
            <a:lvl2pPr lvl="1" algn="ctr">
              <a:lnSpc>
                <a:spcPct val="100000"/>
              </a:lnSpc>
              <a:spcBef>
                <a:spcPts val="0"/>
              </a:spcBef>
              <a:spcAft>
                <a:spcPts val="0"/>
              </a:spcAft>
              <a:buClr>
                <a:schemeClr val="lt1"/>
              </a:buClr>
              <a:buSzPts val="2800"/>
              <a:buNone/>
              <a:defRPr sz="2800">
                <a:solidFill>
                  <a:schemeClr val="lt1"/>
                </a:solidFill>
              </a:defRPr>
            </a:lvl2pPr>
            <a:lvl3pPr lvl="2" algn="ctr">
              <a:lnSpc>
                <a:spcPct val="100000"/>
              </a:lnSpc>
              <a:spcBef>
                <a:spcPts val="0"/>
              </a:spcBef>
              <a:spcAft>
                <a:spcPts val="0"/>
              </a:spcAft>
              <a:buClr>
                <a:schemeClr val="lt1"/>
              </a:buClr>
              <a:buSzPts val="2800"/>
              <a:buNone/>
              <a:defRPr sz="2800">
                <a:solidFill>
                  <a:schemeClr val="lt1"/>
                </a:solidFill>
              </a:defRPr>
            </a:lvl3pPr>
            <a:lvl4pPr lvl="3" algn="ctr">
              <a:lnSpc>
                <a:spcPct val="100000"/>
              </a:lnSpc>
              <a:spcBef>
                <a:spcPts val="0"/>
              </a:spcBef>
              <a:spcAft>
                <a:spcPts val="0"/>
              </a:spcAft>
              <a:buClr>
                <a:schemeClr val="lt1"/>
              </a:buClr>
              <a:buSzPts val="2800"/>
              <a:buNone/>
              <a:defRPr sz="2800">
                <a:solidFill>
                  <a:schemeClr val="lt1"/>
                </a:solidFill>
              </a:defRPr>
            </a:lvl4pPr>
            <a:lvl5pPr lvl="4" algn="ctr">
              <a:lnSpc>
                <a:spcPct val="100000"/>
              </a:lnSpc>
              <a:spcBef>
                <a:spcPts val="0"/>
              </a:spcBef>
              <a:spcAft>
                <a:spcPts val="0"/>
              </a:spcAft>
              <a:buClr>
                <a:schemeClr val="lt1"/>
              </a:buClr>
              <a:buSzPts val="2800"/>
              <a:buNone/>
              <a:defRPr sz="2800">
                <a:solidFill>
                  <a:schemeClr val="lt1"/>
                </a:solidFill>
              </a:defRPr>
            </a:lvl5pPr>
            <a:lvl6pPr lvl="5" algn="ctr">
              <a:lnSpc>
                <a:spcPct val="100000"/>
              </a:lnSpc>
              <a:spcBef>
                <a:spcPts val="0"/>
              </a:spcBef>
              <a:spcAft>
                <a:spcPts val="0"/>
              </a:spcAft>
              <a:buClr>
                <a:schemeClr val="lt1"/>
              </a:buClr>
              <a:buSzPts val="2800"/>
              <a:buNone/>
              <a:defRPr sz="2800">
                <a:solidFill>
                  <a:schemeClr val="lt1"/>
                </a:solidFill>
              </a:defRPr>
            </a:lvl6pPr>
            <a:lvl7pPr lvl="6" algn="ctr">
              <a:lnSpc>
                <a:spcPct val="100000"/>
              </a:lnSpc>
              <a:spcBef>
                <a:spcPts val="0"/>
              </a:spcBef>
              <a:spcAft>
                <a:spcPts val="0"/>
              </a:spcAft>
              <a:buClr>
                <a:schemeClr val="lt1"/>
              </a:buClr>
              <a:buSzPts val="2800"/>
              <a:buNone/>
              <a:defRPr sz="2800">
                <a:solidFill>
                  <a:schemeClr val="lt1"/>
                </a:solidFill>
              </a:defRPr>
            </a:lvl7pPr>
            <a:lvl8pPr lvl="7" algn="ctr">
              <a:lnSpc>
                <a:spcPct val="100000"/>
              </a:lnSpc>
              <a:spcBef>
                <a:spcPts val="0"/>
              </a:spcBef>
              <a:spcAft>
                <a:spcPts val="0"/>
              </a:spcAft>
              <a:buClr>
                <a:schemeClr val="lt1"/>
              </a:buClr>
              <a:buSzPts val="2800"/>
              <a:buNone/>
              <a:defRPr sz="2800">
                <a:solidFill>
                  <a:schemeClr val="lt1"/>
                </a:solidFill>
              </a:defRPr>
            </a:lvl8pPr>
            <a:lvl9pPr lvl="8" algn="ctr">
              <a:lnSpc>
                <a:spcPct val="100000"/>
              </a:lnSpc>
              <a:spcBef>
                <a:spcPts val="0"/>
              </a:spcBef>
              <a:spcAft>
                <a:spcPts val="0"/>
              </a:spcAft>
              <a:buClr>
                <a:schemeClr val="lt1"/>
              </a:buClr>
              <a:buSzPts val="2800"/>
              <a:buNone/>
              <a:defRPr sz="2800">
                <a:solidFill>
                  <a:schemeClr val="lt1"/>
                </a:solidFill>
              </a:defRPr>
            </a:lvl9pPr>
          </a:lstStyle>
          <a:p/>
        </p:txBody>
      </p:sp>
      <p:sp>
        <p:nvSpPr>
          <p:cNvPr id="1365" name="Google Shape;1365;p171"/>
          <p:cNvSpPr txBox="1"/>
          <p:nvPr/>
        </p:nvSpPr>
        <p:spPr>
          <a:xfrm rot="-5400000">
            <a:off x="-975112" y="3297988"/>
            <a:ext cx="2528700" cy="771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500">
                <a:solidFill>
                  <a:srgbClr val="999999"/>
                </a:solidFill>
                <a:latin typeface="Montserrat Medium"/>
                <a:ea typeface="Montserrat Medium"/>
                <a:cs typeface="Montserrat Medium"/>
                <a:sym typeface="Montserrat Medium"/>
              </a:rPr>
              <a:t>© 2023 Skydio, Inc. Proprietary &amp; Confidential</a:t>
            </a:r>
            <a:endParaRPr sz="500">
              <a:solidFill>
                <a:srgbClr val="999999"/>
              </a:solidFill>
              <a:latin typeface="Montserrat Medium"/>
              <a:ea typeface="Montserrat Medium"/>
              <a:cs typeface="Montserrat Medium"/>
              <a:sym typeface="Montserrat Medium"/>
            </a:endParaRPr>
          </a:p>
        </p:txBody>
      </p:sp>
      <p:sp>
        <p:nvSpPr>
          <p:cNvPr id="1366" name="Google Shape;1366;p171"/>
          <p:cNvSpPr txBox="1"/>
          <p:nvPr/>
        </p:nvSpPr>
        <p:spPr>
          <a:xfrm>
            <a:off x="202413" y="4779625"/>
            <a:ext cx="176700" cy="2388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fld id="{00000000-1234-1234-1234-123412341234}" type="slidenum">
              <a:rPr lang="en" sz="700">
                <a:solidFill>
                  <a:schemeClr val="dk1"/>
                </a:solidFill>
                <a:latin typeface="Montserrat Medium"/>
                <a:ea typeface="Montserrat Medium"/>
                <a:cs typeface="Montserrat Medium"/>
                <a:sym typeface="Montserrat Medium"/>
              </a:rPr>
              <a:t>‹#›</a:t>
            </a:fld>
            <a:endParaRPr sz="700">
              <a:solidFill>
                <a:schemeClr val="dk1"/>
              </a:solidFill>
              <a:latin typeface="Montserrat Medium"/>
              <a:ea typeface="Montserrat Medium"/>
              <a:cs typeface="Montserrat Medium"/>
              <a:sym typeface="Montserrat Medium"/>
            </a:endParaRPr>
          </a:p>
        </p:txBody>
      </p:sp>
    </p:spTree>
  </p:cSld>
  <p:clrMapOvr>
    <a:masterClrMapping/>
  </p:clrMapOvr>
</p:sldLayout>
</file>

<file path=ppt/slideLayouts/slideLayout16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 - 50/50 Image - Light 1 1">
  <p:cSld name="TITLE_AND_BODY_1_1_1_2_1_1">
    <p:bg>
      <p:bgPr>
        <a:solidFill>
          <a:schemeClr val="lt1"/>
        </a:solidFill>
      </p:bgPr>
    </p:bg>
    <p:spTree>
      <p:nvGrpSpPr>
        <p:cNvPr id="1367" name="Shape 1367"/>
        <p:cNvGrpSpPr/>
        <p:nvPr/>
      </p:nvGrpSpPr>
      <p:grpSpPr>
        <a:xfrm>
          <a:off x="0" y="0"/>
          <a:ext cx="0" cy="0"/>
          <a:chOff x="0" y="0"/>
          <a:chExt cx="0" cy="0"/>
        </a:xfrm>
      </p:grpSpPr>
      <p:sp>
        <p:nvSpPr>
          <p:cNvPr id="1368" name="Google Shape;1368;p172"/>
          <p:cNvSpPr/>
          <p:nvPr>
            <p:ph idx="2" type="pic"/>
          </p:nvPr>
        </p:nvSpPr>
        <p:spPr>
          <a:xfrm>
            <a:off x="4666675" y="0"/>
            <a:ext cx="4485000" cy="5143500"/>
          </a:xfrm>
          <a:prstGeom prst="rect">
            <a:avLst/>
          </a:prstGeom>
          <a:noFill/>
          <a:ln>
            <a:noFill/>
          </a:ln>
        </p:spPr>
      </p:sp>
      <p:sp>
        <p:nvSpPr>
          <p:cNvPr id="1369" name="Google Shape;1369;p172"/>
          <p:cNvSpPr txBox="1"/>
          <p:nvPr>
            <p:ph type="ctrTitle"/>
          </p:nvPr>
        </p:nvSpPr>
        <p:spPr>
          <a:xfrm>
            <a:off x="952300" y="923200"/>
            <a:ext cx="3244800" cy="916800"/>
          </a:xfrm>
          <a:prstGeom prst="rect">
            <a:avLst/>
          </a:prstGeom>
        </p:spPr>
        <p:txBody>
          <a:bodyPr anchorCtr="0" anchor="t" bIns="45725" lIns="0" spcFirstLastPara="1" rIns="45725" wrap="square" tIns="45725">
            <a:noAutofit/>
          </a:bodyPr>
          <a:lstStyle>
            <a:lvl1pPr lvl="0">
              <a:lnSpc>
                <a:spcPct val="95000"/>
              </a:lnSpc>
              <a:spcBef>
                <a:spcPts val="0"/>
              </a:spcBef>
              <a:spcAft>
                <a:spcPts val="0"/>
              </a:spcAft>
              <a:buSzPts val="2400"/>
              <a:buNone/>
              <a:defRPr sz="24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370" name="Google Shape;1370;p172"/>
          <p:cNvSpPr txBox="1"/>
          <p:nvPr>
            <p:ph idx="1" type="body"/>
          </p:nvPr>
        </p:nvSpPr>
        <p:spPr>
          <a:xfrm>
            <a:off x="885925" y="2778988"/>
            <a:ext cx="3068100" cy="1925700"/>
          </a:xfrm>
          <a:prstGeom prst="rect">
            <a:avLst/>
          </a:prstGeom>
        </p:spPr>
        <p:txBody>
          <a:bodyPr anchorCtr="0" anchor="t" bIns="91425" lIns="91425" spcFirstLastPara="1" rIns="91425" wrap="square" tIns="91425">
            <a:noAutofit/>
          </a:bodyPr>
          <a:lstStyle>
            <a:lvl1pPr indent="-285750" lvl="0" marL="457200">
              <a:spcBef>
                <a:spcPts val="0"/>
              </a:spcBef>
              <a:spcAft>
                <a:spcPts val="0"/>
              </a:spcAft>
              <a:buClr>
                <a:srgbClr val="666666"/>
              </a:buClr>
              <a:buSzPts val="900"/>
              <a:buChar char="●"/>
              <a:defRPr sz="900">
                <a:solidFill>
                  <a:srgbClr val="666666"/>
                </a:solidFill>
              </a:defRPr>
            </a:lvl1pPr>
            <a:lvl2pPr indent="-285750" lvl="1" marL="914400">
              <a:spcBef>
                <a:spcPts val="0"/>
              </a:spcBef>
              <a:spcAft>
                <a:spcPts val="0"/>
              </a:spcAft>
              <a:buClr>
                <a:srgbClr val="666666"/>
              </a:buClr>
              <a:buSzPts val="900"/>
              <a:buChar char="○"/>
              <a:defRPr sz="900">
                <a:solidFill>
                  <a:srgbClr val="666666"/>
                </a:solidFill>
              </a:defRPr>
            </a:lvl2pPr>
            <a:lvl3pPr indent="-285750" lvl="2" marL="1371600">
              <a:spcBef>
                <a:spcPts val="0"/>
              </a:spcBef>
              <a:spcAft>
                <a:spcPts val="0"/>
              </a:spcAft>
              <a:buClr>
                <a:srgbClr val="666666"/>
              </a:buClr>
              <a:buSzPts val="900"/>
              <a:buChar char="■"/>
              <a:defRPr sz="900">
                <a:solidFill>
                  <a:srgbClr val="666666"/>
                </a:solidFill>
              </a:defRPr>
            </a:lvl3pPr>
            <a:lvl4pPr indent="-285750" lvl="3" marL="1828800">
              <a:spcBef>
                <a:spcPts val="0"/>
              </a:spcBef>
              <a:spcAft>
                <a:spcPts val="0"/>
              </a:spcAft>
              <a:buClr>
                <a:srgbClr val="666666"/>
              </a:buClr>
              <a:buSzPts val="900"/>
              <a:buChar char="●"/>
              <a:defRPr sz="900">
                <a:solidFill>
                  <a:srgbClr val="666666"/>
                </a:solidFill>
              </a:defRPr>
            </a:lvl4pPr>
            <a:lvl5pPr indent="-285750" lvl="4" marL="2286000">
              <a:spcBef>
                <a:spcPts val="0"/>
              </a:spcBef>
              <a:spcAft>
                <a:spcPts val="0"/>
              </a:spcAft>
              <a:buClr>
                <a:srgbClr val="666666"/>
              </a:buClr>
              <a:buSzPts val="900"/>
              <a:buChar char="○"/>
              <a:defRPr sz="900">
                <a:solidFill>
                  <a:srgbClr val="666666"/>
                </a:solidFill>
              </a:defRPr>
            </a:lvl5pPr>
            <a:lvl6pPr indent="-285750" lvl="5" marL="2743200">
              <a:spcBef>
                <a:spcPts val="0"/>
              </a:spcBef>
              <a:spcAft>
                <a:spcPts val="0"/>
              </a:spcAft>
              <a:buClr>
                <a:srgbClr val="666666"/>
              </a:buClr>
              <a:buSzPts val="900"/>
              <a:buChar char="■"/>
              <a:defRPr sz="900">
                <a:solidFill>
                  <a:srgbClr val="666666"/>
                </a:solidFill>
              </a:defRPr>
            </a:lvl6pPr>
            <a:lvl7pPr indent="-285750" lvl="6" marL="3200400">
              <a:spcBef>
                <a:spcPts val="0"/>
              </a:spcBef>
              <a:spcAft>
                <a:spcPts val="0"/>
              </a:spcAft>
              <a:buClr>
                <a:srgbClr val="666666"/>
              </a:buClr>
              <a:buSzPts val="900"/>
              <a:buChar char="●"/>
              <a:defRPr sz="900">
                <a:solidFill>
                  <a:srgbClr val="666666"/>
                </a:solidFill>
              </a:defRPr>
            </a:lvl7pPr>
            <a:lvl8pPr indent="-285750" lvl="7" marL="3657600">
              <a:spcBef>
                <a:spcPts val="0"/>
              </a:spcBef>
              <a:spcAft>
                <a:spcPts val="0"/>
              </a:spcAft>
              <a:buClr>
                <a:srgbClr val="666666"/>
              </a:buClr>
              <a:buSzPts val="900"/>
              <a:buChar char="○"/>
              <a:defRPr sz="900">
                <a:solidFill>
                  <a:srgbClr val="666666"/>
                </a:solidFill>
              </a:defRPr>
            </a:lvl8pPr>
            <a:lvl9pPr indent="-285750" lvl="8" marL="4114800">
              <a:spcBef>
                <a:spcPts val="0"/>
              </a:spcBef>
              <a:spcAft>
                <a:spcPts val="0"/>
              </a:spcAft>
              <a:buClr>
                <a:srgbClr val="666666"/>
              </a:buClr>
              <a:buSzPts val="900"/>
              <a:buChar char="■"/>
              <a:defRPr sz="900">
                <a:solidFill>
                  <a:srgbClr val="666666"/>
                </a:solidFill>
              </a:defRPr>
            </a:lvl9pPr>
          </a:lstStyle>
          <a:p/>
        </p:txBody>
      </p:sp>
      <p:sp>
        <p:nvSpPr>
          <p:cNvPr id="1371" name="Google Shape;1371;p172"/>
          <p:cNvSpPr txBox="1"/>
          <p:nvPr>
            <p:ph idx="3" type="subTitle"/>
          </p:nvPr>
        </p:nvSpPr>
        <p:spPr>
          <a:xfrm>
            <a:off x="921713" y="2265025"/>
            <a:ext cx="3244800" cy="432000"/>
          </a:xfrm>
          <a:prstGeom prst="rect">
            <a:avLst/>
          </a:prstGeom>
        </p:spPr>
        <p:txBody>
          <a:bodyPr anchorCtr="0" anchor="t" bIns="45725" lIns="45725" spcFirstLastPara="1" rIns="45725" wrap="square" tIns="45725">
            <a:noAutofit/>
          </a:bodyPr>
          <a:lstStyle>
            <a:lvl1pPr lvl="0">
              <a:spcBef>
                <a:spcPts val="0"/>
              </a:spcBef>
              <a:spcAft>
                <a:spcPts val="0"/>
              </a:spcAft>
              <a:buClr>
                <a:srgbClr val="088BF5"/>
              </a:buClr>
              <a:buSzPts val="1200"/>
              <a:buNone/>
              <a:defRPr sz="1200">
                <a:solidFill>
                  <a:srgbClr val="088BF5"/>
                </a:solidFill>
              </a:defRPr>
            </a:lvl1pPr>
            <a:lvl2pPr lvl="1">
              <a:spcBef>
                <a:spcPts val="0"/>
              </a:spcBef>
              <a:spcAft>
                <a:spcPts val="0"/>
              </a:spcAft>
              <a:buSzPts val="1200"/>
              <a:buNone/>
              <a:defRPr sz="1200"/>
            </a:lvl2pPr>
            <a:lvl3pPr lvl="2">
              <a:spcBef>
                <a:spcPts val="0"/>
              </a:spcBef>
              <a:spcAft>
                <a:spcPts val="0"/>
              </a:spcAft>
              <a:buSzPts val="1200"/>
              <a:buNone/>
              <a:defRPr sz="1200"/>
            </a:lvl3pPr>
            <a:lvl4pPr lvl="3">
              <a:spcBef>
                <a:spcPts val="0"/>
              </a:spcBef>
              <a:spcAft>
                <a:spcPts val="0"/>
              </a:spcAft>
              <a:buSzPts val="1200"/>
              <a:buNone/>
              <a:defRPr sz="1200"/>
            </a:lvl4pPr>
            <a:lvl5pPr lvl="4">
              <a:spcBef>
                <a:spcPts val="0"/>
              </a:spcBef>
              <a:spcAft>
                <a:spcPts val="0"/>
              </a:spcAft>
              <a:buSzPts val="1200"/>
              <a:buNone/>
              <a:defRPr sz="1200"/>
            </a:lvl5pPr>
            <a:lvl6pPr lvl="5">
              <a:spcBef>
                <a:spcPts val="0"/>
              </a:spcBef>
              <a:spcAft>
                <a:spcPts val="0"/>
              </a:spcAft>
              <a:buSzPts val="1200"/>
              <a:buNone/>
              <a:defRPr sz="1200"/>
            </a:lvl6pPr>
            <a:lvl7pPr lvl="6">
              <a:spcBef>
                <a:spcPts val="0"/>
              </a:spcBef>
              <a:spcAft>
                <a:spcPts val="0"/>
              </a:spcAft>
              <a:buSzPts val="1200"/>
              <a:buNone/>
              <a:defRPr sz="1200"/>
            </a:lvl7pPr>
            <a:lvl8pPr lvl="7">
              <a:spcBef>
                <a:spcPts val="0"/>
              </a:spcBef>
              <a:spcAft>
                <a:spcPts val="0"/>
              </a:spcAft>
              <a:buSzPts val="1200"/>
              <a:buNone/>
              <a:defRPr sz="1200"/>
            </a:lvl8pPr>
            <a:lvl9pPr lvl="8">
              <a:spcBef>
                <a:spcPts val="0"/>
              </a:spcBef>
              <a:spcAft>
                <a:spcPts val="0"/>
              </a:spcAft>
              <a:buSzPts val="1200"/>
              <a:buNone/>
              <a:defRPr sz="1200"/>
            </a:lvl9pPr>
          </a:lstStyle>
          <a:p/>
        </p:txBody>
      </p:sp>
      <p:pic>
        <p:nvPicPr>
          <p:cNvPr id="1372" name="Google Shape;1372;p172"/>
          <p:cNvPicPr preferRelativeResize="0"/>
          <p:nvPr/>
        </p:nvPicPr>
        <p:blipFill rotWithShape="1">
          <a:blip r:embed="rId2">
            <a:alphaModFix/>
          </a:blip>
          <a:srcRect b="0" l="0" r="0" t="0"/>
          <a:stretch/>
        </p:blipFill>
        <p:spPr>
          <a:xfrm>
            <a:off x="221525" y="210300"/>
            <a:ext cx="138325" cy="122950"/>
          </a:xfrm>
          <a:prstGeom prst="rect">
            <a:avLst/>
          </a:prstGeom>
          <a:noFill/>
          <a:ln>
            <a:noFill/>
          </a:ln>
        </p:spPr>
      </p:pic>
      <p:sp>
        <p:nvSpPr>
          <p:cNvPr id="1373" name="Google Shape;1373;p172"/>
          <p:cNvSpPr txBox="1"/>
          <p:nvPr>
            <p:ph idx="4" type="subTitle"/>
          </p:nvPr>
        </p:nvSpPr>
        <p:spPr>
          <a:xfrm>
            <a:off x="952300" y="210275"/>
            <a:ext cx="2903700" cy="123000"/>
          </a:xfrm>
          <a:prstGeom prst="rect">
            <a:avLst/>
          </a:prstGeom>
        </p:spPr>
        <p:txBody>
          <a:bodyPr anchorCtr="0" anchor="ctr" bIns="0" lIns="0" spcFirstLastPara="1" rIns="0" wrap="square" tIns="0">
            <a:noAutofit/>
          </a:bodyPr>
          <a:lstStyle>
            <a:lvl1pPr lvl="0">
              <a:lnSpc>
                <a:spcPct val="100000"/>
              </a:lnSpc>
              <a:spcBef>
                <a:spcPts val="0"/>
              </a:spcBef>
              <a:spcAft>
                <a:spcPts val="0"/>
              </a:spcAft>
              <a:buClr>
                <a:schemeClr val="dk1"/>
              </a:buClr>
              <a:buSzPts val="800"/>
              <a:buFont typeface="Montserrat SemiBold"/>
              <a:buNone/>
              <a:defRPr sz="800">
                <a:solidFill>
                  <a:schemeClr val="dk1"/>
                </a:solidFill>
                <a:latin typeface="Montserrat SemiBold"/>
                <a:ea typeface="Montserrat SemiBold"/>
                <a:cs typeface="Montserrat SemiBold"/>
                <a:sym typeface="Montserrat SemiBold"/>
              </a:defRPr>
            </a:lvl1pPr>
            <a:lvl2pPr lvl="1" algn="ctr">
              <a:lnSpc>
                <a:spcPct val="100000"/>
              </a:lnSpc>
              <a:spcBef>
                <a:spcPts val="0"/>
              </a:spcBef>
              <a:spcAft>
                <a:spcPts val="0"/>
              </a:spcAft>
              <a:buClr>
                <a:schemeClr val="lt1"/>
              </a:buClr>
              <a:buSzPts val="2800"/>
              <a:buNone/>
              <a:defRPr sz="2800">
                <a:solidFill>
                  <a:schemeClr val="lt1"/>
                </a:solidFill>
              </a:defRPr>
            </a:lvl2pPr>
            <a:lvl3pPr lvl="2" algn="ctr">
              <a:lnSpc>
                <a:spcPct val="100000"/>
              </a:lnSpc>
              <a:spcBef>
                <a:spcPts val="0"/>
              </a:spcBef>
              <a:spcAft>
                <a:spcPts val="0"/>
              </a:spcAft>
              <a:buClr>
                <a:schemeClr val="lt1"/>
              </a:buClr>
              <a:buSzPts val="2800"/>
              <a:buNone/>
              <a:defRPr sz="2800">
                <a:solidFill>
                  <a:schemeClr val="lt1"/>
                </a:solidFill>
              </a:defRPr>
            </a:lvl3pPr>
            <a:lvl4pPr lvl="3" algn="ctr">
              <a:lnSpc>
                <a:spcPct val="100000"/>
              </a:lnSpc>
              <a:spcBef>
                <a:spcPts val="0"/>
              </a:spcBef>
              <a:spcAft>
                <a:spcPts val="0"/>
              </a:spcAft>
              <a:buClr>
                <a:schemeClr val="lt1"/>
              </a:buClr>
              <a:buSzPts val="2800"/>
              <a:buNone/>
              <a:defRPr sz="2800">
                <a:solidFill>
                  <a:schemeClr val="lt1"/>
                </a:solidFill>
              </a:defRPr>
            </a:lvl4pPr>
            <a:lvl5pPr lvl="4" algn="ctr">
              <a:lnSpc>
                <a:spcPct val="100000"/>
              </a:lnSpc>
              <a:spcBef>
                <a:spcPts val="0"/>
              </a:spcBef>
              <a:spcAft>
                <a:spcPts val="0"/>
              </a:spcAft>
              <a:buClr>
                <a:schemeClr val="lt1"/>
              </a:buClr>
              <a:buSzPts val="2800"/>
              <a:buNone/>
              <a:defRPr sz="2800">
                <a:solidFill>
                  <a:schemeClr val="lt1"/>
                </a:solidFill>
              </a:defRPr>
            </a:lvl5pPr>
            <a:lvl6pPr lvl="5" algn="ctr">
              <a:lnSpc>
                <a:spcPct val="100000"/>
              </a:lnSpc>
              <a:spcBef>
                <a:spcPts val="0"/>
              </a:spcBef>
              <a:spcAft>
                <a:spcPts val="0"/>
              </a:spcAft>
              <a:buClr>
                <a:schemeClr val="lt1"/>
              </a:buClr>
              <a:buSzPts val="2800"/>
              <a:buNone/>
              <a:defRPr sz="2800">
                <a:solidFill>
                  <a:schemeClr val="lt1"/>
                </a:solidFill>
              </a:defRPr>
            </a:lvl6pPr>
            <a:lvl7pPr lvl="6" algn="ctr">
              <a:lnSpc>
                <a:spcPct val="100000"/>
              </a:lnSpc>
              <a:spcBef>
                <a:spcPts val="0"/>
              </a:spcBef>
              <a:spcAft>
                <a:spcPts val="0"/>
              </a:spcAft>
              <a:buClr>
                <a:schemeClr val="lt1"/>
              </a:buClr>
              <a:buSzPts val="2800"/>
              <a:buNone/>
              <a:defRPr sz="2800">
                <a:solidFill>
                  <a:schemeClr val="lt1"/>
                </a:solidFill>
              </a:defRPr>
            </a:lvl7pPr>
            <a:lvl8pPr lvl="7" algn="ctr">
              <a:lnSpc>
                <a:spcPct val="100000"/>
              </a:lnSpc>
              <a:spcBef>
                <a:spcPts val="0"/>
              </a:spcBef>
              <a:spcAft>
                <a:spcPts val="0"/>
              </a:spcAft>
              <a:buClr>
                <a:schemeClr val="lt1"/>
              </a:buClr>
              <a:buSzPts val="2800"/>
              <a:buNone/>
              <a:defRPr sz="2800">
                <a:solidFill>
                  <a:schemeClr val="lt1"/>
                </a:solidFill>
              </a:defRPr>
            </a:lvl8pPr>
            <a:lvl9pPr lvl="8" algn="ctr">
              <a:lnSpc>
                <a:spcPct val="100000"/>
              </a:lnSpc>
              <a:spcBef>
                <a:spcPts val="0"/>
              </a:spcBef>
              <a:spcAft>
                <a:spcPts val="0"/>
              </a:spcAft>
              <a:buClr>
                <a:schemeClr val="lt1"/>
              </a:buClr>
              <a:buSzPts val="2800"/>
              <a:buNone/>
              <a:defRPr sz="2800">
                <a:solidFill>
                  <a:schemeClr val="lt1"/>
                </a:solidFill>
              </a:defRPr>
            </a:lvl9pPr>
          </a:lstStyle>
          <a:p/>
        </p:txBody>
      </p:sp>
      <p:sp>
        <p:nvSpPr>
          <p:cNvPr id="1374" name="Google Shape;1374;p172"/>
          <p:cNvSpPr txBox="1"/>
          <p:nvPr/>
        </p:nvSpPr>
        <p:spPr>
          <a:xfrm rot="-5400000">
            <a:off x="-975112" y="3297988"/>
            <a:ext cx="2528700" cy="771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500">
                <a:solidFill>
                  <a:srgbClr val="999999"/>
                </a:solidFill>
                <a:latin typeface="Montserrat Medium"/>
                <a:ea typeface="Montserrat Medium"/>
                <a:cs typeface="Montserrat Medium"/>
                <a:sym typeface="Montserrat Medium"/>
              </a:rPr>
              <a:t>© 2023 Skydio, Inc. Proprietary &amp; Confidential</a:t>
            </a:r>
            <a:endParaRPr sz="500">
              <a:solidFill>
                <a:srgbClr val="999999"/>
              </a:solidFill>
              <a:latin typeface="Montserrat Medium"/>
              <a:ea typeface="Montserrat Medium"/>
              <a:cs typeface="Montserrat Medium"/>
              <a:sym typeface="Montserrat Medium"/>
            </a:endParaRPr>
          </a:p>
        </p:txBody>
      </p:sp>
      <p:sp>
        <p:nvSpPr>
          <p:cNvPr id="1375" name="Google Shape;1375;p172"/>
          <p:cNvSpPr txBox="1"/>
          <p:nvPr/>
        </p:nvSpPr>
        <p:spPr>
          <a:xfrm>
            <a:off x="202413" y="4779625"/>
            <a:ext cx="176700" cy="2388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fld id="{00000000-1234-1234-1234-123412341234}" type="slidenum">
              <a:rPr lang="en" sz="700">
                <a:solidFill>
                  <a:schemeClr val="dk1"/>
                </a:solidFill>
                <a:latin typeface="Montserrat Medium"/>
                <a:ea typeface="Montserrat Medium"/>
                <a:cs typeface="Montserrat Medium"/>
                <a:sym typeface="Montserrat Medium"/>
              </a:rPr>
              <a:t>‹#›</a:t>
            </a:fld>
            <a:endParaRPr sz="700">
              <a:solidFill>
                <a:schemeClr val="dk1"/>
              </a:solidFill>
              <a:latin typeface="Montserrat Medium"/>
              <a:ea typeface="Montserrat Medium"/>
              <a:cs typeface="Montserrat Medium"/>
              <a:sym typeface="Montserrat Medium"/>
            </a:endParaRPr>
          </a:p>
        </p:txBody>
      </p:sp>
    </p:spTree>
  </p:cSld>
  <p:clrMapOvr>
    <a:masterClrMapping/>
  </p:clrMapOvr>
</p:sldLayout>
</file>

<file path=ppt/slideLayouts/slideLayout16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 - 50/50 Image - Light 3">
  <p:cSld name="TITLE_AND_BODY_1_1_1_2_3">
    <p:bg>
      <p:bgPr>
        <a:solidFill>
          <a:schemeClr val="lt1"/>
        </a:solidFill>
      </p:bgPr>
    </p:bg>
    <p:spTree>
      <p:nvGrpSpPr>
        <p:cNvPr id="1376" name="Shape 1376"/>
        <p:cNvGrpSpPr/>
        <p:nvPr/>
      </p:nvGrpSpPr>
      <p:grpSpPr>
        <a:xfrm>
          <a:off x="0" y="0"/>
          <a:ext cx="0" cy="0"/>
          <a:chOff x="0" y="0"/>
          <a:chExt cx="0" cy="0"/>
        </a:xfrm>
      </p:grpSpPr>
      <p:sp>
        <p:nvSpPr>
          <p:cNvPr id="1377" name="Google Shape;1377;p173"/>
          <p:cNvSpPr txBox="1"/>
          <p:nvPr>
            <p:ph type="ctrTitle"/>
          </p:nvPr>
        </p:nvSpPr>
        <p:spPr>
          <a:xfrm>
            <a:off x="952300" y="923200"/>
            <a:ext cx="3244800" cy="916800"/>
          </a:xfrm>
          <a:prstGeom prst="rect">
            <a:avLst/>
          </a:prstGeom>
        </p:spPr>
        <p:txBody>
          <a:bodyPr anchorCtr="0" anchor="t" bIns="45725" lIns="0" spcFirstLastPara="1" rIns="45725" wrap="square" tIns="91425">
            <a:noAutofit/>
          </a:bodyPr>
          <a:lstStyle>
            <a:lvl1pPr lvl="0">
              <a:lnSpc>
                <a:spcPct val="95000"/>
              </a:lnSpc>
              <a:spcBef>
                <a:spcPts val="0"/>
              </a:spcBef>
              <a:spcAft>
                <a:spcPts val="0"/>
              </a:spcAft>
              <a:buSzPts val="2400"/>
              <a:buNone/>
              <a:defRPr sz="24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378" name="Google Shape;1378;p173"/>
          <p:cNvSpPr txBox="1"/>
          <p:nvPr>
            <p:ph idx="1" type="body"/>
          </p:nvPr>
        </p:nvSpPr>
        <p:spPr>
          <a:xfrm>
            <a:off x="885925" y="2778988"/>
            <a:ext cx="3068100" cy="1925700"/>
          </a:xfrm>
          <a:prstGeom prst="rect">
            <a:avLst/>
          </a:prstGeom>
        </p:spPr>
        <p:txBody>
          <a:bodyPr anchorCtr="0" anchor="t" bIns="91425" lIns="91425" spcFirstLastPara="1" rIns="91425" wrap="square" tIns="91425">
            <a:noAutofit/>
          </a:bodyPr>
          <a:lstStyle>
            <a:lvl1pPr indent="-285750" lvl="0" marL="457200">
              <a:spcBef>
                <a:spcPts val="0"/>
              </a:spcBef>
              <a:spcAft>
                <a:spcPts val="0"/>
              </a:spcAft>
              <a:buClr>
                <a:srgbClr val="666666"/>
              </a:buClr>
              <a:buSzPts val="900"/>
              <a:buChar char="●"/>
              <a:defRPr sz="900">
                <a:solidFill>
                  <a:srgbClr val="666666"/>
                </a:solidFill>
              </a:defRPr>
            </a:lvl1pPr>
            <a:lvl2pPr indent="-285750" lvl="1" marL="914400">
              <a:spcBef>
                <a:spcPts val="0"/>
              </a:spcBef>
              <a:spcAft>
                <a:spcPts val="0"/>
              </a:spcAft>
              <a:buClr>
                <a:srgbClr val="666666"/>
              </a:buClr>
              <a:buSzPts val="900"/>
              <a:buChar char="○"/>
              <a:defRPr sz="900">
                <a:solidFill>
                  <a:srgbClr val="666666"/>
                </a:solidFill>
              </a:defRPr>
            </a:lvl2pPr>
            <a:lvl3pPr indent="-285750" lvl="2" marL="1371600">
              <a:spcBef>
                <a:spcPts val="0"/>
              </a:spcBef>
              <a:spcAft>
                <a:spcPts val="0"/>
              </a:spcAft>
              <a:buClr>
                <a:srgbClr val="666666"/>
              </a:buClr>
              <a:buSzPts val="900"/>
              <a:buChar char="■"/>
              <a:defRPr sz="900">
                <a:solidFill>
                  <a:srgbClr val="666666"/>
                </a:solidFill>
              </a:defRPr>
            </a:lvl3pPr>
            <a:lvl4pPr indent="-285750" lvl="3" marL="1828800">
              <a:spcBef>
                <a:spcPts val="0"/>
              </a:spcBef>
              <a:spcAft>
                <a:spcPts val="0"/>
              </a:spcAft>
              <a:buClr>
                <a:srgbClr val="666666"/>
              </a:buClr>
              <a:buSzPts val="900"/>
              <a:buChar char="●"/>
              <a:defRPr sz="900">
                <a:solidFill>
                  <a:srgbClr val="666666"/>
                </a:solidFill>
              </a:defRPr>
            </a:lvl4pPr>
            <a:lvl5pPr indent="-285750" lvl="4" marL="2286000">
              <a:spcBef>
                <a:spcPts val="0"/>
              </a:spcBef>
              <a:spcAft>
                <a:spcPts val="0"/>
              </a:spcAft>
              <a:buClr>
                <a:srgbClr val="666666"/>
              </a:buClr>
              <a:buSzPts val="900"/>
              <a:buChar char="○"/>
              <a:defRPr sz="900">
                <a:solidFill>
                  <a:srgbClr val="666666"/>
                </a:solidFill>
              </a:defRPr>
            </a:lvl5pPr>
            <a:lvl6pPr indent="-285750" lvl="5" marL="2743200">
              <a:spcBef>
                <a:spcPts val="0"/>
              </a:spcBef>
              <a:spcAft>
                <a:spcPts val="0"/>
              </a:spcAft>
              <a:buClr>
                <a:srgbClr val="666666"/>
              </a:buClr>
              <a:buSzPts val="900"/>
              <a:buChar char="■"/>
              <a:defRPr sz="900">
                <a:solidFill>
                  <a:srgbClr val="666666"/>
                </a:solidFill>
              </a:defRPr>
            </a:lvl6pPr>
            <a:lvl7pPr indent="-285750" lvl="6" marL="3200400">
              <a:spcBef>
                <a:spcPts val="0"/>
              </a:spcBef>
              <a:spcAft>
                <a:spcPts val="0"/>
              </a:spcAft>
              <a:buClr>
                <a:srgbClr val="666666"/>
              </a:buClr>
              <a:buSzPts val="900"/>
              <a:buChar char="●"/>
              <a:defRPr sz="900">
                <a:solidFill>
                  <a:srgbClr val="666666"/>
                </a:solidFill>
              </a:defRPr>
            </a:lvl7pPr>
            <a:lvl8pPr indent="-285750" lvl="7" marL="3657600">
              <a:spcBef>
                <a:spcPts val="0"/>
              </a:spcBef>
              <a:spcAft>
                <a:spcPts val="0"/>
              </a:spcAft>
              <a:buClr>
                <a:srgbClr val="666666"/>
              </a:buClr>
              <a:buSzPts val="900"/>
              <a:buChar char="○"/>
              <a:defRPr sz="900">
                <a:solidFill>
                  <a:srgbClr val="666666"/>
                </a:solidFill>
              </a:defRPr>
            </a:lvl8pPr>
            <a:lvl9pPr indent="-285750" lvl="8" marL="4114800">
              <a:spcBef>
                <a:spcPts val="0"/>
              </a:spcBef>
              <a:spcAft>
                <a:spcPts val="0"/>
              </a:spcAft>
              <a:buClr>
                <a:srgbClr val="666666"/>
              </a:buClr>
              <a:buSzPts val="900"/>
              <a:buChar char="■"/>
              <a:defRPr sz="900">
                <a:solidFill>
                  <a:srgbClr val="666666"/>
                </a:solidFill>
              </a:defRPr>
            </a:lvl9pPr>
          </a:lstStyle>
          <a:p/>
        </p:txBody>
      </p:sp>
      <p:sp>
        <p:nvSpPr>
          <p:cNvPr id="1379" name="Google Shape;1379;p173"/>
          <p:cNvSpPr txBox="1"/>
          <p:nvPr>
            <p:ph idx="2" type="subTitle"/>
          </p:nvPr>
        </p:nvSpPr>
        <p:spPr>
          <a:xfrm>
            <a:off x="921713" y="2265025"/>
            <a:ext cx="3244800" cy="432000"/>
          </a:xfrm>
          <a:prstGeom prst="rect">
            <a:avLst/>
          </a:prstGeom>
        </p:spPr>
        <p:txBody>
          <a:bodyPr anchorCtr="0" anchor="t" bIns="45725" lIns="45725" spcFirstLastPara="1" rIns="45725" wrap="square" tIns="45725">
            <a:noAutofit/>
          </a:bodyPr>
          <a:lstStyle>
            <a:lvl1pPr lvl="0">
              <a:spcBef>
                <a:spcPts val="0"/>
              </a:spcBef>
              <a:spcAft>
                <a:spcPts val="0"/>
              </a:spcAft>
              <a:buClr>
                <a:srgbClr val="088BF5"/>
              </a:buClr>
              <a:buSzPts val="1200"/>
              <a:buNone/>
              <a:defRPr sz="1200">
                <a:solidFill>
                  <a:srgbClr val="088BF5"/>
                </a:solidFill>
              </a:defRPr>
            </a:lvl1pPr>
            <a:lvl2pPr lvl="1">
              <a:spcBef>
                <a:spcPts val="0"/>
              </a:spcBef>
              <a:spcAft>
                <a:spcPts val="0"/>
              </a:spcAft>
              <a:buSzPts val="1200"/>
              <a:buNone/>
              <a:defRPr sz="1200"/>
            </a:lvl2pPr>
            <a:lvl3pPr lvl="2">
              <a:spcBef>
                <a:spcPts val="0"/>
              </a:spcBef>
              <a:spcAft>
                <a:spcPts val="0"/>
              </a:spcAft>
              <a:buSzPts val="1200"/>
              <a:buNone/>
              <a:defRPr sz="1200"/>
            </a:lvl3pPr>
            <a:lvl4pPr lvl="3">
              <a:spcBef>
                <a:spcPts val="0"/>
              </a:spcBef>
              <a:spcAft>
                <a:spcPts val="0"/>
              </a:spcAft>
              <a:buSzPts val="1200"/>
              <a:buNone/>
              <a:defRPr sz="1200"/>
            </a:lvl4pPr>
            <a:lvl5pPr lvl="4">
              <a:spcBef>
                <a:spcPts val="0"/>
              </a:spcBef>
              <a:spcAft>
                <a:spcPts val="0"/>
              </a:spcAft>
              <a:buSzPts val="1200"/>
              <a:buNone/>
              <a:defRPr sz="1200"/>
            </a:lvl5pPr>
            <a:lvl6pPr lvl="5">
              <a:spcBef>
                <a:spcPts val="0"/>
              </a:spcBef>
              <a:spcAft>
                <a:spcPts val="0"/>
              </a:spcAft>
              <a:buSzPts val="1200"/>
              <a:buNone/>
              <a:defRPr sz="1200"/>
            </a:lvl6pPr>
            <a:lvl7pPr lvl="6">
              <a:spcBef>
                <a:spcPts val="0"/>
              </a:spcBef>
              <a:spcAft>
                <a:spcPts val="0"/>
              </a:spcAft>
              <a:buSzPts val="1200"/>
              <a:buNone/>
              <a:defRPr sz="1200"/>
            </a:lvl7pPr>
            <a:lvl8pPr lvl="7">
              <a:spcBef>
                <a:spcPts val="0"/>
              </a:spcBef>
              <a:spcAft>
                <a:spcPts val="0"/>
              </a:spcAft>
              <a:buSzPts val="1200"/>
              <a:buNone/>
              <a:defRPr sz="1200"/>
            </a:lvl8pPr>
            <a:lvl9pPr lvl="8">
              <a:spcBef>
                <a:spcPts val="0"/>
              </a:spcBef>
              <a:spcAft>
                <a:spcPts val="0"/>
              </a:spcAft>
              <a:buSzPts val="1200"/>
              <a:buNone/>
              <a:defRPr sz="1200"/>
            </a:lvl9pPr>
          </a:lstStyle>
          <a:p/>
        </p:txBody>
      </p:sp>
      <p:pic>
        <p:nvPicPr>
          <p:cNvPr id="1380" name="Google Shape;1380;p173"/>
          <p:cNvPicPr preferRelativeResize="0"/>
          <p:nvPr/>
        </p:nvPicPr>
        <p:blipFill rotWithShape="1">
          <a:blip r:embed="rId2">
            <a:alphaModFix/>
          </a:blip>
          <a:srcRect b="0" l="0" r="0" t="0"/>
          <a:stretch/>
        </p:blipFill>
        <p:spPr>
          <a:xfrm>
            <a:off x="221525" y="210300"/>
            <a:ext cx="138325" cy="122950"/>
          </a:xfrm>
          <a:prstGeom prst="rect">
            <a:avLst/>
          </a:prstGeom>
          <a:noFill/>
          <a:ln>
            <a:noFill/>
          </a:ln>
        </p:spPr>
      </p:pic>
      <p:sp>
        <p:nvSpPr>
          <p:cNvPr id="1381" name="Google Shape;1381;p173"/>
          <p:cNvSpPr txBox="1"/>
          <p:nvPr>
            <p:ph idx="3" type="subTitle"/>
          </p:nvPr>
        </p:nvSpPr>
        <p:spPr>
          <a:xfrm>
            <a:off x="952300" y="210275"/>
            <a:ext cx="2903700" cy="123000"/>
          </a:xfrm>
          <a:prstGeom prst="rect">
            <a:avLst/>
          </a:prstGeom>
        </p:spPr>
        <p:txBody>
          <a:bodyPr anchorCtr="0" anchor="ctr" bIns="0" lIns="0" spcFirstLastPara="1" rIns="0" wrap="square" tIns="0">
            <a:noAutofit/>
          </a:bodyPr>
          <a:lstStyle>
            <a:lvl1pPr lvl="0">
              <a:lnSpc>
                <a:spcPct val="100000"/>
              </a:lnSpc>
              <a:spcBef>
                <a:spcPts val="0"/>
              </a:spcBef>
              <a:spcAft>
                <a:spcPts val="0"/>
              </a:spcAft>
              <a:buClr>
                <a:schemeClr val="dk1"/>
              </a:buClr>
              <a:buSzPts val="800"/>
              <a:buFont typeface="Montserrat SemiBold"/>
              <a:buNone/>
              <a:defRPr sz="800">
                <a:solidFill>
                  <a:schemeClr val="dk1"/>
                </a:solidFill>
                <a:latin typeface="Montserrat SemiBold"/>
                <a:ea typeface="Montserrat SemiBold"/>
                <a:cs typeface="Montserrat SemiBold"/>
                <a:sym typeface="Montserrat SemiBold"/>
              </a:defRPr>
            </a:lvl1pPr>
            <a:lvl2pPr lvl="1" algn="ctr">
              <a:lnSpc>
                <a:spcPct val="100000"/>
              </a:lnSpc>
              <a:spcBef>
                <a:spcPts val="0"/>
              </a:spcBef>
              <a:spcAft>
                <a:spcPts val="0"/>
              </a:spcAft>
              <a:buClr>
                <a:schemeClr val="lt1"/>
              </a:buClr>
              <a:buSzPts val="2800"/>
              <a:buNone/>
              <a:defRPr sz="2800">
                <a:solidFill>
                  <a:schemeClr val="lt1"/>
                </a:solidFill>
              </a:defRPr>
            </a:lvl2pPr>
            <a:lvl3pPr lvl="2" algn="ctr">
              <a:lnSpc>
                <a:spcPct val="100000"/>
              </a:lnSpc>
              <a:spcBef>
                <a:spcPts val="0"/>
              </a:spcBef>
              <a:spcAft>
                <a:spcPts val="0"/>
              </a:spcAft>
              <a:buClr>
                <a:schemeClr val="lt1"/>
              </a:buClr>
              <a:buSzPts val="2800"/>
              <a:buNone/>
              <a:defRPr sz="2800">
                <a:solidFill>
                  <a:schemeClr val="lt1"/>
                </a:solidFill>
              </a:defRPr>
            </a:lvl3pPr>
            <a:lvl4pPr lvl="3" algn="ctr">
              <a:lnSpc>
                <a:spcPct val="100000"/>
              </a:lnSpc>
              <a:spcBef>
                <a:spcPts val="0"/>
              </a:spcBef>
              <a:spcAft>
                <a:spcPts val="0"/>
              </a:spcAft>
              <a:buClr>
                <a:schemeClr val="lt1"/>
              </a:buClr>
              <a:buSzPts val="2800"/>
              <a:buNone/>
              <a:defRPr sz="2800">
                <a:solidFill>
                  <a:schemeClr val="lt1"/>
                </a:solidFill>
              </a:defRPr>
            </a:lvl4pPr>
            <a:lvl5pPr lvl="4" algn="ctr">
              <a:lnSpc>
                <a:spcPct val="100000"/>
              </a:lnSpc>
              <a:spcBef>
                <a:spcPts val="0"/>
              </a:spcBef>
              <a:spcAft>
                <a:spcPts val="0"/>
              </a:spcAft>
              <a:buClr>
                <a:schemeClr val="lt1"/>
              </a:buClr>
              <a:buSzPts val="2800"/>
              <a:buNone/>
              <a:defRPr sz="2800">
                <a:solidFill>
                  <a:schemeClr val="lt1"/>
                </a:solidFill>
              </a:defRPr>
            </a:lvl5pPr>
            <a:lvl6pPr lvl="5" algn="ctr">
              <a:lnSpc>
                <a:spcPct val="100000"/>
              </a:lnSpc>
              <a:spcBef>
                <a:spcPts val="0"/>
              </a:spcBef>
              <a:spcAft>
                <a:spcPts val="0"/>
              </a:spcAft>
              <a:buClr>
                <a:schemeClr val="lt1"/>
              </a:buClr>
              <a:buSzPts val="2800"/>
              <a:buNone/>
              <a:defRPr sz="2800">
                <a:solidFill>
                  <a:schemeClr val="lt1"/>
                </a:solidFill>
              </a:defRPr>
            </a:lvl6pPr>
            <a:lvl7pPr lvl="6" algn="ctr">
              <a:lnSpc>
                <a:spcPct val="100000"/>
              </a:lnSpc>
              <a:spcBef>
                <a:spcPts val="0"/>
              </a:spcBef>
              <a:spcAft>
                <a:spcPts val="0"/>
              </a:spcAft>
              <a:buClr>
                <a:schemeClr val="lt1"/>
              </a:buClr>
              <a:buSzPts val="2800"/>
              <a:buNone/>
              <a:defRPr sz="2800">
                <a:solidFill>
                  <a:schemeClr val="lt1"/>
                </a:solidFill>
              </a:defRPr>
            </a:lvl7pPr>
            <a:lvl8pPr lvl="7" algn="ctr">
              <a:lnSpc>
                <a:spcPct val="100000"/>
              </a:lnSpc>
              <a:spcBef>
                <a:spcPts val="0"/>
              </a:spcBef>
              <a:spcAft>
                <a:spcPts val="0"/>
              </a:spcAft>
              <a:buClr>
                <a:schemeClr val="lt1"/>
              </a:buClr>
              <a:buSzPts val="2800"/>
              <a:buNone/>
              <a:defRPr sz="2800">
                <a:solidFill>
                  <a:schemeClr val="lt1"/>
                </a:solidFill>
              </a:defRPr>
            </a:lvl8pPr>
            <a:lvl9pPr lvl="8" algn="ctr">
              <a:lnSpc>
                <a:spcPct val="100000"/>
              </a:lnSpc>
              <a:spcBef>
                <a:spcPts val="0"/>
              </a:spcBef>
              <a:spcAft>
                <a:spcPts val="0"/>
              </a:spcAft>
              <a:buClr>
                <a:schemeClr val="lt1"/>
              </a:buClr>
              <a:buSzPts val="2800"/>
              <a:buNone/>
              <a:defRPr sz="2800">
                <a:solidFill>
                  <a:schemeClr val="lt1"/>
                </a:solidFill>
              </a:defRPr>
            </a:lvl9pPr>
          </a:lstStyle>
          <a:p/>
        </p:txBody>
      </p:sp>
      <p:sp>
        <p:nvSpPr>
          <p:cNvPr id="1382" name="Google Shape;1382;p173"/>
          <p:cNvSpPr txBox="1"/>
          <p:nvPr/>
        </p:nvSpPr>
        <p:spPr>
          <a:xfrm rot="-5400000">
            <a:off x="-975112" y="3297988"/>
            <a:ext cx="2528700" cy="771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500">
                <a:solidFill>
                  <a:srgbClr val="999999"/>
                </a:solidFill>
                <a:latin typeface="Montserrat Medium"/>
                <a:ea typeface="Montserrat Medium"/>
                <a:cs typeface="Montserrat Medium"/>
                <a:sym typeface="Montserrat Medium"/>
              </a:rPr>
              <a:t>© 2023 Skydio, Inc. Proprietary &amp; Confidential</a:t>
            </a:r>
            <a:endParaRPr sz="500">
              <a:solidFill>
                <a:srgbClr val="999999"/>
              </a:solidFill>
              <a:latin typeface="Montserrat Medium"/>
              <a:ea typeface="Montserrat Medium"/>
              <a:cs typeface="Montserrat Medium"/>
              <a:sym typeface="Montserrat Medium"/>
            </a:endParaRPr>
          </a:p>
        </p:txBody>
      </p:sp>
      <p:sp>
        <p:nvSpPr>
          <p:cNvPr id="1383" name="Google Shape;1383;p173"/>
          <p:cNvSpPr txBox="1"/>
          <p:nvPr/>
        </p:nvSpPr>
        <p:spPr>
          <a:xfrm>
            <a:off x="202413" y="4779625"/>
            <a:ext cx="176700" cy="2388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fld id="{00000000-1234-1234-1234-123412341234}" type="slidenum">
              <a:rPr lang="en" sz="700">
                <a:solidFill>
                  <a:schemeClr val="dk1"/>
                </a:solidFill>
                <a:latin typeface="Montserrat Medium"/>
                <a:ea typeface="Montserrat Medium"/>
                <a:cs typeface="Montserrat Medium"/>
                <a:sym typeface="Montserrat Medium"/>
              </a:rPr>
              <a:t>‹#›</a:t>
            </a:fld>
            <a:endParaRPr sz="700">
              <a:solidFill>
                <a:schemeClr val="dk1"/>
              </a:solidFill>
              <a:latin typeface="Montserrat Medium"/>
              <a:ea typeface="Montserrat Medium"/>
              <a:cs typeface="Montserrat Medium"/>
              <a:sym typeface="Montserrat Medium"/>
            </a:endParaRPr>
          </a:p>
        </p:txBody>
      </p:sp>
    </p:spTree>
  </p:cSld>
  <p:clrMapOvr>
    <a:masterClrMapping/>
  </p:clrMapOvr>
</p:sldLayout>
</file>

<file path=ppt/slideLayouts/slideLayout16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 - 50/50 Image - Light 1 2">
  <p:cSld name="TITLE_AND_BODY_1_1_1_2_1_2">
    <p:bg>
      <p:bgPr>
        <a:solidFill>
          <a:schemeClr val="lt1"/>
        </a:solidFill>
      </p:bgPr>
    </p:bg>
    <p:spTree>
      <p:nvGrpSpPr>
        <p:cNvPr id="1384" name="Shape 1384"/>
        <p:cNvGrpSpPr/>
        <p:nvPr/>
      </p:nvGrpSpPr>
      <p:grpSpPr>
        <a:xfrm>
          <a:off x="0" y="0"/>
          <a:ext cx="0" cy="0"/>
          <a:chOff x="0" y="0"/>
          <a:chExt cx="0" cy="0"/>
        </a:xfrm>
      </p:grpSpPr>
      <p:sp>
        <p:nvSpPr>
          <p:cNvPr id="1385" name="Google Shape;1385;p174"/>
          <p:cNvSpPr/>
          <p:nvPr>
            <p:ph idx="2" type="pic"/>
          </p:nvPr>
        </p:nvSpPr>
        <p:spPr>
          <a:xfrm>
            <a:off x="4666675" y="0"/>
            <a:ext cx="4485000" cy="5143500"/>
          </a:xfrm>
          <a:prstGeom prst="rect">
            <a:avLst/>
          </a:prstGeom>
          <a:noFill/>
          <a:ln>
            <a:noFill/>
          </a:ln>
        </p:spPr>
      </p:sp>
      <p:sp>
        <p:nvSpPr>
          <p:cNvPr id="1386" name="Google Shape;1386;p174"/>
          <p:cNvSpPr txBox="1"/>
          <p:nvPr>
            <p:ph type="ctrTitle"/>
          </p:nvPr>
        </p:nvSpPr>
        <p:spPr>
          <a:xfrm>
            <a:off x="952300" y="923200"/>
            <a:ext cx="3244800" cy="916800"/>
          </a:xfrm>
          <a:prstGeom prst="rect">
            <a:avLst/>
          </a:prstGeom>
        </p:spPr>
        <p:txBody>
          <a:bodyPr anchorCtr="0" anchor="t" bIns="45725" lIns="0" spcFirstLastPara="1" rIns="45725" wrap="square" tIns="45725">
            <a:noAutofit/>
          </a:bodyPr>
          <a:lstStyle>
            <a:lvl1pPr lvl="0">
              <a:lnSpc>
                <a:spcPct val="95000"/>
              </a:lnSpc>
              <a:spcBef>
                <a:spcPts val="0"/>
              </a:spcBef>
              <a:spcAft>
                <a:spcPts val="0"/>
              </a:spcAft>
              <a:buSzPts val="2400"/>
              <a:buNone/>
              <a:defRPr sz="24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387" name="Google Shape;1387;p174"/>
          <p:cNvSpPr txBox="1"/>
          <p:nvPr>
            <p:ph idx="1" type="body"/>
          </p:nvPr>
        </p:nvSpPr>
        <p:spPr>
          <a:xfrm>
            <a:off x="885925" y="2778988"/>
            <a:ext cx="3068100" cy="1925700"/>
          </a:xfrm>
          <a:prstGeom prst="rect">
            <a:avLst/>
          </a:prstGeom>
        </p:spPr>
        <p:txBody>
          <a:bodyPr anchorCtr="0" anchor="t" bIns="91425" lIns="91425" spcFirstLastPara="1" rIns="91425" wrap="square" tIns="91425">
            <a:noAutofit/>
          </a:bodyPr>
          <a:lstStyle>
            <a:lvl1pPr indent="-285750" lvl="0" marL="457200">
              <a:spcBef>
                <a:spcPts val="0"/>
              </a:spcBef>
              <a:spcAft>
                <a:spcPts val="0"/>
              </a:spcAft>
              <a:buClr>
                <a:srgbClr val="666666"/>
              </a:buClr>
              <a:buSzPts val="900"/>
              <a:buChar char="●"/>
              <a:defRPr sz="900">
                <a:solidFill>
                  <a:srgbClr val="666666"/>
                </a:solidFill>
              </a:defRPr>
            </a:lvl1pPr>
            <a:lvl2pPr indent="-285750" lvl="1" marL="914400">
              <a:spcBef>
                <a:spcPts val="0"/>
              </a:spcBef>
              <a:spcAft>
                <a:spcPts val="0"/>
              </a:spcAft>
              <a:buClr>
                <a:srgbClr val="666666"/>
              </a:buClr>
              <a:buSzPts val="900"/>
              <a:buChar char="○"/>
              <a:defRPr sz="900">
                <a:solidFill>
                  <a:srgbClr val="666666"/>
                </a:solidFill>
              </a:defRPr>
            </a:lvl2pPr>
            <a:lvl3pPr indent="-285750" lvl="2" marL="1371600">
              <a:spcBef>
                <a:spcPts val="0"/>
              </a:spcBef>
              <a:spcAft>
                <a:spcPts val="0"/>
              </a:spcAft>
              <a:buClr>
                <a:srgbClr val="666666"/>
              </a:buClr>
              <a:buSzPts val="900"/>
              <a:buChar char="■"/>
              <a:defRPr sz="900">
                <a:solidFill>
                  <a:srgbClr val="666666"/>
                </a:solidFill>
              </a:defRPr>
            </a:lvl3pPr>
            <a:lvl4pPr indent="-285750" lvl="3" marL="1828800">
              <a:spcBef>
                <a:spcPts val="0"/>
              </a:spcBef>
              <a:spcAft>
                <a:spcPts val="0"/>
              </a:spcAft>
              <a:buClr>
                <a:srgbClr val="666666"/>
              </a:buClr>
              <a:buSzPts val="900"/>
              <a:buChar char="●"/>
              <a:defRPr sz="900">
                <a:solidFill>
                  <a:srgbClr val="666666"/>
                </a:solidFill>
              </a:defRPr>
            </a:lvl4pPr>
            <a:lvl5pPr indent="-285750" lvl="4" marL="2286000">
              <a:spcBef>
                <a:spcPts val="0"/>
              </a:spcBef>
              <a:spcAft>
                <a:spcPts val="0"/>
              </a:spcAft>
              <a:buClr>
                <a:srgbClr val="666666"/>
              </a:buClr>
              <a:buSzPts val="900"/>
              <a:buChar char="○"/>
              <a:defRPr sz="900">
                <a:solidFill>
                  <a:srgbClr val="666666"/>
                </a:solidFill>
              </a:defRPr>
            </a:lvl5pPr>
            <a:lvl6pPr indent="-285750" lvl="5" marL="2743200">
              <a:spcBef>
                <a:spcPts val="0"/>
              </a:spcBef>
              <a:spcAft>
                <a:spcPts val="0"/>
              </a:spcAft>
              <a:buClr>
                <a:srgbClr val="666666"/>
              </a:buClr>
              <a:buSzPts val="900"/>
              <a:buChar char="■"/>
              <a:defRPr sz="900">
                <a:solidFill>
                  <a:srgbClr val="666666"/>
                </a:solidFill>
              </a:defRPr>
            </a:lvl6pPr>
            <a:lvl7pPr indent="-285750" lvl="6" marL="3200400">
              <a:spcBef>
                <a:spcPts val="0"/>
              </a:spcBef>
              <a:spcAft>
                <a:spcPts val="0"/>
              </a:spcAft>
              <a:buClr>
                <a:srgbClr val="666666"/>
              </a:buClr>
              <a:buSzPts val="900"/>
              <a:buChar char="●"/>
              <a:defRPr sz="900">
                <a:solidFill>
                  <a:srgbClr val="666666"/>
                </a:solidFill>
              </a:defRPr>
            </a:lvl7pPr>
            <a:lvl8pPr indent="-285750" lvl="7" marL="3657600">
              <a:spcBef>
                <a:spcPts val="0"/>
              </a:spcBef>
              <a:spcAft>
                <a:spcPts val="0"/>
              </a:spcAft>
              <a:buClr>
                <a:srgbClr val="666666"/>
              </a:buClr>
              <a:buSzPts val="900"/>
              <a:buChar char="○"/>
              <a:defRPr sz="900">
                <a:solidFill>
                  <a:srgbClr val="666666"/>
                </a:solidFill>
              </a:defRPr>
            </a:lvl8pPr>
            <a:lvl9pPr indent="-285750" lvl="8" marL="4114800">
              <a:spcBef>
                <a:spcPts val="0"/>
              </a:spcBef>
              <a:spcAft>
                <a:spcPts val="0"/>
              </a:spcAft>
              <a:buClr>
                <a:srgbClr val="666666"/>
              </a:buClr>
              <a:buSzPts val="900"/>
              <a:buChar char="■"/>
              <a:defRPr sz="900">
                <a:solidFill>
                  <a:srgbClr val="666666"/>
                </a:solidFill>
              </a:defRPr>
            </a:lvl9pPr>
          </a:lstStyle>
          <a:p/>
        </p:txBody>
      </p:sp>
      <p:sp>
        <p:nvSpPr>
          <p:cNvPr id="1388" name="Google Shape;1388;p174"/>
          <p:cNvSpPr txBox="1"/>
          <p:nvPr>
            <p:ph idx="3" type="subTitle"/>
          </p:nvPr>
        </p:nvSpPr>
        <p:spPr>
          <a:xfrm>
            <a:off x="921713" y="2265025"/>
            <a:ext cx="3244800" cy="432000"/>
          </a:xfrm>
          <a:prstGeom prst="rect">
            <a:avLst/>
          </a:prstGeom>
        </p:spPr>
        <p:txBody>
          <a:bodyPr anchorCtr="0" anchor="t" bIns="45725" lIns="45725" spcFirstLastPara="1" rIns="45725" wrap="square" tIns="45725">
            <a:noAutofit/>
          </a:bodyPr>
          <a:lstStyle>
            <a:lvl1pPr lvl="0">
              <a:spcBef>
                <a:spcPts val="0"/>
              </a:spcBef>
              <a:spcAft>
                <a:spcPts val="0"/>
              </a:spcAft>
              <a:buClr>
                <a:srgbClr val="088BF5"/>
              </a:buClr>
              <a:buSzPts val="1200"/>
              <a:buNone/>
              <a:defRPr sz="1200">
                <a:solidFill>
                  <a:srgbClr val="088BF5"/>
                </a:solidFill>
              </a:defRPr>
            </a:lvl1pPr>
            <a:lvl2pPr lvl="1">
              <a:spcBef>
                <a:spcPts val="0"/>
              </a:spcBef>
              <a:spcAft>
                <a:spcPts val="0"/>
              </a:spcAft>
              <a:buSzPts val="1200"/>
              <a:buNone/>
              <a:defRPr sz="1200"/>
            </a:lvl2pPr>
            <a:lvl3pPr lvl="2">
              <a:spcBef>
                <a:spcPts val="0"/>
              </a:spcBef>
              <a:spcAft>
                <a:spcPts val="0"/>
              </a:spcAft>
              <a:buSzPts val="1200"/>
              <a:buNone/>
              <a:defRPr sz="1200"/>
            </a:lvl3pPr>
            <a:lvl4pPr lvl="3">
              <a:spcBef>
                <a:spcPts val="0"/>
              </a:spcBef>
              <a:spcAft>
                <a:spcPts val="0"/>
              </a:spcAft>
              <a:buSzPts val="1200"/>
              <a:buNone/>
              <a:defRPr sz="1200"/>
            </a:lvl4pPr>
            <a:lvl5pPr lvl="4">
              <a:spcBef>
                <a:spcPts val="0"/>
              </a:spcBef>
              <a:spcAft>
                <a:spcPts val="0"/>
              </a:spcAft>
              <a:buSzPts val="1200"/>
              <a:buNone/>
              <a:defRPr sz="1200"/>
            </a:lvl5pPr>
            <a:lvl6pPr lvl="5">
              <a:spcBef>
                <a:spcPts val="0"/>
              </a:spcBef>
              <a:spcAft>
                <a:spcPts val="0"/>
              </a:spcAft>
              <a:buSzPts val="1200"/>
              <a:buNone/>
              <a:defRPr sz="1200"/>
            </a:lvl6pPr>
            <a:lvl7pPr lvl="6">
              <a:spcBef>
                <a:spcPts val="0"/>
              </a:spcBef>
              <a:spcAft>
                <a:spcPts val="0"/>
              </a:spcAft>
              <a:buSzPts val="1200"/>
              <a:buNone/>
              <a:defRPr sz="1200"/>
            </a:lvl7pPr>
            <a:lvl8pPr lvl="7">
              <a:spcBef>
                <a:spcPts val="0"/>
              </a:spcBef>
              <a:spcAft>
                <a:spcPts val="0"/>
              </a:spcAft>
              <a:buSzPts val="1200"/>
              <a:buNone/>
              <a:defRPr sz="1200"/>
            </a:lvl8pPr>
            <a:lvl9pPr lvl="8">
              <a:spcBef>
                <a:spcPts val="0"/>
              </a:spcBef>
              <a:spcAft>
                <a:spcPts val="0"/>
              </a:spcAft>
              <a:buSzPts val="1200"/>
              <a:buNone/>
              <a:defRPr sz="1200"/>
            </a:lvl9pPr>
          </a:lstStyle>
          <a:p/>
        </p:txBody>
      </p:sp>
      <p:pic>
        <p:nvPicPr>
          <p:cNvPr id="1389" name="Google Shape;1389;p174"/>
          <p:cNvPicPr preferRelativeResize="0"/>
          <p:nvPr/>
        </p:nvPicPr>
        <p:blipFill rotWithShape="1">
          <a:blip r:embed="rId2">
            <a:alphaModFix/>
          </a:blip>
          <a:srcRect b="0" l="0" r="0" t="0"/>
          <a:stretch/>
        </p:blipFill>
        <p:spPr>
          <a:xfrm>
            <a:off x="221525" y="210300"/>
            <a:ext cx="138325" cy="122950"/>
          </a:xfrm>
          <a:prstGeom prst="rect">
            <a:avLst/>
          </a:prstGeom>
          <a:noFill/>
          <a:ln>
            <a:noFill/>
          </a:ln>
        </p:spPr>
      </p:pic>
      <p:sp>
        <p:nvSpPr>
          <p:cNvPr id="1390" name="Google Shape;1390;p174"/>
          <p:cNvSpPr txBox="1"/>
          <p:nvPr>
            <p:ph idx="4" type="subTitle"/>
          </p:nvPr>
        </p:nvSpPr>
        <p:spPr>
          <a:xfrm>
            <a:off x="952300" y="210275"/>
            <a:ext cx="2903700" cy="123000"/>
          </a:xfrm>
          <a:prstGeom prst="rect">
            <a:avLst/>
          </a:prstGeom>
        </p:spPr>
        <p:txBody>
          <a:bodyPr anchorCtr="0" anchor="ctr" bIns="0" lIns="0" spcFirstLastPara="1" rIns="0" wrap="square" tIns="0">
            <a:noAutofit/>
          </a:bodyPr>
          <a:lstStyle>
            <a:lvl1pPr lvl="0">
              <a:lnSpc>
                <a:spcPct val="100000"/>
              </a:lnSpc>
              <a:spcBef>
                <a:spcPts val="0"/>
              </a:spcBef>
              <a:spcAft>
                <a:spcPts val="0"/>
              </a:spcAft>
              <a:buClr>
                <a:schemeClr val="dk1"/>
              </a:buClr>
              <a:buSzPts val="800"/>
              <a:buFont typeface="Montserrat SemiBold"/>
              <a:buNone/>
              <a:defRPr sz="800">
                <a:solidFill>
                  <a:schemeClr val="dk1"/>
                </a:solidFill>
                <a:latin typeface="Montserrat SemiBold"/>
                <a:ea typeface="Montserrat SemiBold"/>
                <a:cs typeface="Montserrat SemiBold"/>
                <a:sym typeface="Montserrat SemiBold"/>
              </a:defRPr>
            </a:lvl1pPr>
            <a:lvl2pPr lvl="1" algn="ctr">
              <a:lnSpc>
                <a:spcPct val="100000"/>
              </a:lnSpc>
              <a:spcBef>
                <a:spcPts val="0"/>
              </a:spcBef>
              <a:spcAft>
                <a:spcPts val="0"/>
              </a:spcAft>
              <a:buClr>
                <a:schemeClr val="lt1"/>
              </a:buClr>
              <a:buSzPts val="2800"/>
              <a:buNone/>
              <a:defRPr sz="2800">
                <a:solidFill>
                  <a:schemeClr val="lt1"/>
                </a:solidFill>
              </a:defRPr>
            </a:lvl2pPr>
            <a:lvl3pPr lvl="2" algn="ctr">
              <a:lnSpc>
                <a:spcPct val="100000"/>
              </a:lnSpc>
              <a:spcBef>
                <a:spcPts val="0"/>
              </a:spcBef>
              <a:spcAft>
                <a:spcPts val="0"/>
              </a:spcAft>
              <a:buClr>
                <a:schemeClr val="lt1"/>
              </a:buClr>
              <a:buSzPts val="2800"/>
              <a:buNone/>
              <a:defRPr sz="2800">
                <a:solidFill>
                  <a:schemeClr val="lt1"/>
                </a:solidFill>
              </a:defRPr>
            </a:lvl3pPr>
            <a:lvl4pPr lvl="3" algn="ctr">
              <a:lnSpc>
                <a:spcPct val="100000"/>
              </a:lnSpc>
              <a:spcBef>
                <a:spcPts val="0"/>
              </a:spcBef>
              <a:spcAft>
                <a:spcPts val="0"/>
              </a:spcAft>
              <a:buClr>
                <a:schemeClr val="lt1"/>
              </a:buClr>
              <a:buSzPts val="2800"/>
              <a:buNone/>
              <a:defRPr sz="2800">
                <a:solidFill>
                  <a:schemeClr val="lt1"/>
                </a:solidFill>
              </a:defRPr>
            </a:lvl4pPr>
            <a:lvl5pPr lvl="4" algn="ctr">
              <a:lnSpc>
                <a:spcPct val="100000"/>
              </a:lnSpc>
              <a:spcBef>
                <a:spcPts val="0"/>
              </a:spcBef>
              <a:spcAft>
                <a:spcPts val="0"/>
              </a:spcAft>
              <a:buClr>
                <a:schemeClr val="lt1"/>
              </a:buClr>
              <a:buSzPts val="2800"/>
              <a:buNone/>
              <a:defRPr sz="2800">
                <a:solidFill>
                  <a:schemeClr val="lt1"/>
                </a:solidFill>
              </a:defRPr>
            </a:lvl5pPr>
            <a:lvl6pPr lvl="5" algn="ctr">
              <a:lnSpc>
                <a:spcPct val="100000"/>
              </a:lnSpc>
              <a:spcBef>
                <a:spcPts val="0"/>
              </a:spcBef>
              <a:spcAft>
                <a:spcPts val="0"/>
              </a:spcAft>
              <a:buClr>
                <a:schemeClr val="lt1"/>
              </a:buClr>
              <a:buSzPts val="2800"/>
              <a:buNone/>
              <a:defRPr sz="2800">
                <a:solidFill>
                  <a:schemeClr val="lt1"/>
                </a:solidFill>
              </a:defRPr>
            </a:lvl6pPr>
            <a:lvl7pPr lvl="6" algn="ctr">
              <a:lnSpc>
                <a:spcPct val="100000"/>
              </a:lnSpc>
              <a:spcBef>
                <a:spcPts val="0"/>
              </a:spcBef>
              <a:spcAft>
                <a:spcPts val="0"/>
              </a:spcAft>
              <a:buClr>
                <a:schemeClr val="lt1"/>
              </a:buClr>
              <a:buSzPts val="2800"/>
              <a:buNone/>
              <a:defRPr sz="2800">
                <a:solidFill>
                  <a:schemeClr val="lt1"/>
                </a:solidFill>
              </a:defRPr>
            </a:lvl7pPr>
            <a:lvl8pPr lvl="7" algn="ctr">
              <a:lnSpc>
                <a:spcPct val="100000"/>
              </a:lnSpc>
              <a:spcBef>
                <a:spcPts val="0"/>
              </a:spcBef>
              <a:spcAft>
                <a:spcPts val="0"/>
              </a:spcAft>
              <a:buClr>
                <a:schemeClr val="lt1"/>
              </a:buClr>
              <a:buSzPts val="2800"/>
              <a:buNone/>
              <a:defRPr sz="2800">
                <a:solidFill>
                  <a:schemeClr val="lt1"/>
                </a:solidFill>
              </a:defRPr>
            </a:lvl8pPr>
            <a:lvl9pPr lvl="8" algn="ctr">
              <a:lnSpc>
                <a:spcPct val="100000"/>
              </a:lnSpc>
              <a:spcBef>
                <a:spcPts val="0"/>
              </a:spcBef>
              <a:spcAft>
                <a:spcPts val="0"/>
              </a:spcAft>
              <a:buClr>
                <a:schemeClr val="lt1"/>
              </a:buClr>
              <a:buSzPts val="2800"/>
              <a:buNone/>
              <a:defRPr sz="2800">
                <a:solidFill>
                  <a:schemeClr val="lt1"/>
                </a:solidFill>
              </a:defRPr>
            </a:lvl9pPr>
          </a:lstStyle>
          <a:p/>
        </p:txBody>
      </p:sp>
      <p:sp>
        <p:nvSpPr>
          <p:cNvPr id="1391" name="Google Shape;1391;p174"/>
          <p:cNvSpPr txBox="1"/>
          <p:nvPr/>
        </p:nvSpPr>
        <p:spPr>
          <a:xfrm rot="-5400000">
            <a:off x="-975112" y="3297988"/>
            <a:ext cx="2528700" cy="771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500">
                <a:solidFill>
                  <a:srgbClr val="999999"/>
                </a:solidFill>
                <a:latin typeface="Montserrat Medium"/>
                <a:ea typeface="Montserrat Medium"/>
                <a:cs typeface="Montserrat Medium"/>
                <a:sym typeface="Montserrat Medium"/>
              </a:rPr>
              <a:t>© 2023 Skydio, Inc. Proprietary &amp; Confidential</a:t>
            </a:r>
            <a:endParaRPr sz="500">
              <a:solidFill>
                <a:srgbClr val="999999"/>
              </a:solidFill>
              <a:latin typeface="Montserrat Medium"/>
              <a:ea typeface="Montserrat Medium"/>
              <a:cs typeface="Montserrat Medium"/>
              <a:sym typeface="Montserrat Medium"/>
            </a:endParaRPr>
          </a:p>
        </p:txBody>
      </p:sp>
      <p:sp>
        <p:nvSpPr>
          <p:cNvPr id="1392" name="Google Shape;1392;p174"/>
          <p:cNvSpPr txBox="1"/>
          <p:nvPr/>
        </p:nvSpPr>
        <p:spPr>
          <a:xfrm>
            <a:off x="202413" y="4779625"/>
            <a:ext cx="176700" cy="2388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fld id="{00000000-1234-1234-1234-123412341234}" type="slidenum">
              <a:rPr lang="en" sz="700">
                <a:solidFill>
                  <a:schemeClr val="dk1"/>
                </a:solidFill>
                <a:latin typeface="Montserrat Medium"/>
                <a:ea typeface="Montserrat Medium"/>
                <a:cs typeface="Montserrat Medium"/>
                <a:sym typeface="Montserrat Medium"/>
              </a:rPr>
              <a:t>‹#›</a:t>
            </a:fld>
            <a:endParaRPr sz="700">
              <a:solidFill>
                <a:schemeClr val="dk1"/>
              </a:solidFill>
              <a:latin typeface="Montserrat Medium"/>
              <a:ea typeface="Montserrat Medium"/>
              <a:cs typeface="Montserrat Medium"/>
              <a:sym typeface="Montserrat Medium"/>
            </a:endParaRPr>
          </a:p>
        </p:txBody>
      </p:sp>
    </p:spTree>
  </p:cSld>
  <p:clrMapOvr>
    <a:masterClrMapping/>
  </p:clrMapOvr>
</p:sldLayout>
</file>

<file path=ppt/slideLayouts/slideLayout16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 - 50/50 Image - Light 1 3">
  <p:cSld name="TITLE_AND_BODY_1_1_1_2_1_3">
    <p:bg>
      <p:bgPr>
        <a:solidFill>
          <a:schemeClr val="lt1"/>
        </a:solidFill>
      </p:bgPr>
    </p:bg>
    <p:spTree>
      <p:nvGrpSpPr>
        <p:cNvPr id="1393" name="Shape 1393"/>
        <p:cNvGrpSpPr/>
        <p:nvPr/>
      </p:nvGrpSpPr>
      <p:grpSpPr>
        <a:xfrm>
          <a:off x="0" y="0"/>
          <a:ext cx="0" cy="0"/>
          <a:chOff x="0" y="0"/>
          <a:chExt cx="0" cy="0"/>
        </a:xfrm>
      </p:grpSpPr>
      <p:sp>
        <p:nvSpPr>
          <p:cNvPr id="1394" name="Google Shape;1394;p175"/>
          <p:cNvSpPr/>
          <p:nvPr>
            <p:ph idx="2" type="pic"/>
          </p:nvPr>
        </p:nvSpPr>
        <p:spPr>
          <a:xfrm>
            <a:off x="4666675" y="0"/>
            <a:ext cx="4485000" cy="5143500"/>
          </a:xfrm>
          <a:prstGeom prst="rect">
            <a:avLst/>
          </a:prstGeom>
          <a:noFill/>
          <a:ln>
            <a:noFill/>
          </a:ln>
        </p:spPr>
      </p:sp>
      <p:sp>
        <p:nvSpPr>
          <p:cNvPr id="1395" name="Google Shape;1395;p175"/>
          <p:cNvSpPr txBox="1"/>
          <p:nvPr>
            <p:ph type="ctrTitle"/>
          </p:nvPr>
        </p:nvSpPr>
        <p:spPr>
          <a:xfrm>
            <a:off x="952300" y="923200"/>
            <a:ext cx="3244800" cy="916800"/>
          </a:xfrm>
          <a:prstGeom prst="rect">
            <a:avLst/>
          </a:prstGeom>
        </p:spPr>
        <p:txBody>
          <a:bodyPr anchorCtr="0" anchor="t" bIns="45725" lIns="0" spcFirstLastPara="1" rIns="45725" wrap="square" tIns="45725">
            <a:noAutofit/>
          </a:bodyPr>
          <a:lstStyle>
            <a:lvl1pPr lvl="0">
              <a:lnSpc>
                <a:spcPct val="95000"/>
              </a:lnSpc>
              <a:spcBef>
                <a:spcPts val="0"/>
              </a:spcBef>
              <a:spcAft>
                <a:spcPts val="0"/>
              </a:spcAft>
              <a:buSzPts val="2400"/>
              <a:buNone/>
              <a:defRPr sz="24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396" name="Google Shape;1396;p175"/>
          <p:cNvSpPr txBox="1"/>
          <p:nvPr>
            <p:ph idx="1" type="body"/>
          </p:nvPr>
        </p:nvSpPr>
        <p:spPr>
          <a:xfrm>
            <a:off x="885925" y="2778988"/>
            <a:ext cx="3068100" cy="1925700"/>
          </a:xfrm>
          <a:prstGeom prst="rect">
            <a:avLst/>
          </a:prstGeom>
        </p:spPr>
        <p:txBody>
          <a:bodyPr anchorCtr="0" anchor="t" bIns="91425" lIns="91425" spcFirstLastPara="1" rIns="91425" wrap="square" tIns="91425">
            <a:noAutofit/>
          </a:bodyPr>
          <a:lstStyle>
            <a:lvl1pPr indent="-285750" lvl="0" marL="457200">
              <a:spcBef>
                <a:spcPts val="0"/>
              </a:spcBef>
              <a:spcAft>
                <a:spcPts val="0"/>
              </a:spcAft>
              <a:buClr>
                <a:srgbClr val="666666"/>
              </a:buClr>
              <a:buSzPts val="900"/>
              <a:buChar char="●"/>
              <a:defRPr sz="900">
                <a:solidFill>
                  <a:srgbClr val="666666"/>
                </a:solidFill>
              </a:defRPr>
            </a:lvl1pPr>
            <a:lvl2pPr indent="-285750" lvl="1" marL="914400">
              <a:spcBef>
                <a:spcPts val="0"/>
              </a:spcBef>
              <a:spcAft>
                <a:spcPts val="0"/>
              </a:spcAft>
              <a:buClr>
                <a:srgbClr val="666666"/>
              </a:buClr>
              <a:buSzPts val="900"/>
              <a:buChar char="○"/>
              <a:defRPr sz="900">
                <a:solidFill>
                  <a:srgbClr val="666666"/>
                </a:solidFill>
              </a:defRPr>
            </a:lvl2pPr>
            <a:lvl3pPr indent="-285750" lvl="2" marL="1371600">
              <a:spcBef>
                <a:spcPts val="0"/>
              </a:spcBef>
              <a:spcAft>
                <a:spcPts val="0"/>
              </a:spcAft>
              <a:buClr>
                <a:srgbClr val="666666"/>
              </a:buClr>
              <a:buSzPts val="900"/>
              <a:buChar char="■"/>
              <a:defRPr sz="900">
                <a:solidFill>
                  <a:srgbClr val="666666"/>
                </a:solidFill>
              </a:defRPr>
            </a:lvl3pPr>
            <a:lvl4pPr indent="-285750" lvl="3" marL="1828800">
              <a:spcBef>
                <a:spcPts val="0"/>
              </a:spcBef>
              <a:spcAft>
                <a:spcPts val="0"/>
              </a:spcAft>
              <a:buClr>
                <a:srgbClr val="666666"/>
              </a:buClr>
              <a:buSzPts val="900"/>
              <a:buChar char="●"/>
              <a:defRPr sz="900">
                <a:solidFill>
                  <a:srgbClr val="666666"/>
                </a:solidFill>
              </a:defRPr>
            </a:lvl4pPr>
            <a:lvl5pPr indent="-285750" lvl="4" marL="2286000">
              <a:spcBef>
                <a:spcPts val="0"/>
              </a:spcBef>
              <a:spcAft>
                <a:spcPts val="0"/>
              </a:spcAft>
              <a:buClr>
                <a:srgbClr val="666666"/>
              </a:buClr>
              <a:buSzPts val="900"/>
              <a:buChar char="○"/>
              <a:defRPr sz="900">
                <a:solidFill>
                  <a:srgbClr val="666666"/>
                </a:solidFill>
              </a:defRPr>
            </a:lvl5pPr>
            <a:lvl6pPr indent="-285750" lvl="5" marL="2743200">
              <a:spcBef>
                <a:spcPts val="0"/>
              </a:spcBef>
              <a:spcAft>
                <a:spcPts val="0"/>
              </a:spcAft>
              <a:buClr>
                <a:srgbClr val="666666"/>
              </a:buClr>
              <a:buSzPts val="900"/>
              <a:buChar char="■"/>
              <a:defRPr sz="900">
                <a:solidFill>
                  <a:srgbClr val="666666"/>
                </a:solidFill>
              </a:defRPr>
            </a:lvl6pPr>
            <a:lvl7pPr indent="-285750" lvl="6" marL="3200400">
              <a:spcBef>
                <a:spcPts val="0"/>
              </a:spcBef>
              <a:spcAft>
                <a:spcPts val="0"/>
              </a:spcAft>
              <a:buClr>
                <a:srgbClr val="666666"/>
              </a:buClr>
              <a:buSzPts val="900"/>
              <a:buChar char="●"/>
              <a:defRPr sz="900">
                <a:solidFill>
                  <a:srgbClr val="666666"/>
                </a:solidFill>
              </a:defRPr>
            </a:lvl7pPr>
            <a:lvl8pPr indent="-285750" lvl="7" marL="3657600">
              <a:spcBef>
                <a:spcPts val="0"/>
              </a:spcBef>
              <a:spcAft>
                <a:spcPts val="0"/>
              </a:spcAft>
              <a:buClr>
                <a:srgbClr val="666666"/>
              </a:buClr>
              <a:buSzPts val="900"/>
              <a:buChar char="○"/>
              <a:defRPr sz="900">
                <a:solidFill>
                  <a:srgbClr val="666666"/>
                </a:solidFill>
              </a:defRPr>
            </a:lvl8pPr>
            <a:lvl9pPr indent="-285750" lvl="8" marL="4114800">
              <a:spcBef>
                <a:spcPts val="0"/>
              </a:spcBef>
              <a:spcAft>
                <a:spcPts val="0"/>
              </a:spcAft>
              <a:buClr>
                <a:srgbClr val="666666"/>
              </a:buClr>
              <a:buSzPts val="900"/>
              <a:buChar char="■"/>
              <a:defRPr sz="900">
                <a:solidFill>
                  <a:srgbClr val="666666"/>
                </a:solidFill>
              </a:defRPr>
            </a:lvl9pPr>
          </a:lstStyle>
          <a:p/>
        </p:txBody>
      </p:sp>
      <p:sp>
        <p:nvSpPr>
          <p:cNvPr id="1397" name="Google Shape;1397;p175"/>
          <p:cNvSpPr txBox="1"/>
          <p:nvPr>
            <p:ph idx="3" type="subTitle"/>
          </p:nvPr>
        </p:nvSpPr>
        <p:spPr>
          <a:xfrm>
            <a:off x="921713" y="2265025"/>
            <a:ext cx="3244800" cy="432000"/>
          </a:xfrm>
          <a:prstGeom prst="rect">
            <a:avLst/>
          </a:prstGeom>
        </p:spPr>
        <p:txBody>
          <a:bodyPr anchorCtr="0" anchor="t" bIns="45725" lIns="45725" spcFirstLastPara="1" rIns="45725" wrap="square" tIns="45725">
            <a:noAutofit/>
          </a:bodyPr>
          <a:lstStyle>
            <a:lvl1pPr lvl="0">
              <a:spcBef>
                <a:spcPts val="0"/>
              </a:spcBef>
              <a:spcAft>
                <a:spcPts val="0"/>
              </a:spcAft>
              <a:buClr>
                <a:srgbClr val="088BF5"/>
              </a:buClr>
              <a:buSzPts val="1200"/>
              <a:buNone/>
              <a:defRPr sz="1200">
                <a:solidFill>
                  <a:srgbClr val="088BF5"/>
                </a:solidFill>
              </a:defRPr>
            </a:lvl1pPr>
            <a:lvl2pPr lvl="1">
              <a:spcBef>
                <a:spcPts val="0"/>
              </a:spcBef>
              <a:spcAft>
                <a:spcPts val="0"/>
              </a:spcAft>
              <a:buSzPts val="1200"/>
              <a:buNone/>
              <a:defRPr sz="1200"/>
            </a:lvl2pPr>
            <a:lvl3pPr lvl="2">
              <a:spcBef>
                <a:spcPts val="0"/>
              </a:spcBef>
              <a:spcAft>
                <a:spcPts val="0"/>
              </a:spcAft>
              <a:buSzPts val="1200"/>
              <a:buNone/>
              <a:defRPr sz="1200"/>
            </a:lvl3pPr>
            <a:lvl4pPr lvl="3">
              <a:spcBef>
                <a:spcPts val="0"/>
              </a:spcBef>
              <a:spcAft>
                <a:spcPts val="0"/>
              </a:spcAft>
              <a:buSzPts val="1200"/>
              <a:buNone/>
              <a:defRPr sz="1200"/>
            </a:lvl4pPr>
            <a:lvl5pPr lvl="4">
              <a:spcBef>
                <a:spcPts val="0"/>
              </a:spcBef>
              <a:spcAft>
                <a:spcPts val="0"/>
              </a:spcAft>
              <a:buSzPts val="1200"/>
              <a:buNone/>
              <a:defRPr sz="1200"/>
            </a:lvl5pPr>
            <a:lvl6pPr lvl="5">
              <a:spcBef>
                <a:spcPts val="0"/>
              </a:spcBef>
              <a:spcAft>
                <a:spcPts val="0"/>
              </a:spcAft>
              <a:buSzPts val="1200"/>
              <a:buNone/>
              <a:defRPr sz="1200"/>
            </a:lvl6pPr>
            <a:lvl7pPr lvl="6">
              <a:spcBef>
                <a:spcPts val="0"/>
              </a:spcBef>
              <a:spcAft>
                <a:spcPts val="0"/>
              </a:spcAft>
              <a:buSzPts val="1200"/>
              <a:buNone/>
              <a:defRPr sz="1200"/>
            </a:lvl7pPr>
            <a:lvl8pPr lvl="7">
              <a:spcBef>
                <a:spcPts val="0"/>
              </a:spcBef>
              <a:spcAft>
                <a:spcPts val="0"/>
              </a:spcAft>
              <a:buSzPts val="1200"/>
              <a:buNone/>
              <a:defRPr sz="1200"/>
            </a:lvl8pPr>
            <a:lvl9pPr lvl="8">
              <a:spcBef>
                <a:spcPts val="0"/>
              </a:spcBef>
              <a:spcAft>
                <a:spcPts val="0"/>
              </a:spcAft>
              <a:buSzPts val="1200"/>
              <a:buNone/>
              <a:defRPr sz="1200"/>
            </a:lvl9pPr>
          </a:lstStyle>
          <a:p/>
        </p:txBody>
      </p:sp>
      <p:pic>
        <p:nvPicPr>
          <p:cNvPr id="1398" name="Google Shape;1398;p175"/>
          <p:cNvPicPr preferRelativeResize="0"/>
          <p:nvPr/>
        </p:nvPicPr>
        <p:blipFill rotWithShape="1">
          <a:blip r:embed="rId2">
            <a:alphaModFix/>
          </a:blip>
          <a:srcRect b="0" l="0" r="0" t="0"/>
          <a:stretch/>
        </p:blipFill>
        <p:spPr>
          <a:xfrm>
            <a:off x="221525" y="210300"/>
            <a:ext cx="138325" cy="122950"/>
          </a:xfrm>
          <a:prstGeom prst="rect">
            <a:avLst/>
          </a:prstGeom>
          <a:noFill/>
          <a:ln>
            <a:noFill/>
          </a:ln>
        </p:spPr>
      </p:pic>
      <p:sp>
        <p:nvSpPr>
          <p:cNvPr id="1399" name="Google Shape;1399;p175"/>
          <p:cNvSpPr txBox="1"/>
          <p:nvPr>
            <p:ph idx="4" type="subTitle"/>
          </p:nvPr>
        </p:nvSpPr>
        <p:spPr>
          <a:xfrm>
            <a:off x="952300" y="210275"/>
            <a:ext cx="2903700" cy="123000"/>
          </a:xfrm>
          <a:prstGeom prst="rect">
            <a:avLst/>
          </a:prstGeom>
        </p:spPr>
        <p:txBody>
          <a:bodyPr anchorCtr="0" anchor="ctr" bIns="0" lIns="0" spcFirstLastPara="1" rIns="0" wrap="square" tIns="0">
            <a:noAutofit/>
          </a:bodyPr>
          <a:lstStyle>
            <a:lvl1pPr lvl="0">
              <a:lnSpc>
                <a:spcPct val="100000"/>
              </a:lnSpc>
              <a:spcBef>
                <a:spcPts val="0"/>
              </a:spcBef>
              <a:spcAft>
                <a:spcPts val="0"/>
              </a:spcAft>
              <a:buClr>
                <a:schemeClr val="dk1"/>
              </a:buClr>
              <a:buSzPts val="800"/>
              <a:buFont typeface="Montserrat SemiBold"/>
              <a:buNone/>
              <a:defRPr sz="800">
                <a:solidFill>
                  <a:schemeClr val="dk1"/>
                </a:solidFill>
                <a:latin typeface="Montserrat SemiBold"/>
                <a:ea typeface="Montserrat SemiBold"/>
                <a:cs typeface="Montserrat SemiBold"/>
                <a:sym typeface="Montserrat SemiBold"/>
              </a:defRPr>
            </a:lvl1pPr>
            <a:lvl2pPr lvl="1" algn="ctr">
              <a:lnSpc>
                <a:spcPct val="100000"/>
              </a:lnSpc>
              <a:spcBef>
                <a:spcPts val="0"/>
              </a:spcBef>
              <a:spcAft>
                <a:spcPts val="0"/>
              </a:spcAft>
              <a:buClr>
                <a:schemeClr val="lt1"/>
              </a:buClr>
              <a:buSzPts val="2800"/>
              <a:buNone/>
              <a:defRPr sz="2800">
                <a:solidFill>
                  <a:schemeClr val="lt1"/>
                </a:solidFill>
              </a:defRPr>
            </a:lvl2pPr>
            <a:lvl3pPr lvl="2" algn="ctr">
              <a:lnSpc>
                <a:spcPct val="100000"/>
              </a:lnSpc>
              <a:spcBef>
                <a:spcPts val="0"/>
              </a:spcBef>
              <a:spcAft>
                <a:spcPts val="0"/>
              </a:spcAft>
              <a:buClr>
                <a:schemeClr val="lt1"/>
              </a:buClr>
              <a:buSzPts val="2800"/>
              <a:buNone/>
              <a:defRPr sz="2800">
                <a:solidFill>
                  <a:schemeClr val="lt1"/>
                </a:solidFill>
              </a:defRPr>
            </a:lvl3pPr>
            <a:lvl4pPr lvl="3" algn="ctr">
              <a:lnSpc>
                <a:spcPct val="100000"/>
              </a:lnSpc>
              <a:spcBef>
                <a:spcPts val="0"/>
              </a:spcBef>
              <a:spcAft>
                <a:spcPts val="0"/>
              </a:spcAft>
              <a:buClr>
                <a:schemeClr val="lt1"/>
              </a:buClr>
              <a:buSzPts val="2800"/>
              <a:buNone/>
              <a:defRPr sz="2800">
                <a:solidFill>
                  <a:schemeClr val="lt1"/>
                </a:solidFill>
              </a:defRPr>
            </a:lvl4pPr>
            <a:lvl5pPr lvl="4" algn="ctr">
              <a:lnSpc>
                <a:spcPct val="100000"/>
              </a:lnSpc>
              <a:spcBef>
                <a:spcPts val="0"/>
              </a:spcBef>
              <a:spcAft>
                <a:spcPts val="0"/>
              </a:spcAft>
              <a:buClr>
                <a:schemeClr val="lt1"/>
              </a:buClr>
              <a:buSzPts val="2800"/>
              <a:buNone/>
              <a:defRPr sz="2800">
                <a:solidFill>
                  <a:schemeClr val="lt1"/>
                </a:solidFill>
              </a:defRPr>
            </a:lvl5pPr>
            <a:lvl6pPr lvl="5" algn="ctr">
              <a:lnSpc>
                <a:spcPct val="100000"/>
              </a:lnSpc>
              <a:spcBef>
                <a:spcPts val="0"/>
              </a:spcBef>
              <a:spcAft>
                <a:spcPts val="0"/>
              </a:spcAft>
              <a:buClr>
                <a:schemeClr val="lt1"/>
              </a:buClr>
              <a:buSzPts val="2800"/>
              <a:buNone/>
              <a:defRPr sz="2800">
                <a:solidFill>
                  <a:schemeClr val="lt1"/>
                </a:solidFill>
              </a:defRPr>
            </a:lvl6pPr>
            <a:lvl7pPr lvl="6" algn="ctr">
              <a:lnSpc>
                <a:spcPct val="100000"/>
              </a:lnSpc>
              <a:spcBef>
                <a:spcPts val="0"/>
              </a:spcBef>
              <a:spcAft>
                <a:spcPts val="0"/>
              </a:spcAft>
              <a:buClr>
                <a:schemeClr val="lt1"/>
              </a:buClr>
              <a:buSzPts val="2800"/>
              <a:buNone/>
              <a:defRPr sz="2800">
                <a:solidFill>
                  <a:schemeClr val="lt1"/>
                </a:solidFill>
              </a:defRPr>
            </a:lvl7pPr>
            <a:lvl8pPr lvl="7" algn="ctr">
              <a:lnSpc>
                <a:spcPct val="100000"/>
              </a:lnSpc>
              <a:spcBef>
                <a:spcPts val="0"/>
              </a:spcBef>
              <a:spcAft>
                <a:spcPts val="0"/>
              </a:spcAft>
              <a:buClr>
                <a:schemeClr val="lt1"/>
              </a:buClr>
              <a:buSzPts val="2800"/>
              <a:buNone/>
              <a:defRPr sz="2800">
                <a:solidFill>
                  <a:schemeClr val="lt1"/>
                </a:solidFill>
              </a:defRPr>
            </a:lvl8pPr>
            <a:lvl9pPr lvl="8" algn="ctr">
              <a:lnSpc>
                <a:spcPct val="100000"/>
              </a:lnSpc>
              <a:spcBef>
                <a:spcPts val="0"/>
              </a:spcBef>
              <a:spcAft>
                <a:spcPts val="0"/>
              </a:spcAft>
              <a:buClr>
                <a:schemeClr val="lt1"/>
              </a:buClr>
              <a:buSzPts val="2800"/>
              <a:buNone/>
              <a:defRPr sz="2800">
                <a:solidFill>
                  <a:schemeClr val="lt1"/>
                </a:solidFill>
              </a:defRPr>
            </a:lvl9pPr>
          </a:lstStyle>
          <a:p/>
        </p:txBody>
      </p:sp>
      <p:sp>
        <p:nvSpPr>
          <p:cNvPr id="1400" name="Google Shape;1400;p175"/>
          <p:cNvSpPr txBox="1"/>
          <p:nvPr/>
        </p:nvSpPr>
        <p:spPr>
          <a:xfrm rot="-5400000">
            <a:off x="-975112" y="3297988"/>
            <a:ext cx="2528700" cy="771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500">
                <a:solidFill>
                  <a:srgbClr val="999999"/>
                </a:solidFill>
                <a:latin typeface="Montserrat Medium"/>
                <a:ea typeface="Montserrat Medium"/>
                <a:cs typeface="Montserrat Medium"/>
                <a:sym typeface="Montserrat Medium"/>
              </a:rPr>
              <a:t>© 2023 Skydio, Inc. Proprietary &amp; Confidential</a:t>
            </a:r>
            <a:endParaRPr sz="500">
              <a:solidFill>
                <a:srgbClr val="999999"/>
              </a:solidFill>
              <a:latin typeface="Montserrat Medium"/>
              <a:ea typeface="Montserrat Medium"/>
              <a:cs typeface="Montserrat Medium"/>
              <a:sym typeface="Montserrat Medium"/>
            </a:endParaRPr>
          </a:p>
        </p:txBody>
      </p:sp>
      <p:sp>
        <p:nvSpPr>
          <p:cNvPr id="1401" name="Google Shape;1401;p175"/>
          <p:cNvSpPr txBox="1"/>
          <p:nvPr/>
        </p:nvSpPr>
        <p:spPr>
          <a:xfrm>
            <a:off x="202413" y="4779625"/>
            <a:ext cx="176700" cy="2388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fld id="{00000000-1234-1234-1234-123412341234}" type="slidenum">
              <a:rPr lang="en" sz="700">
                <a:solidFill>
                  <a:schemeClr val="dk1"/>
                </a:solidFill>
                <a:latin typeface="Montserrat Medium"/>
                <a:ea typeface="Montserrat Medium"/>
                <a:cs typeface="Montserrat Medium"/>
                <a:sym typeface="Montserrat Medium"/>
              </a:rPr>
              <a:t>‹#›</a:t>
            </a:fld>
            <a:endParaRPr sz="700">
              <a:solidFill>
                <a:schemeClr val="dk1"/>
              </a:solidFill>
              <a:latin typeface="Montserrat Medium"/>
              <a:ea typeface="Montserrat Medium"/>
              <a:cs typeface="Montserrat Medium"/>
              <a:sym typeface="Montserrat Medium"/>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76" name="Shape 76"/>
        <p:cNvGrpSpPr/>
        <p:nvPr/>
      </p:nvGrpSpPr>
      <p:grpSpPr>
        <a:xfrm>
          <a:off x="0" y="0"/>
          <a:ext cx="0" cy="0"/>
          <a:chOff x="0" y="0"/>
          <a:chExt cx="0" cy="0"/>
        </a:xfrm>
      </p:grpSpPr>
      <p:sp>
        <p:nvSpPr>
          <p:cNvPr id="77" name="Google Shape;77;p19"/>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78" name="Google Shape;78;p19"/>
          <p:cNvSpPr txBox="1"/>
          <p:nvPr>
            <p:ph idx="12" type="sldNum"/>
          </p:nvPr>
        </p:nvSpPr>
        <p:spPr>
          <a:xfrm>
            <a:off x="8472458" y="4663217"/>
            <a:ext cx="548700" cy="393600"/>
          </a:xfrm>
          <a:prstGeom prst="rect">
            <a:avLst/>
          </a:prstGeom>
          <a:noFill/>
          <a:ln>
            <a:noFill/>
          </a:ln>
        </p:spPr>
        <p:txBody>
          <a:bodyPr anchorCtr="0" anchor="ctr" bIns="45725" lIns="45725" spcFirstLastPara="1" rIns="45725" wrap="square" tIns="45725">
            <a:noAutofit/>
          </a:bodyPr>
          <a:lstStyle>
            <a:lvl1pPr lvl="0" rtl="0">
              <a:buNone/>
              <a:defRPr sz="700"/>
            </a:lvl1pPr>
            <a:lvl2pPr lvl="1" rtl="0">
              <a:buNone/>
              <a:defRPr sz="700"/>
            </a:lvl2pPr>
            <a:lvl3pPr lvl="2" rtl="0">
              <a:buNone/>
              <a:defRPr sz="700"/>
            </a:lvl3pPr>
            <a:lvl4pPr lvl="3" rtl="0">
              <a:buNone/>
              <a:defRPr sz="700"/>
            </a:lvl4pPr>
            <a:lvl5pPr lvl="4" rtl="0">
              <a:buNone/>
              <a:defRPr sz="700"/>
            </a:lvl5pPr>
            <a:lvl6pPr lvl="5" rtl="0">
              <a:buNone/>
              <a:defRPr sz="700"/>
            </a:lvl6pPr>
            <a:lvl7pPr lvl="6" rtl="0">
              <a:buNone/>
              <a:defRPr sz="700"/>
            </a:lvl7pPr>
            <a:lvl8pPr lvl="7" rtl="0">
              <a:buNone/>
              <a:defRPr sz="700"/>
            </a:lvl8pPr>
            <a:lvl9pPr lvl="8" rtl="0">
              <a:buNone/>
              <a:defRPr sz="700"/>
            </a:lvl9pPr>
          </a:lstStyle>
          <a:p>
            <a:pPr indent="0" lvl="0" marL="0" rtl="0" algn="l">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79" name="Shape 79"/>
        <p:cNvGrpSpPr/>
        <p:nvPr/>
      </p:nvGrpSpPr>
      <p:grpSpPr>
        <a:xfrm>
          <a:off x="0" y="0"/>
          <a:ext cx="0" cy="0"/>
          <a:chOff x="0" y="0"/>
          <a:chExt cx="0" cy="0"/>
        </a:xfrm>
      </p:grpSpPr>
      <p:sp>
        <p:nvSpPr>
          <p:cNvPr id="80" name="Google Shape;80;p20"/>
          <p:cNvSpPr txBox="1"/>
          <p:nvPr>
            <p:ph type="title"/>
          </p:nvPr>
        </p:nvSpPr>
        <p:spPr>
          <a:xfrm>
            <a:off x="311700" y="555600"/>
            <a:ext cx="2808000" cy="755700"/>
          </a:xfrm>
          <a:prstGeom prst="rect">
            <a:avLst/>
          </a:prstGeom>
        </p:spPr>
        <p:txBody>
          <a:bodyPr anchorCtr="0" anchor="b" bIns="91425" lIns="91425" spcFirstLastPara="1" rIns="91425" wrap="square" tIns="91425">
            <a:noAutofit/>
          </a:bodyPr>
          <a:lstStyle>
            <a:lvl1pPr lvl="0" rtl="0">
              <a:spcBef>
                <a:spcPts val="0"/>
              </a:spcBef>
              <a:spcAft>
                <a:spcPts val="0"/>
              </a:spcAft>
              <a:buSzPts val="2400"/>
              <a:buNone/>
              <a:defRPr sz="24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p:txBody>
      </p:sp>
      <p:sp>
        <p:nvSpPr>
          <p:cNvPr id="81" name="Google Shape;81;p20"/>
          <p:cNvSpPr txBox="1"/>
          <p:nvPr>
            <p:ph idx="1" type="body"/>
          </p:nvPr>
        </p:nvSpPr>
        <p:spPr>
          <a:xfrm>
            <a:off x="311700" y="1389600"/>
            <a:ext cx="2808000" cy="3179400"/>
          </a:xfrm>
          <a:prstGeom prst="rect">
            <a:avLst/>
          </a:prstGeom>
        </p:spPr>
        <p:txBody>
          <a:bodyPr anchorCtr="0" anchor="t" bIns="91425" lIns="91425" spcFirstLastPara="1" rIns="91425" wrap="square" tIns="91425">
            <a:noAutofit/>
          </a:bodyPr>
          <a:lstStyle>
            <a:lvl1pPr indent="-304800" lvl="0" marL="457200" rtl="0">
              <a:spcBef>
                <a:spcPts val="0"/>
              </a:spcBef>
              <a:spcAft>
                <a:spcPts val="0"/>
              </a:spcAft>
              <a:buSzPts val="1200"/>
              <a:buChar char="●"/>
              <a:defRPr sz="1200"/>
            </a:lvl1pPr>
            <a:lvl2pPr indent="-304800" lvl="1" marL="914400" rtl="0">
              <a:spcBef>
                <a:spcPts val="1600"/>
              </a:spcBef>
              <a:spcAft>
                <a:spcPts val="0"/>
              </a:spcAft>
              <a:buSzPts val="1200"/>
              <a:buChar char="○"/>
              <a:defRPr sz="1200"/>
            </a:lvl2pPr>
            <a:lvl3pPr indent="-304800" lvl="2" marL="1371600" rtl="0">
              <a:spcBef>
                <a:spcPts val="1600"/>
              </a:spcBef>
              <a:spcAft>
                <a:spcPts val="0"/>
              </a:spcAft>
              <a:buSzPts val="1200"/>
              <a:buChar char="■"/>
              <a:defRPr sz="1200"/>
            </a:lvl3pPr>
            <a:lvl4pPr indent="-304800" lvl="3" marL="1828800" rtl="0">
              <a:spcBef>
                <a:spcPts val="1600"/>
              </a:spcBef>
              <a:spcAft>
                <a:spcPts val="0"/>
              </a:spcAft>
              <a:buSzPts val="1200"/>
              <a:buChar char="●"/>
              <a:defRPr sz="1200"/>
            </a:lvl4pPr>
            <a:lvl5pPr indent="-304800" lvl="4" marL="2286000" rtl="0">
              <a:spcBef>
                <a:spcPts val="1600"/>
              </a:spcBef>
              <a:spcAft>
                <a:spcPts val="0"/>
              </a:spcAft>
              <a:buSzPts val="1200"/>
              <a:buChar char="○"/>
              <a:defRPr sz="1200"/>
            </a:lvl5pPr>
            <a:lvl6pPr indent="-304800" lvl="5" marL="2743200" rtl="0">
              <a:spcBef>
                <a:spcPts val="1600"/>
              </a:spcBef>
              <a:spcAft>
                <a:spcPts val="0"/>
              </a:spcAft>
              <a:buSzPts val="1200"/>
              <a:buChar char="■"/>
              <a:defRPr sz="1200"/>
            </a:lvl6pPr>
            <a:lvl7pPr indent="-304800" lvl="6" marL="3200400" rtl="0">
              <a:spcBef>
                <a:spcPts val="1600"/>
              </a:spcBef>
              <a:spcAft>
                <a:spcPts val="0"/>
              </a:spcAft>
              <a:buSzPts val="1200"/>
              <a:buChar char="●"/>
              <a:defRPr sz="1200"/>
            </a:lvl7pPr>
            <a:lvl8pPr indent="-304800" lvl="7" marL="3657600" rtl="0">
              <a:spcBef>
                <a:spcPts val="1600"/>
              </a:spcBef>
              <a:spcAft>
                <a:spcPts val="0"/>
              </a:spcAft>
              <a:buSzPts val="1200"/>
              <a:buChar char="○"/>
              <a:defRPr sz="1200"/>
            </a:lvl8pPr>
            <a:lvl9pPr indent="-304800" lvl="8" marL="4114800" rtl="0">
              <a:spcBef>
                <a:spcPts val="1600"/>
              </a:spcBef>
              <a:spcAft>
                <a:spcPts val="1600"/>
              </a:spcAft>
              <a:buSzPts val="1200"/>
              <a:buChar char="■"/>
              <a:defRPr sz="1200"/>
            </a:lvl9pPr>
          </a:lstStyle>
          <a:p/>
        </p:txBody>
      </p:sp>
      <p:sp>
        <p:nvSpPr>
          <p:cNvPr id="82" name="Google Shape;82;p20"/>
          <p:cNvSpPr txBox="1"/>
          <p:nvPr>
            <p:ph idx="12" type="sldNum"/>
          </p:nvPr>
        </p:nvSpPr>
        <p:spPr>
          <a:xfrm>
            <a:off x="8472458" y="4663217"/>
            <a:ext cx="548700" cy="393600"/>
          </a:xfrm>
          <a:prstGeom prst="rect">
            <a:avLst/>
          </a:prstGeom>
          <a:noFill/>
          <a:ln>
            <a:noFill/>
          </a:ln>
        </p:spPr>
        <p:txBody>
          <a:bodyPr anchorCtr="0" anchor="ctr" bIns="45725" lIns="45725" spcFirstLastPara="1" rIns="45725" wrap="square" tIns="45725">
            <a:noAutofit/>
          </a:bodyPr>
          <a:lstStyle>
            <a:lvl1pPr lvl="0" rtl="0">
              <a:buNone/>
              <a:defRPr sz="700"/>
            </a:lvl1pPr>
            <a:lvl2pPr lvl="1" rtl="0">
              <a:buNone/>
              <a:defRPr sz="700"/>
            </a:lvl2pPr>
            <a:lvl3pPr lvl="2" rtl="0">
              <a:buNone/>
              <a:defRPr sz="700"/>
            </a:lvl3pPr>
            <a:lvl4pPr lvl="3" rtl="0">
              <a:buNone/>
              <a:defRPr sz="700"/>
            </a:lvl4pPr>
            <a:lvl5pPr lvl="4" rtl="0">
              <a:buNone/>
              <a:defRPr sz="700"/>
            </a:lvl5pPr>
            <a:lvl6pPr lvl="5" rtl="0">
              <a:buNone/>
              <a:defRPr sz="700"/>
            </a:lvl6pPr>
            <a:lvl7pPr lvl="6" rtl="0">
              <a:buNone/>
              <a:defRPr sz="700"/>
            </a:lvl7pPr>
            <a:lvl8pPr lvl="7" rtl="0">
              <a:buNone/>
              <a:defRPr sz="700"/>
            </a:lvl8pPr>
            <a:lvl9pPr lvl="8" rtl="0">
              <a:buNone/>
              <a:defRPr sz="700"/>
            </a:lvl9pPr>
          </a:lstStyle>
          <a:p>
            <a:pPr indent="0" lvl="0" marL="0" rtl="0" algn="l">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83" name="Shape 83"/>
        <p:cNvGrpSpPr/>
        <p:nvPr/>
      </p:nvGrpSpPr>
      <p:grpSpPr>
        <a:xfrm>
          <a:off x="0" y="0"/>
          <a:ext cx="0" cy="0"/>
          <a:chOff x="0" y="0"/>
          <a:chExt cx="0" cy="0"/>
        </a:xfrm>
      </p:grpSpPr>
      <p:sp>
        <p:nvSpPr>
          <p:cNvPr id="84" name="Google Shape;84;p21"/>
          <p:cNvSpPr txBox="1"/>
          <p:nvPr>
            <p:ph type="title"/>
          </p:nvPr>
        </p:nvSpPr>
        <p:spPr>
          <a:xfrm>
            <a:off x="490250" y="450150"/>
            <a:ext cx="6367800" cy="4090800"/>
          </a:xfrm>
          <a:prstGeom prst="rect">
            <a:avLst/>
          </a:prstGeom>
        </p:spPr>
        <p:txBody>
          <a:bodyPr anchorCtr="0" anchor="ctr" bIns="91425" lIns="91425" spcFirstLastPara="1" rIns="91425" wrap="square" tIns="91425">
            <a:noAutofit/>
          </a:bodyPr>
          <a:lstStyle>
            <a:lvl1pPr lvl="0" rtl="0">
              <a:spcBef>
                <a:spcPts val="0"/>
              </a:spcBef>
              <a:spcAft>
                <a:spcPts val="0"/>
              </a:spcAft>
              <a:buSzPts val="4800"/>
              <a:buNone/>
              <a:defRPr sz="4800"/>
            </a:lvl1pPr>
            <a:lvl2pPr lvl="1" rtl="0">
              <a:spcBef>
                <a:spcPts val="0"/>
              </a:spcBef>
              <a:spcAft>
                <a:spcPts val="0"/>
              </a:spcAft>
              <a:buSzPts val="4800"/>
              <a:buNone/>
              <a:defRPr sz="4800"/>
            </a:lvl2pPr>
            <a:lvl3pPr lvl="2" rtl="0">
              <a:spcBef>
                <a:spcPts val="0"/>
              </a:spcBef>
              <a:spcAft>
                <a:spcPts val="0"/>
              </a:spcAft>
              <a:buSzPts val="4800"/>
              <a:buNone/>
              <a:defRPr sz="4800"/>
            </a:lvl3pPr>
            <a:lvl4pPr lvl="3" rtl="0">
              <a:spcBef>
                <a:spcPts val="0"/>
              </a:spcBef>
              <a:spcAft>
                <a:spcPts val="0"/>
              </a:spcAft>
              <a:buSzPts val="4800"/>
              <a:buNone/>
              <a:defRPr sz="4800"/>
            </a:lvl4pPr>
            <a:lvl5pPr lvl="4" rtl="0">
              <a:spcBef>
                <a:spcPts val="0"/>
              </a:spcBef>
              <a:spcAft>
                <a:spcPts val="0"/>
              </a:spcAft>
              <a:buSzPts val="4800"/>
              <a:buNone/>
              <a:defRPr sz="4800"/>
            </a:lvl5pPr>
            <a:lvl6pPr lvl="5" rtl="0">
              <a:spcBef>
                <a:spcPts val="0"/>
              </a:spcBef>
              <a:spcAft>
                <a:spcPts val="0"/>
              </a:spcAft>
              <a:buSzPts val="4800"/>
              <a:buNone/>
              <a:defRPr sz="4800"/>
            </a:lvl6pPr>
            <a:lvl7pPr lvl="6" rtl="0">
              <a:spcBef>
                <a:spcPts val="0"/>
              </a:spcBef>
              <a:spcAft>
                <a:spcPts val="0"/>
              </a:spcAft>
              <a:buSzPts val="4800"/>
              <a:buNone/>
              <a:defRPr sz="4800"/>
            </a:lvl7pPr>
            <a:lvl8pPr lvl="7" rtl="0">
              <a:spcBef>
                <a:spcPts val="0"/>
              </a:spcBef>
              <a:spcAft>
                <a:spcPts val="0"/>
              </a:spcAft>
              <a:buSzPts val="4800"/>
              <a:buNone/>
              <a:defRPr sz="4800"/>
            </a:lvl8pPr>
            <a:lvl9pPr lvl="8" rtl="0">
              <a:spcBef>
                <a:spcPts val="0"/>
              </a:spcBef>
              <a:spcAft>
                <a:spcPts val="0"/>
              </a:spcAft>
              <a:buSzPts val="4800"/>
              <a:buNone/>
              <a:defRPr sz="4800"/>
            </a:lvl9pPr>
          </a:lstStyle>
          <a:p/>
        </p:txBody>
      </p:sp>
      <p:sp>
        <p:nvSpPr>
          <p:cNvPr id="85" name="Google Shape;85;p21"/>
          <p:cNvSpPr txBox="1"/>
          <p:nvPr>
            <p:ph idx="12" type="sldNum"/>
          </p:nvPr>
        </p:nvSpPr>
        <p:spPr>
          <a:xfrm>
            <a:off x="8472458" y="4663217"/>
            <a:ext cx="548700" cy="393600"/>
          </a:xfrm>
          <a:prstGeom prst="rect">
            <a:avLst/>
          </a:prstGeom>
          <a:noFill/>
          <a:ln>
            <a:noFill/>
          </a:ln>
        </p:spPr>
        <p:txBody>
          <a:bodyPr anchorCtr="0" anchor="ctr" bIns="45725" lIns="45725" spcFirstLastPara="1" rIns="45725" wrap="square" tIns="45725">
            <a:noAutofit/>
          </a:bodyPr>
          <a:lstStyle>
            <a:lvl1pPr lvl="0" rtl="0">
              <a:buNone/>
              <a:defRPr sz="700"/>
            </a:lvl1pPr>
            <a:lvl2pPr lvl="1" rtl="0">
              <a:buNone/>
              <a:defRPr sz="700"/>
            </a:lvl2pPr>
            <a:lvl3pPr lvl="2" rtl="0">
              <a:buNone/>
              <a:defRPr sz="700"/>
            </a:lvl3pPr>
            <a:lvl4pPr lvl="3" rtl="0">
              <a:buNone/>
              <a:defRPr sz="700"/>
            </a:lvl4pPr>
            <a:lvl5pPr lvl="4" rtl="0">
              <a:buNone/>
              <a:defRPr sz="700"/>
            </a:lvl5pPr>
            <a:lvl6pPr lvl="5" rtl="0">
              <a:buNone/>
              <a:defRPr sz="700"/>
            </a:lvl6pPr>
            <a:lvl7pPr lvl="6" rtl="0">
              <a:buNone/>
              <a:defRPr sz="700"/>
            </a:lvl7pPr>
            <a:lvl8pPr lvl="7" rtl="0">
              <a:buNone/>
              <a:defRPr sz="700"/>
            </a:lvl8pPr>
            <a:lvl9pPr lvl="8" rtl="0">
              <a:buNone/>
              <a:defRPr sz="700"/>
            </a:lvl9pPr>
          </a:lstStyle>
          <a:p>
            <a:pPr indent="0" lvl="0" marL="0" rtl="0" algn="l">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86" name="Shape 86"/>
        <p:cNvGrpSpPr/>
        <p:nvPr/>
      </p:nvGrpSpPr>
      <p:grpSpPr>
        <a:xfrm>
          <a:off x="0" y="0"/>
          <a:ext cx="0" cy="0"/>
          <a:chOff x="0" y="0"/>
          <a:chExt cx="0" cy="0"/>
        </a:xfrm>
      </p:grpSpPr>
      <p:sp>
        <p:nvSpPr>
          <p:cNvPr id="87" name="Google Shape;87;p22"/>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8" name="Google Shape;88;p22"/>
          <p:cNvSpPr txBox="1"/>
          <p:nvPr>
            <p:ph type="title"/>
          </p:nvPr>
        </p:nvSpPr>
        <p:spPr>
          <a:xfrm>
            <a:off x="265500" y="1233175"/>
            <a:ext cx="4045200" cy="1482300"/>
          </a:xfrm>
          <a:prstGeom prst="rect">
            <a:avLst/>
          </a:prstGeom>
        </p:spPr>
        <p:txBody>
          <a:bodyPr anchorCtr="0" anchor="b" bIns="91425" lIns="91425" spcFirstLastPara="1" rIns="91425" wrap="square" tIns="91425">
            <a:noAutofit/>
          </a:bodyPr>
          <a:lstStyle>
            <a:lvl1pPr lvl="0" rtl="0" algn="ctr">
              <a:spcBef>
                <a:spcPts val="0"/>
              </a:spcBef>
              <a:spcAft>
                <a:spcPts val="0"/>
              </a:spcAft>
              <a:buSzPts val="4200"/>
              <a:buNone/>
              <a:defRPr sz="4200"/>
            </a:lvl1pPr>
            <a:lvl2pPr lvl="1" rtl="0" algn="ctr">
              <a:spcBef>
                <a:spcPts val="0"/>
              </a:spcBef>
              <a:spcAft>
                <a:spcPts val="0"/>
              </a:spcAft>
              <a:buSzPts val="4200"/>
              <a:buNone/>
              <a:defRPr sz="4200"/>
            </a:lvl2pPr>
            <a:lvl3pPr lvl="2" rtl="0" algn="ctr">
              <a:spcBef>
                <a:spcPts val="0"/>
              </a:spcBef>
              <a:spcAft>
                <a:spcPts val="0"/>
              </a:spcAft>
              <a:buSzPts val="4200"/>
              <a:buNone/>
              <a:defRPr sz="4200"/>
            </a:lvl3pPr>
            <a:lvl4pPr lvl="3" rtl="0" algn="ctr">
              <a:spcBef>
                <a:spcPts val="0"/>
              </a:spcBef>
              <a:spcAft>
                <a:spcPts val="0"/>
              </a:spcAft>
              <a:buSzPts val="4200"/>
              <a:buNone/>
              <a:defRPr sz="4200"/>
            </a:lvl4pPr>
            <a:lvl5pPr lvl="4" rtl="0" algn="ctr">
              <a:spcBef>
                <a:spcPts val="0"/>
              </a:spcBef>
              <a:spcAft>
                <a:spcPts val="0"/>
              </a:spcAft>
              <a:buSzPts val="4200"/>
              <a:buNone/>
              <a:defRPr sz="4200"/>
            </a:lvl5pPr>
            <a:lvl6pPr lvl="5" rtl="0" algn="ctr">
              <a:spcBef>
                <a:spcPts val="0"/>
              </a:spcBef>
              <a:spcAft>
                <a:spcPts val="0"/>
              </a:spcAft>
              <a:buSzPts val="4200"/>
              <a:buNone/>
              <a:defRPr sz="4200"/>
            </a:lvl6pPr>
            <a:lvl7pPr lvl="6" rtl="0" algn="ctr">
              <a:spcBef>
                <a:spcPts val="0"/>
              </a:spcBef>
              <a:spcAft>
                <a:spcPts val="0"/>
              </a:spcAft>
              <a:buSzPts val="4200"/>
              <a:buNone/>
              <a:defRPr sz="4200"/>
            </a:lvl7pPr>
            <a:lvl8pPr lvl="7" rtl="0" algn="ctr">
              <a:spcBef>
                <a:spcPts val="0"/>
              </a:spcBef>
              <a:spcAft>
                <a:spcPts val="0"/>
              </a:spcAft>
              <a:buSzPts val="4200"/>
              <a:buNone/>
              <a:defRPr sz="4200"/>
            </a:lvl8pPr>
            <a:lvl9pPr lvl="8" rtl="0" algn="ctr">
              <a:spcBef>
                <a:spcPts val="0"/>
              </a:spcBef>
              <a:spcAft>
                <a:spcPts val="0"/>
              </a:spcAft>
              <a:buSzPts val="4200"/>
              <a:buNone/>
              <a:defRPr sz="4200"/>
            </a:lvl9pPr>
          </a:lstStyle>
          <a:p/>
        </p:txBody>
      </p:sp>
      <p:sp>
        <p:nvSpPr>
          <p:cNvPr id="89" name="Google Shape;89;p22"/>
          <p:cNvSpPr txBox="1"/>
          <p:nvPr>
            <p:ph idx="1" type="subTitle"/>
          </p:nvPr>
        </p:nvSpPr>
        <p:spPr>
          <a:xfrm>
            <a:off x="265500" y="2803075"/>
            <a:ext cx="4045200" cy="12351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2100"/>
              <a:buNone/>
              <a:defRPr sz="2100"/>
            </a:lvl1pPr>
            <a:lvl2pPr lvl="1" rtl="0" algn="ctr">
              <a:lnSpc>
                <a:spcPct val="100000"/>
              </a:lnSpc>
              <a:spcBef>
                <a:spcPts val="0"/>
              </a:spcBef>
              <a:spcAft>
                <a:spcPts val="0"/>
              </a:spcAft>
              <a:buSzPts val="2100"/>
              <a:buNone/>
              <a:defRPr sz="2100"/>
            </a:lvl2pPr>
            <a:lvl3pPr lvl="2" rtl="0" algn="ctr">
              <a:lnSpc>
                <a:spcPct val="100000"/>
              </a:lnSpc>
              <a:spcBef>
                <a:spcPts val="0"/>
              </a:spcBef>
              <a:spcAft>
                <a:spcPts val="0"/>
              </a:spcAft>
              <a:buSzPts val="2100"/>
              <a:buNone/>
              <a:defRPr sz="2100"/>
            </a:lvl3pPr>
            <a:lvl4pPr lvl="3" rtl="0" algn="ctr">
              <a:lnSpc>
                <a:spcPct val="100000"/>
              </a:lnSpc>
              <a:spcBef>
                <a:spcPts val="0"/>
              </a:spcBef>
              <a:spcAft>
                <a:spcPts val="0"/>
              </a:spcAft>
              <a:buSzPts val="2100"/>
              <a:buNone/>
              <a:defRPr sz="2100"/>
            </a:lvl4pPr>
            <a:lvl5pPr lvl="4" rtl="0" algn="ctr">
              <a:lnSpc>
                <a:spcPct val="100000"/>
              </a:lnSpc>
              <a:spcBef>
                <a:spcPts val="0"/>
              </a:spcBef>
              <a:spcAft>
                <a:spcPts val="0"/>
              </a:spcAft>
              <a:buSzPts val="2100"/>
              <a:buNone/>
              <a:defRPr sz="2100"/>
            </a:lvl5pPr>
            <a:lvl6pPr lvl="5" rtl="0" algn="ctr">
              <a:lnSpc>
                <a:spcPct val="100000"/>
              </a:lnSpc>
              <a:spcBef>
                <a:spcPts val="0"/>
              </a:spcBef>
              <a:spcAft>
                <a:spcPts val="0"/>
              </a:spcAft>
              <a:buSzPts val="2100"/>
              <a:buNone/>
              <a:defRPr sz="2100"/>
            </a:lvl6pPr>
            <a:lvl7pPr lvl="6" rtl="0" algn="ctr">
              <a:lnSpc>
                <a:spcPct val="100000"/>
              </a:lnSpc>
              <a:spcBef>
                <a:spcPts val="0"/>
              </a:spcBef>
              <a:spcAft>
                <a:spcPts val="0"/>
              </a:spcAft>
              <a:buSzPts val="2100"/>
              <a:buNone/>
              <a:defRPr sz="2100"/>
            </a:lvl7pPr>
            <a:lvl8pPr lvl="7" rtl="0" algn="ctr">
              <a:lnSpc>
                <a:spcPct val="100000"/>
              </a:lnSpc>
              <a:spcBef>
                <a:spcPts val="0"/>
              </a:spcBef>
              <a:spcAft>
                <a:spcPts val="0"/>
              </a:spcAft>
              <a:buSzPts val="2100"/>
              <a:buNone/>
              <a:defRPr sz="2100"/>
            </a:lvl8pPr>
            <a:lvl9pPr lvl="8" rtl="0" algn="ctr">
              <a:lnSpc>
                <a:spcPct val="100000"/>
              </a:lnSpc>
              <a:spcBef>
                <a:spcPts val="0"/>
              </a:spcBef>
              <a:spcAft>
                <a:spcPts val="0"/>
              </a:spcAft>
              <a:buSzPts val="2100"/>
              <a:buNone/>
              <a:defRPr sz="2100"/>
            </a:lvl9pPr>
          </a:lstStyle>
          <a:p/>
        </p:txBody>
      </p:sp>
      <p:sp>
        <p:nvSpPr>
          <p:cNvPr id="90" name="Google Shape;90;p22"/>
          <p:cNvSpPr txBox="1"/>
          <p:nvPr>
            <p:ph idx="2" type="body"/>
          </p:nvPr>
        </p:nvSpPr>
        <p:spPr>
          <a:xfrm>
            <a:off x="4939500" y="724075"/>
            <a:ext cx="3837000" cy="3695100"/>
          </a:xfrm>
          <a:prstGeom prst="rect">
            <a:avLst/>
          </a:prstGeom>
        </p:spPr>
        <p:txBody>
          <a:bodyPr anchorCtr="0" anchor="ctr" bIns="91425" lIns="91425" spcFirstLastPara="1" rIns="91425" wrap="square" tIns="91425">
            <a:noAutofit/>
          </a:bodyPr>
          <a:lstStyle>
            <a:lvl1pPr indent="-342900" lvl="0" marL="457200" rtl="0">
              <a:spcBef>
                <a:spcPts val="0"/>
              </a:spcBef>
              <a:spcAft>
                <a:spcPts val="0"/>
              </a:spcAft>
              <a:buSzPts val="1800"/>
              <a:buChar char="●"/>
              <a:defRPr/>
            </a:lvl1pPr>
            <a:lvl2pPr indent="-317500" lvl="1" marL="914400" rtl="0">
              <a:spcBef>
                <a:spcPts val="1600"/>
              </a:spcBef>
              <a:spcAft>
                <a:spcPts val="0"/>
              </a:spcAft>
              <a:buSzPts val="1400"/>
              <a:buChar char="○"/>
              <a:defRPr/>
            </a:lvl2pPr>
            <a:lvl3pPr indent="-317500" lvl="2" marL="1371600" rtl="0">
              <a:spcBef>
                <a:spcPts val="1600"/>
              </a:spcBef>
              <a:spcAft>
                <a:spcPts val="0"/>
              </a:spcAft>
              <a:buSzPts val="1400"/>
              <a:buChar char="■"/>
              <a:defRPr/>
            </a:lvl3pPr>
            <a:lvl4pPr indent="-317500" lvl="3" marL="1828800" rtl="0">
              <a:spcBef>
                <a:spcPts val="1600"/>
              </a:spcBef>
              <a:spcAft>
                <a:spcPts val="0"/>
              </a:spcAft>
              <a:buSzPts val="1400"/>
              <a:buChar char="●"/>
              <a:defRPr/>
            </a:lvl4pPr>
            <a:lvl5pPr indent="-317500" lvl="4" marL="2286000" rtl="0">
              <a:spcBef>
                <a:spcPts val="1600"/>
              </a:spcBef>
              <a:spcAft>
                <a:spcPts val="0"/>
              </a:spcAft>
              <a:buSzPts val="1400"/>
              <a:buChar char="○"/>
              <a:defRPr/>
            </a:lvl5pPr>
            <a:lvl6pPr indent="-317500" lvl="5" marL="2743200" rtl="0">
              <a:spcBef>
                <a:spcPts val="1600"/>
              </a:spcBef>
              <a:spcAft>
                <a:spcPts val="0"/>
              </a:spcAft>
              <a:buSzPts val="1400"/>
              <a:buChar char="■"/>
              <a:defRPr/>
            </a:lvl6pPr>
            <a:lvl7pPr indent="-317500" lvl="6" marL="3200400" rtl="0">
              <a:spcBef>
                <a:spcPts val="1600"/>
              </a:spcBef>
              <a:spcAft>
                <a:spcPts val="0"/>
              </a:spcAft>
              <a:buSzPts val="1400"/>
              <a:buChar char="●"/>
              <a:defRPr/>
            </a:lvl7pPr>
            <a:lvl8pPr indent="-317500" lvl="7" marL="3657600" rtl="0">
              <a:spcBef>
                <a:spcPts val="1600"/>
              </a:spcBef>
              <a:spcAft>
                <a:spcPts val="0"/>
              </a:spcAft>
              <a:buSzPts val="1400"/>
              <a:buChar char="○"/>
              <a:defRPr/>
            </a:lvl8pPr>
            <a:lvl9pPr indent="-317500" lvl="8" marL="4114800" rtl="0">
              <a:spcBef>
                <a:spcPts val="1600"/>
              </a:spcBef>
              <a:spcAft>
                <a:spcPts val="1600"/>
              </a:spcAft>
              <a:buSzPts val="1400"/>
              <a:buChar char="■"/>
              <a:defRPr/>
            </a:lvl9pPr>
          </a:lstStyle>
          <a:p/>
        </p:txBody>
      </p:sp>
      <p:sp>
        <p:nvSpPr>
          <p:cNvPr id="91" name="Google Shape;91;p22"/>
          <p:cNvSpPr txBox="1"/>
          <p:nvPr>
            <p:ph idx="12" type="sldNum"/>
          </p:nvPr>
        </p:nvSpPr>
        <p:spPr>
          <a:xfrm>
            <a:off x="8472458" y="4663217"/>
            <a:ext cx="548700" cy="393600"/>
          </a:xfrm>
          <a:prstGeom prst="rect">
            <a:avLst/>
          </a:prstGeom>
          <a:noFill/>
          <a:ln>
            <a:noFill/>
          </a:ln>
        </p:spPr>
        <p:txBody>
          <a:bodyPr anchorCtr="0" anchor="ctr" bIns="45725" lIns="45725" spcFirstLastPara="1" rIns="45725" wrap="square" tIns="45725">
            <a:noAutofit/>
          </a:bodyPr>
          <a:lstStyle>
            <a:lvl1pPr lvl="0" rtl="0">
              <a:buNone/>
              <a:defRPr sz="700"/>
            </a:lvl1pPr>
            <a:lvl2pPr lvl="1" rtl="0">
              <a:buNone/>
              <a:defRPr sz="700"/>
            </a:lvl2pPr>
            <a:lvl3pPr lvl="2" rtl="0">
              <a:buNone/>
              <a:defRPr sz="700"/>
            </a:lvl3pPr>
            <a:lvl4pPr lvl="3" rtl="0">
              <a:buNone/>
              <a:defRPr sz="700"/>
            </a:lvl4pPr>
            <a:lvl5pPr lvl="4" rtl="0">
              <a:buNone/>
              <a:defRPr sz="700"/>
            </a:lvl5pPr>
            <a:lvl6pPr lvl="5" rtl="0">
              <a:buNone/>
              <a:defRPr sz="700"/>
            </a:lvl6pPr>
            <a:lvl7pPr lvl="6" rtl="0">
              <a:buNone/>
              <a:defRPr sz="700"/>
            </a:lvl7pPr>
            <a:lvl8pPr lvl="7" rtl="0">
              <a:buNone/>
              <a:defRPr sz="700"/>
            </a:lvl8pPr>
            <a:lvl9pPr lvl="8" rtl="0">
              <a:buNone/>
              <a:defRPr sz="700"/>
            </a:lvl9pPr>
          </a:lstStyle>
          <a:p>
            <a:pPr indent="0" lvl="0" marL="0" rtl="0" algn="l">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92" name="Shape 92"/>
        <p:cNvGrpSpPr/>
        <p:nvPr/>
      </p:nvGrpSpPr>
      <p:grpSpPr>
        <a:xfrm>
          <a:off x="0" y="0"/>
          <a:ext cx="0" cy="0"/>
          <a:chOff x="0" y="0"/>
          <a:chExt cx="0" cy="0"/>
        </a:xfrm>
      </p:grpSpPr>
      <p:sp>
        <p:nvSpPr>
          <p:cNvPr id="93" name="Google Shape;93;p23"/>
          <p:cNvSpPr txBox="1"/>
          <p:nvPr>
            <p:ph idx="1" type="body"/>
          </p:nvPr>
        </p:nvSpPr>
        <p:spPr>
          <a:xfrm>
            <a:off x="311700" y="4230575"/>
            <a:ext cx="5998800" cy="605100"/>
          </a:xfrm>
          <a:prstGeom prst="rect">
            <a:avLst/>
          </a:prstGeom>
        </p:spPr>
        <p:txBody>
          <a:bodyPr anchorCtr="0" anchor="ctr" bIns="91425" lIns="91425" spcFirstLastPara="1" rIns="91425" wrap="square" tIns="91425">
            <a:noAutofit/>
          </a:bodyPr>
          <a:lstStyle>
            <a:lvl1pPr indent="-228600" lvl="0" marL="457200" rtl="0">
              <a:lnSpc>
                <a:spcPct val="100000"/>
              </a:lnSpc>
              <a:spcBef>
                <a:spcPts val="0"/>
              </a:spcBef>
              <a:spcAft>
                <a:spcPts val="0"/>
              </a:spcAft>
              <a:buSzPts val="1800"/>
              <a:buNone/>
              <a:defRPr/>
            </a:lvl1pPr>
          </a:lstStyle>
          <a:p/>
        </p:txBody>
      </p:sp>
      <p:sp>
        <p:nvSpPr>
          <p:cNvPr id="94" name="Google Shape;94;p23"/>
          <p:cNvSpPr txBox="1"/>
          <p:nvPr>
            <p:ph idx="12" type="sldNum"/>
          </p:nvPr>
        </p:nvSpPr>
        <p:spPr>
          <a:xfrm>
            <a:off x="8472458" y="4663217"/>
            <a:ext cx="548700" cy="393600"/>
          </a:xfrm>
          <a:prstGeom prst="rect">
            <a:avLst/>
          </a:prstGeom>
          <a:noFill/>
          <a:ln>
            <a:noFill/>
          </a:ln>
        </p:spPr>
        <p:txBody>
          <a:bodyPr anchorCtr="0" anchor="ctr" bIns="45725" lIns="45725" spcFirstLastPara="1" rIns="45725" wrap="square" tIns="45725">
            <a:noAutofit/>
          </a:bodyPr>
          <a:lstStyle>
            <a:lvl1pPr lvl="0" rtl="0">
              <a:buNone/>
              <a:defRPr sz="700"/>
            </a:lvl1pPr>
            <a:lvl2pPr lvl="1" rtl="0">
              <a:buNone/>
              <a:defRPr sz="700"/>
            </a:lvl2pPr>
            <a:lvl3pPr lvl="2" rtl="0">
              <a:buNone/>
              <a:defRPr sz="700"/>
            </a:lvl3pPr>
            <a:lvl4pPr lvl="3" rtl="0">
              <a:buNone/>
              <a:defRPr sz="700"/>
            </a:lvl4pPr>
            <a:lvl5pPr lvl="4" rtl="0">
              <a:buNone/>
              <a:defRPr sz="700"/>
            </a:lvl5pPr>
            <a:lvl6pPr lvl="5" rtl="0">
              <a:buNone/>
              <a:defRPr sz="700"/>
            </a:lvl6pPr>
            <a:lvl7pPr lvl="6" rtl="0">
              <a:buNone/>
              <a:defRPr sz="700"/>
            </a:lvl7pPr>
            <a:lvl8pPr lvl="7" rtl="0">
              <a:buNone/>
              <a:defRPr sz="700"/>
            </a:lvl8pPr>
            <a:lvl9pPr lvl="8" rtl="0">
              <a:buNone/>
              <a:defRPr sz="700"/>
            </a:lvl9pPr>
          </a:lstStyle>
          <a:p>
            <a:pPr indent="0" lvl="0" marL="0" rtl="0" algn="l">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95" name="Shape 95"/>
        <p:cNvGrpSpPr/>
        <p:nvPr/>
      </p:nvGrpSpPr>
      <p:grpSpPr>
        <a:xfrm>
          <a:off x="0" y="0"/>
          <a:ext cx="0" cy="0"/>
          <a:chOff x="0" y="0"/>
          <a:chExt cx="0" cy="0"/>
        </a:xfrm>
      </p:grpSpPr>
      <p:sp>
        <p:nvSpPr>
          <p:cNvPr id="96" name="Google Shape;96;p24"/>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Autofit/>
          </a:bodyPr>
          <a:lstStyle>
            <a:lvl1pPr lvl="0" rtl="0" algn="ctr">
              <a:spcBef>
                <a:spcPts val="0"/>
              </a:spcBef>
              <a:spcAft>
                <a:spcPts val="0"/>
              </a:spcAft>
              <a:buSzPts val="12000"/>
              <a:buNone/>
              <a:defRPr sz="12000"/>
            </a:lvl1pPr>
            <a:lvl2pPr lvl="1" rtl="0" algn="ctr">
              <a:spcBef>
                <a:spcPts val="0"/>
              </a:spcBef>
              <a:spcAft>
                <a:spcPts val="0"/>
              </a:spcAft>
              <a:buSzPts val="12000"/>
              <a:buNone/>
              <a:defRPr sz="12000"/>
            </a:lvl2pPr>
            <a:lvl3pPr lvl="2" rtl="0" algn="ctr">
              <a:spcBef>
                <a:spcPts val="0"/>
              </a:spcBef>
              <a:spcAft>
                <a:spcPts val="0"/>
              </a:spcAft>
              <a:buSzPts val="12000"/>
              <a:buNone/>
              <a:defRPr sz="12000"/>
            </a:lvl3pPr>
            <a:lvl4pPr lvl="3" rtl="0" algn="ctr">
              <a:spcBef>
                <a:spcPts val="0"/>
              </a:spcBef>
              <a:spcAft>
                <a:spcPts val="0"/>
              </a:spcAft>
              <a:buSzPts val="12000"/>
              <a:buNone/>
              <a:defRPr sz="12000"/>
            </a:lvl4pPr>
            <a:lvl5pPr lvl="4" rtl="0" algn="ctr">
              <a:spcBef>
                <a:spcPts val="0"/>
              </a:spcBef>
              <a:spcAft>
                <a:spcPts val="0"/>
              </a:spcAft>
              <a:buSzPts val="12000"/>
              <a:buNone/>
              <a:defRPr sz="12000"/>
            </a:lvl5pPr>
            <a:lvl6pPr lvl="5" rtl="0" algn="ctr">
              <a:spcBef>
                <a:spcPts val="0"/>
              </a:spcBef>
              <a:spcAft>
                <a:spcPts val="0"/>
              </a:spcAft>
              <a:buSzPts val="12000"/>
              <a:buNone/>
              <a:defRPr sz="12000"/>
            </a:lvl6pPr>
            <a:lvl7pPr lvl="6" rtl="0" algn="ctr">
              <a:spcBef>
                <a:spcPts val="0"/>
              </a:spcBef>
              <a:spcAft>
                <a:spcPts val="0"/>
              </a:spcAft>
              <a:buSzPts val="12000"/>
              <a:buNone/>
              <a:defRPr sz="12000"/>
            </a:lvl7pPr>
            <a:lvl8pPr lvl="7" rtl="0" algn="ctr">
              <a:spcBef>
                <a:spcPts val="0"/>
              </a:spcBef>
              <a:spcAft>
                <a:spcPts val="0"/>
              </a:spcAft>
              <a:buSzPts val="12000"/>
              <a:buNone/>
              <a:defRPr sz="12000"/>
            </a:lvl8pPr>
            <a:lvl9pPr lvl="8" rtl="0" algn="ctr">
              <a:spcBef>
                <a:spcPts val="0"/>
              </a:spcBef>
              <a:spcAft>
                <a:spcPts val="0"/>
              </a:spcAft>
              <a:buSzPts val="12000"/>
              <a:buNone/>
              <a:defRPr sz="12000"/>
            </a:lvl9pPr>
          </a:lstStyle>
          <a:p>
            <a:r>
              <a:t>xx%</a:t>
            </a:r>
          </a:p>
        </p:txBody>
      </p:sp>
      <p:sp>
        <p:nvSpPr>
          <p:cNvPr id="97" name="Google Shape;97;p24"/>
          <p:cNvSpPr txBox="1"/>
          <p:nvPr>
            <p:ph idx="1" type="body"/>
          </p:nvPr>
        </p:nvSpPr>
        <p:spPr>
          <a:xfrm>
            <a:off x="311700" y="3152225"/>
            <a:ext cx="8520600" cy="1300800"/>
          </a:xfrm>
          <a:prstGeom prst="rect">
            <a:avLst/>
          </a:prstGeom>
        </p:spPr>
        <p:txBody>
          <a:bodyPr anchorCtr="0" anchor="t" bIns="91425" lIns="91425" spcFirstLastPara="1" rIns="91425" wrap="square" tIns="91425">
            <a:noAutofit/>
          </a:bodyPr>
          <a:lstStyle>
            <a:lvl1pPr indent="-342900" lvl="0" marL="457200" rtl="0" algn="ctr">
              <a:spcBef>
                <a:spcPts val="0"/>
              </a:spcBef>
              <a:spcAft>
                <a:spcPts val="0"/>
              </a:spcAft>
              <a:buSzPts val="1800"/>
              <a:buChar char="●"/>
              <a:defRPr/>
            </a:lvl1pPr>
            <a:lvl2pPr indent="-317500" lvl="1" marL="914400" rtl="0" algn="ctr">
              <a:spcBef>
                <a:spcPts val="1600"/>
              </a:spcBef>
              <a:spcAft>
                <a:spcPts val="0"/>
              </a:spcAft>
              <a:buSzPts val="1400"/>
              <a:buChar char="○"/>
              <a:defRPr/>
            </a:lvl2pPr>
            <a:lvl3pPr indent="-317500" lvl="2" marL="1371600" rtl="0" algn="ctr">
              <a:spcBef>
                <a:spcPts val="1600"/>
              </a:spcBef>
              <a:spcAft>
                <a:spcPts val="0"/>
              </a:spcAft>
              <a:buSzPts val="1400"/>
              <a:buChar char="■"/>
              <a:defRPr/>
            </a:lvl3pPr>
            <a:lvl4pPr indent="-317500" lvl="3" marL="1828800" rtl="0" algn="ctr">
              <a:spcBef>
                <a:spcPts val="1600"/>
              </a:spcBef>
              <a:spcAft>
                <a:spcPts val="0"/>
              </a:spcAft>
              <a:buSzPts val="1400"/>
              <a:buChar char="●"/>
              <a:defRPr/>
            </a:lvl4pPr>
            <a:lvl5pPr indent="-317500" lvl="4" marL="2286000" rtl="0" algn="ctr">
              <a:spcBef>
                <a:spcPts val="1600"/>
              </a:spcBef>
              <a:spcAft>
                <a:spcPts val="0"/>
              </a:spcAft>
              <a:buSzPts val="1400"/>
              <a:buChar char="○"/>
              <a:defRPr/>
            </a:lvl5pPr>
            <a:lvl6pPr indent="-317500" lvl="5" marL="2743200" rtl="0" algn="ctr">
              <a:spcBef>
                <a:spcPts val="1600"/>
              </a:spcBef>
              <a:spcAft>
                <a:spcPts val="0"/>
              </a:spcAft>
              <a:buSzPts val="1400"/>
              <a:buChar char="■"/>
              <a:defRPr/>
            </a:lvl6pPr>
            <a:lvl7pPr indent="-317500" lvl="6" marL="3200400" rtl="0" algn="ctr">
              <a:spcBef>
                <a:spcPts val="1600"/>
              </a:spcBef>
              <a:spcAft>
                <a:spcPts val="0"/>
              </a:spcAft>
              <a:buSzPts val="1400"/>
              <a:buChar char="●"/>
              <a:defRPr/>
            </a:lvl7pPr>
            <a:lvl8pPr indent="-317500" lvl="7" marL="3657600" rtl="0" algn="ctr">
              <a:spcBef>
                <a:spcPts val="1600"/>
              </a:spcBef>
              <a:spcAft>
                <a:spcPts val="0"/>
              </a:spcAft>
              <a:buSzPts val="1400"/>
              <a:buChar char="○"/>
              <a:defRPr/>
            </a:lvl8pPr>
            <a:lvl9pPr indent="-317500" lvl="8" marL="4114800" rtl="0" algn="ctr">
              <a:spcBef>
                <a:spcPts val="1600"/>
              </a:spcBef>
              <a:spcAft>
                <a:spcPts val="1600"/>
              </a:spcAft>
              <a:buSzPts val="1400"/>
              <a:buChar char="■"/>
              <a:defRPr/>
            </a:lvl9pPr>
          </a:lstStyle>
          <a:p/>
        </p:txBody>
      </p:sp>
      <p:sp>
        <p:nvSpPr>
          <p:cNvPr id="98" name="Google Shape;98;p24"/>
          <p:cNvSpPr txBox="1"/>
          <p:nvPr>
            <p:ph idx="12" type="sldNum"/>
          </p:nvPr>
        </p:nvSpPr>
        <p:spPr>
          <a:xfrm>
            <a:off x="8472458" y="4663217"/>
            <a:ext cx="548700" cy="393600"/>
          </a:xfrm>
          <a:prstGeom prst="rect">
            <a:avLst/>
          </a:prstGeom>
          <a:noFill/>
          <a:ln>
            <a:noFill/>
          </a:ln>
        </p:spPr>
        <p:txBody>
          <a:bodyPr anchorCtr="0" anchor="ctr" bIns="45725" lIns="45725" spcFirstLastPara="1" rIns="45725" wrap="square" tIns="45725">
            <a:noAutofit/>
          </a:bodyPr>
          <a:lstStyle>
            <a:lvl1pPr lvl="0" rtl="0">
              <a:buNone/>
              <a:defRPr sz="700"/>
            </a:lvl1pPr>
            <a:lvl2pPr lvl="1" rtl="0">
              <a:buNone/>
              <a:defRPr sz="700"/>
            </a:lvl2pPr>
            <a:lvl3pPr lvl="2" rtl="0">
              <a:buNone/>
              <a:defRPr sz="700"/>
            </a:lvl3pPr>
            <a:lvl4pPr lvl="3" rtl="0">
              <a:buNone/>
              <a:defRPr sz="700"/>
            </a:lvl4pPr>
            <a:lvl5pPr lvl="4" rtl="0">
              <a:buNone/>
              <a:defRPr sz="700"/>
            </a:lvl5pPr>
            <a:lvl6pPr lvl="5" rtl="0">
              <a:buNone/>
              <a:defRPr sz="700"/>
            </a:lvl6pPr>
            <a:lvl7pPr lvl="6" rtl="0">
              <a:buNone/>
              <a:defRPr sz="700"/>
            </a:lvl7pPr>
            <a:lvl8pPr lvl="7" rtl="0">
              <a:buNone/>
              <a:defRPr sz="700"/>
            </a:lvl8pPr>
            <a:lvl9pPr lvl="8" rtl="0">
              <a:buNone/>
              <a:defRPr sz="700"/>
            </a:lvl9pPr>
          </a:lstStyle>
          <a:p>
            <a:pPr indent="0" lvl="0" marL="0" rtl="0" algn="l">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99" name="Shape 99"/>
        <p:cNvGrpSpPr/>
        <p:nvPr/>
      </p:nvGrpSpPr>
      <p:grpSpPr>
        <a:xfrm>
          <a:off x="0" y="0"/>
          <a:ext cx="0" cy="0"/>
          <a:chOff x="0" y="0"/>
          <a:chExt cx="0" cy="0"/>
        </a:xfrm>
      </p:grpSpPr>
      <p:sp>
        <p:nvSpPr>
          <p:cNvPr id="100" name="Google Shape;100;p25"/>
          <p:cNvSpPr txBox="1"/>
          <p:nvPr>
            <p:ph idx="12" type="sldNum"/>
          </p:nvPr>
        </p:nvSpPr>
        <p:spPr>
          <a:xfrm>
            <a:off x="8472458" y="4663217"/>
            <a:ext cx="548700" cy="393600"/>
          </a:xfrm>
          <a:prstGeom prst="rect">
            <a:avLst/>
          </a:prstGeom>
          <a:noFill/>
          <a:ln>
            <a:noFill/>
          </a:ln>
        </p:spPr>
        <p:txBody>
          <a:bodyPr anchorCtr="0" anchor="ctr" bIns="45725" lIns="45725" spcFirstLastPara="1" rIns="45725" wrap="square" tIns="45725">
            <a:noAutofit/>
          </a:bodyPr>
          <a:lstStyle>
            <a:lvl1pPr lvl="0" rtl="0">
              <a:buNone/>
              <a:defRPr sz="700"/>
            </a:lvl1pPr>
            <a:lvl2pPr lvl="1" rtl="0">
              <a:buNone/>
              <a:defRPr sz="700"/>
            </a:lvl2pPr>
            <a:lvl3pPr lvl="2" rtl="0">
              <a:buNone/>
              <a:defRPr sz="700"/>
            </a:lvl3pPr>
            <a:lvl4pPr lvl="3" rtl="0">
              <a:buNone/>
              <a:defRPr sz="700"/>
            </a:lvl4pPr>
            <a:lvl5pPr lvl="4" rtl="0">
              <a:buNone/>
              <a:defRPr sz="700"/>
            </a:lvl5pPr>
            <a:lvl6pPr lvl="5" rtl="0">
              <a:buNone/>
              <a:defRPr sz="700"/>
            </a:lvl6pPr>
            <a:lvl7pPr lvl="6" rtl="0">
              <a:buNone/>
              <a:defRPr sz="700"/>
            </a:lvl7pPr>
            <a:lvl8pPr lvl="7" rtl="0">
              <a:buNone/>
              <a:defRPr sz="700"/>
            </a:lvl8pPr>
            <a:lvl9pPr lvl="8" rtl="0">
              <a:buNone/>
              <a:defRPr sz="700"/>
            </a:lvl9pPr>
          </a:lstStyle>
          <a:p>
            <a:pPr indent="0" lvl="0" marL="0" rtl="0" algn="l">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hoto - Horizontal 3" showMasterSp="0">
  <p:cSld name="TITLE_AND_BODY_4">
    <p:spTree>
      <p:nvGrpSpPr>
        <p:cNvPr id="101" name="Shape 101"/>
        <p:cNvGrpSpPr/>
        <p:nvPr/>
      </p:nvGrpSpPr>
      <p:grpSpPr>
        <a:xfrm>
          <a:off x="0" y="0"/>
          <a:ext cx="0" cy="0"/>
          <a:chOff x="0" y="0"/>
          <a:chExt cx="0" cy="0"/>
        </a:xfrm>
      </p:grpSpPr>
      <p:sp>
        <p:nvSpPr>
          <p:cNvPr id="102" name="Google Shape;102;p26"/>
          <p:cNvSpPr/>
          <p:nvPr>
            <p:ph idx="2" type="pic"/>
          </p:nvPr>
        </p:nvSpPr>
        <p:spPr>
          <a:xfrm>
            <a:off x="2022179" y="832246"/>
            <a:ext cx="5100600" cy="2457600"/>
          </a:xfrm>
          <a:prstGeom prst="rect">
            <a:avLst/>
          </a:prstGeom>
          <a:noFill/>
          <a:ln>
            <a:noFill/>
          </a:ln>
        </p:spPr>
        <p:txBody>
          <a:bodyPr anchorCtr="0" anchor="t" bIns="34300" lIns="34300" spcFirstLastPara="1" rIns="34300" wrap="square" tIns="34300">
            <a:noAutofit/>
          </a:bodyPr>
          <a:lstStyle>
            <a:lvl1pPr lvl="0" marR="0" rtl="0" algn="l">
              <a:lnSpc>
                <a:spcPct val="100000"/>
              </a:lnSpc>
              <a:spcBef>
                <a:spcPts val="2200"/>
              </a:spcBef>
              <a:spcAft>
                <a:spcPts val="0"/>
              </a:spcAft>
              <a:buClr>
                <a:srgbClr val="53585F"/>
              </a:buClr>
              <a:buSzPts val="800"/>
              <a:buFont typeface="Helvetica Neue Light"/>
              <a:buChar char="•"/>
              <a:defRPr b="0" i="0" sz="2000" u="none" cap="none" strike="noStrike">
                <a:solidFill>
                  <a:srgbClr val="000000"/>
                </a:solidFill>
                <a:latin typeface="Helvetica Neue Light"/>
                <a:ea typeface="Helvetica Neue Light"/>
                <a:cs typeface="Helvetica Neue Light"/>
                <a:sym typeface="Helvetica Neue Light"/>
              </a:defRPr>
            </a:lvl1pPr>
            <a:lvl2pPr lvl="1" marR="0" rtl="0" algn="l">
              <a:lnSpc>
                <a:spcPct val="100000"/>
              </a:lnSpc>
              <a:spcBef>
                <a:spcPts val="2200"/>
              </a:spcBef>
              <a:spcAft>
                <a:spcPts val="0"/>
              </a:spcAft>
              <a:buClr>
                <a:srgbClr val="53585F"/>
              </a:buClr>
              <a:buSzPts val="800"/>
              <a:buFont typeface="Helvetica Neue Light"/>
              <a:buChar char="•"/>
              <a:defRPr b="0" i="0" sz="2000" u="none" cap="none" strike="noStrike">
                <a:solidFill>
                  <a:srgbClr val="000000"/>
                </a:solidFill>
                <a:latin typeface="Helvetica Neue Light"/>
                <a:ea typeface="Helvetica Neue Light"/>
                <a:cs typeface="Helvetica Neue Light"/>
                <a:sym typeface="Helvetica Neue Light"/>
              </a:defRPr>
            </a:lvl2pPr>
            <a:lvl3pPr lvl="2" marR="0" rtl="0" algn="l">
              <a:lnSpc>
                <a:spcPct val="100000"/>
              </a:lnSpc>
              <a:spcBef>
                <a:spcPts val="2200"/>
              </a:spcBef>
              <a:spcAft>
                <a:spcPts val="0"/>
              </a:spcAft>
              <a:buClr>
                <a:srgbClr val="53585F"/>
              </a:buClr>
              <a:buSzPts val="800"/>
              <a:buFont typeface="Helvetica Neue Light"/>
              <a:buChar char="•"/>
              <a:defRPr b="0" i="0" sz="2000" u="none" cap="none" strike="noStrike">
                <a:solidFill>
                  <a:srgbClr val="000000"/>
                </a:solidFill>
                <a:latin typeface="Helvetica Neue Light"/>
                <a:ea typeface="Helvetica Neue Light"/>
                <a:cs typeface="Helvetica Neue Light"/>
                <a:sym typeface="Helvetica Neue Light"/>
              </a:defRPr>
            </a:lvl3pPr>
            <a:lvl4pPr lvl="3" marR="0" rtl="0" algn="l">
              <a:lnSpc>
                <a:spcPct val="100000"/>
              </a:lnSpc>
              <a:spcBef>
                <a:spcPts val="2200"/>
              </a:spcBef>
              <a:spcAft>
                <a:spcPts val="0"/>
              </a:spcAft>
              <a:buClr>
                <a:srgbClr val="53585F"/>
              </a:buClr>
              <a:buSzPts val="800"/>
              <a:buFont typeface="Helvetica Neue Light"/>
              <a:buChar char="•"/>
              <a:defRPr b="0" i="0" sz="2000" u="none" cap="none" strike="noStrike">
                <a:solidFill>
                  <a:srgbClr val="000000"/>
                </a:solidFill>
                <a:latin typeface="Helvetica Neue Light"/>
                <a:ea typeface="Helvetica Neue Light"/>
                <a:cs typeface="Helvetica Neue Light"/>
                <a:sym typeface="Helvetica Neue Light"/>
              </a:defRPr>
            </a:lvl4pPr>
            <a:lvl5pPr lvl="4" marR="0" rtl="0" algn="l">
              <a:lnSpc>
                <a:spcPct val="100000"/>
              </a:lnSpc>
              <a:spcBef>
                <a:spcPts val="2200"/>
              </a:spcBef>
              <a:spcAft>
                <a:spcPts val="0"/>
              </a:spcAft>
              <a:buClr>
                <a:srgbClr val="53585F"/>
              </a:buClr>
              <a:buSzPts val="800"/>
              <a:buFont typeface="Helvetica Neue Light"/>
              <a:buChar char="•"/>
              <a:defRPr b="0" i="0" sz="2000" u="none" cap="none" strike="noStrike">
                <a:solidFill>
                  <a:srgbClr val="000000"/>
                </a:solidFill>
                <a:latin typeface="Helvetica Neue Light"/>
                <a:ea typeface="Helvetica Neue Light"/>
                <a:cs typeface="Helvetica Neue Light"/>
                <a:sym typeface="Helvetica Neue Light"/>
              </a:defRPr>
            </a:lvl5pPr>
            <a:lvl6pPr lvl="5" marR="0" rtl="0" algn="l">
              <a:lnSpc>
                <a:spcPct val="100000"/>
              </a:lnSpc>
              <a:spcBef>
                <a:spcPts val="2200"/>
              </a:spcBef>
              <a:spcAft>
                <a:spcPts val="0"/>
              </a:spcAft>
              <a:buClr>
                <a:srgbClr val="53585F"/>
              </a:buClr>
              <a:buSzPts val="1500"/>
              <a:buFont typeface="Helvetica Neue Light"/>
              <a:buChar char="•"/>
              <a:defRPr b="0" i="0" sz="2000" u="none" cap="none" strike="noStrike">
                <a:solidFill>
                  <a:srgbClr val="000000"/>
                </a:solidFill>
                <a:latin typeface="Helvetica Neue Light"/>
                <a:ea typeface="Helvetica Neue Light"/>
                <a:cs typeface="Helvetica Neue Light"/>
                <a:sym typeface="Helvetica Neue Light"/>
              </a:defRPr>
            </a:lvl6pPr>
            <a:lvl7pPr lvl="6" marR="0" rtl="0" algn="l">
              <a:lnSpc>
                <a:spcPct val="100000"/>
              </a:lnSpc>
              <a:spcBef>
                <a:spcPts val="2200"/>
              </a:spcBef>
              <a:spcAft>
                <a:spcPts val="0"/>
              </a:spcAft>
              <a:buClr>
                <a:srgbClr val="53585F"/>
              </a:buClr>
              <a:buSzPts val="1500"/>
              <a:buFont typeface="Helvetica Neue Light"/>
              <a:buChar char="•"/>
              <a:defRPr b="0" i="0" sz="2000" u="none" cap="none" strike="noStrike">
                <a:solidFill>
                  <a:srgbClr val="000000"/>
                </a:solidFill>
                <a:latin typeface="Helvetica Neue Light"/>
                <a:ea typeface="Helvetica Neue Light"/>
                <a:cs typeface="Helvetica Neue Light"/>
                <a:sym typeface="Helvetica Neue Light"/>
              </a:defRPr>
            </a:lvl7pPr>
            <a:lvl8pPr lvl="7" marR="0" rtl="0" algn="l">
              <a:lnSpc>
                <a:spcPct val="100000"/>
              </a:lnSpc>
              <a:spcBef>
                <a:spcPts val="2200"/>
              </a:spcBef>
              <a:spcAft>
                <a:spcPts val="0"/>
              </a:spcAft>
              <a:buClr>
                <a:srgbClr val="53585F"/>
              </a:buClr>
              <a:buSzPts val="1500"/>
              <a:buFont typeface="Helvetica Neue Light"/>
              <a:buChar char="•"/>
              <a:defRPr b="0" i="0" sz="2000" u="none" cap="none" strike="noStrike">
                <a:solidFill>
                  <a:srgbClr val="000000"/>
                </a:solidFill>
                <a:latin typeface="Helvetica Neue Light"/>
                <a:ea typeface="Helvetica Neue Light"/>
                <a:cs typeface="Helvetica Neue Light"/>
                <a:sym typeface="Helvetica Neue Light"/>
              </a:defRPr>
            </a:lvl8pPr>
            <a:lvl9pPr lvl="8" marR="0" rtl="0" algn="l">
              <a:lnSpc>
                <a:spcPct val="100000"/>
              </a:lnSpc>
              <a:spcBef>
                <a:spcPts val="2200"/>
              </a:spcBef>
              <a:spcAft>
                <a:spcPts val="0"/>
              </a:spcAft>
              <a:buClr>
                <a:srgbClr val="53585F"/>
              </a:buClr>
              <a:buSzPts val="1500"/>
              <a:buFont typeface="Helvetica Neue Light"/>
              <a:buChar char="•"/>
              <a:defRPr b="0" i="0" sz="2000" u="none" cap="none" strike="noStrike">
                <a:solidFill>
                  <a:srgbClr val="000000"/>
                </a:solidFill>
                <a:latin typeface="Helvetica Neue Light"/>
                <a:ea typeface="Helvetica Neue Light"/>
                <a:cs typeface="Helvetica Neue Light"/>
                <a:sym typeface="Helvetica Neue Light"/>
              </a:defRPr>
            </a:lvl9pPr>
          </a:lstStyle>
          <a:p/>
        </p:txBody>
      </p:sp>
      <p:sp>
        <p:nvSpPr>
          <p:cNvPr id="103" name="Google Shape;103;p26"/>
          <p:cNvSpPr txBox="1"/>
          <p:nvPr>
            <p:ph type="title"/>
          </p:nvPr>
        </p:nvSpPr>
        <p:spPr>
          <a:xfrm>
            <a:off x="1321593" y="3300413"/>
            <a:ext cx="6500700" cy="564600"/>
          </a:xfrm>
          <a:prstGeom prst="rect">
            <a:avLst/>
          </a:prstGeom>
          <a:noFill/>
          <a:ln>
            <a:noFill/>
          </a:ln>
        </p:spPr>
        <p:txBody>
          <a:bodyPr anchorCtr="0" anchor="b" bIns="34300" lIns="34300" spcFirstLastPara="1" rIns="34300" wrap="square" tIns="34300">
            <a:noAutofit/>
          </a:bodyPr>
          <a:lstStyle>
            <a:lvl1pPr lvl="0" marR="0" rtl="0" algn="l">
              <a:lnSpc>
                <a:spcPct val="100000"/>
              </a:lnSpc>
              <a:spcBef>
                <a:spcPts val="0"/>
              </a:spcBef>
              <a:spcAft>
                <a:spcPts val="0"/>
              </a:spcAft>
              <a:buClr>
                <a:srgbClr val="000000"/>
              </a:buClr>
              <a:buSzPts val="600"/>
              <a:buFont typeface="Helvetica Neue Light"/>
              <a:buNone/>
              <a:defRPr b="0" i="0" sz="2500" u="none" cap="none" strike="noStrike">
                <a:solidFill>
                  <a:srgbClr val="000000"/>
                </a:solidFill>
                <a:latin typeface="Helvetica Neue Light"/>
                <a:ea typeface="Helvetica Neue Light"/>
                <a:cs typeface="Helvetica Neue Light"/>
                <a:sym typeface="Helvetica Neue Light"/>
              </a:defRPr>
            </a:lvl1pPr>
            <a:lvl2pPr lvl="1" marR="0" rtl="0" algn="l">
              <a:lnSpc>
                <a:spcPct val="100000"/>
              </a:lnSpc>
              <a:spcBef>
                <a:spcPts val="0"/>
              </a:spcBef>
              <a:spcAft>
                <a:spcPts val="0"/>
              </a:spcAft>
              <a:buClr>
                <a:srgbClr val="000000"/>
              </a:buClr>
              <a:buSzPts val="600"/>
              <a:buFont typeface="Helvetica Neue Light"/>
              <a:buNone/>
              <a:defRPr b="0" i="0" sz="3000" u="none" cap="none" strike="noStrike">
                <a:solidFill>
                  <a:srgbClr val="000000"/>
                </a:solidFill>
                <a:latin typeface="Helvetica Neue Light"/>
                <a:ea typeface="Helvetica Neue Light"/>
                <a:cs typeface="Helvetica Neue Light"/>
                <a:sym typeface="Helvetica Neue Light"/>
              </a:defRPr>
            </a:lvl2pPr>
            <a:lvl3pPr lvl="2" marR="0" rtl="0" algn="l">
              <a:lnSpc>
                <a:spcPct val="100000"/>
              </a:lnSpc>
              <a:spcBef>
                <a:spcPts val="0"/>
              </a:spcBef>
              <a:spcAft>
                <a:spcPts val="0"/>
              </a:spcAft>
              <a:buClr>
                <a:srgbClr val="000000"/>
              </a:buClr>
              <a:buSzPts val="600"/>
              <a:buFont typeface="Helvetica Neue Light"/>
              <a:buNone/>
              <a:defRPr b="0" i="0" sz="3000" u="none" cap="none" strike="noStrike">
                <a:solidFill>
                  <a:srgbClr val="000000"/>
                </a:solidFill>
                <a:latin typeface="Helvetica Neue Light"/>
                <a:ea typeface="Helvetica Neue Light"/>
                <a:cs typeface="Helvetica Neue Light"/>
                <a:sym typeface="Helvetica Neue Light"/>
              </a:defRPr>
            </a:lvl3pPr>
            <a:lvl4pPr lvl="3" marR="0" rtl="0" algn="l">
              <a:lnSpc>
                <a:spcPct val="100000"/>
              </a:lnSpc>
              <a:spcBef>
                <a:spcPts val="0"/>
              </a:spcBef>
              <a:spcAft>
                <a:spcPts val="0"/>
              </a:spcAft>
              <a:buClr>
                <a:srgbClr val="000000"/>
              </a:buClr>
              <a:buSzPts val="600"/>
              <a:buFont typeface="Helvetica Neue Light"/>
              <a:buNone/>
              <a:defRPr b="0" i="0" sz="3000" u="none" cap="none" strike="noStrike">
                <a:solidFill>
                  <a:srgbClr val="000000"/>
                </a:solidFill>
                <a:latin typeface="Helvetica Neue Light"/>
                <a:ea typeface="Helvetica Neue Light"/>
                <a:cs typeface="Helvetica Neue Light"/>
                <a:sym typeface="Helvetica Neue Light"/>
              </a:defRPr>
            </a:lvl4pPr>
            <a:lvl5pPr lvl="4" marR="0" rtl="0" algn="l">
              <a:lnSpc>
                <a:spcPct val="100000"/>
              </a:lnSpc>
              <a:spcBef>
                <a:spcPts val="0"/>
              </a:spcBef>
              <a:spcAft>
                <a:spcPts val="0"/>
              </a:spcAft>
              <a:buClr>
                <a:srgbClr val="000000"/>
              </a:buClr>
              <a:buSzPts val="600"/>
              <a:buFont typeface="Helvetica Neue Light"/>
              <a:buNone/>
              <a:defRPr b="0" i="0" sz="3000" u="none" cap="none" strike="noStrike">
                <a:solidFill>
                  <a:srgbClr val="000000"/>
                </a:solidFill>
                <a:latin typeface="Helvetica Neue Light"/>
                <a:ea typeface="Helvetica Neue Light"/>
                <a:cs typeface="Helvetica Neue Light"/>
                <a:sym typeface="Helvetica Neue Light"/>
              </a:defRPr>
            </a:lvl5pPr>
            <a:lvl6pPr lvl="5" marR="0" rtl="0" algn="l">
              <a:lnSpc>
                <a:spcPct val="100000"/>
              </a:lnSpc>
              <a:spcBef>
                <a:spcPts val="0"/>
              </a:spcBef>
              <a:spcAft>
                <a:spcPts val="0"/>
              </a:spcAft>
              <a:buClr>
                <a:srgbClr val="000000"/>
              </a:buClr>
              <a:buSzPts val="600"/>
              <a:buFont typeface="Helvetica Neue Light"/>
              <a:buNone/>
              <a:defRPr b="0" i="0" sz="3000" u="none" cap="none" strike="noStrike">
                <a:solidFill>
                  <a:srgbClr val="000000"/>
                </a:solidFill>
                <a:latin typeface="Helvetica Neue Light"/>
                <a:ea typeface="Helvetica Neue Light"/>
                <a:cs typeface="Helvetica Neue Light"/>
                <a:sym typeface="Helvetica Neue Light"/>
              </a:defRPr>
            </a:lvl6pPr>
            <a:lvl7pPr lvl="6" marR="0" rtl="0" algn="l">
              <a:lnSpc>
                <a:spcPct val="100000"/>
              </a:lnSpc>
              <a:spcBef>
                <a:spcPts val="0"/>
              </a:spcBef>
              <a:spcAft>
                <a:spcPts val="0"/>
              </a:spcAft>
              <a:buClr>
                <a:srgbClr val="000000"/>
              </a:buClr>
              <a:buSzPts val="600"/>
              <a:buFont typeface="Helvetica Neue Light"/>
              <a:buNone/>
              <a:defRPr b="0" i="0" sz="3000" u="none" cap="none" strike="noStrike">
                <a:solidFill>
                  <a:srgbClr val="000000"/>
                </a:solidFill>
                <a:latin typeface="Helvetica Neue Light"/>
                <a:ea typeface="Helvetica Neue Light"/>
                <a:cs typeface="Helvetica Neue Light"/>
                <a:sym typeface="Helvetica Neue Light"/>
              </a:defRPr>
            </a:lvl7pPr>
            <a:lvl8pPr lvl="7" marR="0" rtl="0" algn="l">
              <a:lnSpc>
                <a:spcPct val="100000"/>
              </a:lnSpc>
              <a:spcBef>
                <a:spcPts val="0"/>
              </a:spcBef>
              <a:spcAft>
                <a:spcPts val="0"/>
              </a:spcAft>
              <a:buClr>
                <a:srgbClr val="000000"/>
              </a:buClr>
              <a:buSzPts val="600"/>
              <a:buFont typeface="Helvetica Neue Light"/>
              <a:buNone/>
              <a:defRPr b="0" i="0" sz="3000" u="none" cap="none" strike="noStrike">
                <a:solidFill>
                  <a:srgbClr val="000000"/>
                </a:solidFill>
                <a:latin typeface="Helvetica Neue Light"/>
                <a:ea typeface="Helvetica Neue Light"/>
                <a:cs typeface="Helvetica Neue Light"/>
                <a:sym typeface="Helvetica Neue Light"/>
              </a:defRPr>
            </a:lvl8pPr>
            <a:lvl9pPr lvl="8" marR="0" rtl="0" algn="l">
              <a:lnSpc>
                <a:spcPct val="100000"/>
              </a:lnSpc>
              <a:spcBef>
                <a:spcPts val="0"/>
              </a:spcBef>
              <a:spcAft>
                <a:spcPts val="0"/>
              </a:spcAft>
              <a:buClr>
                <a:srgbClr val="000000"/>
              </a:buClr>
              <a:buSzPts val="600"/>
              <a:buFont typeface="Helvetica Neue Light"/>
              <a:buNone/>
              <a:defRPr b="0" i="0" sz="3000" u="none" cap="none" strike="noStrike">
                <a:solidFill>
                  <a:srgbClr val="000000"/>
                </a:solidFill>
                <a:latin typeface="Helvetica Neue Light"/>
                <a:ea typeface="Helvetica Neue Light"/>
                <a:cs typeface="Helvetica Neue Light"/>
                <a:sym typeface="Helvetica Neue Light"/>
              </a:defRPr>
            </a:lvl9pPr>
          </a:lstStyle>
          <a:p/>
        </p:txBody>
      </p:sp>
      <p:sp>
        <p:nvSpPr>
          <p:cNvPr id="104" name="Google Shape;104;p26"/>
          <p:cNvSpPr txBox="1"/>
          <p:nvPr>
            <p:ph idx="1" type="body"/>
          </p:nvPr>
        </p:nvSpPr>
        <p:spPr>
          <a:xfrm>
            <a:off x="1321593" y="3882628"/>
            <a:ext cx="6500700" cy="446700"/>
          </a:xfrm>
          <a:prstGeom prst="rect">
            <a:avLst/>
          </a:prstGeom>
          <a:noFill/>
          <a:ln>
            <a:noFill/>
          </a:ln>
        </p:spPr>
        <p:txBody>
          <a:bodyPr anchorCtr="0" anchor="t" bIns="34300" lIns="34300" spcFirstLastPara="1" rIns="34300" wrap="square" tIns="34300">
            <a:noAutofit/>
          </a:bodyPr>
          <a:lstStyle>
            <a:lvl1pPr indent="-228600" lvl="0" marL="457200" marR="0" rtl="0" algn="ctr">
              <a:lnSpc>
                <a:spcPct val="100000"/>
              </a:lnSpc>
              <a:spcBef>
                <a:spcPts val="0"/>
              </a:spcBef>
              <a:spcAft>
                <a:spcPts val="0"/>
              </a:spcAft>
              <a:buClr>
                <a:srgbClr val="000000"/>
              </a:buClr>
              <a:buSzPts val="800"/>
              <a:buFont typeface="Helvetica Neue Light"/>
              <a:buNone/>
              <a:defRPr b="0" i="0" sz="1600" u="none" cap="none" strike="noStrike">
                <a:solidFill>
                  <a:srgbClr val="000000"/>
                </a:solidFill>
                <a:latin typeface="Helvetica Neue Light"/>
                <a:ea typeface="Helvetica Neue Light"/>
                <a:cs typeface="Helvetica Neue Light"/>
                <a:sym typeface="Helvetica Neue Light"/>
              </a:defRPr>
            </a:lvl1pPr>
            <a:lvl2pPr indent="-228600" lvl="1" marL="914400" marR="0" rtl="0" algn="ctr">
              <a:lnSpc>
                <a:spcPct val="100000"/>
              </a:lnSpc>
              <a:spcBef>
                <a:spcPts val="0"/>
              </a:spcBef>
              <a:spcAft>
                <a:spcPts val="0"/>
              </a:spcAft>
              <a:buClr>
                <a:srgbClr val="000000"/>
              </a:buClr>
              <a:buSzPts val="800"/>
              <a:buFont typeface="Helvetica Neue Light"/>
              <a:buNone/>
              <a:defRPr b="0" i="0" sz="1600" u="none" cap="none" strike="noStrike">
                <a:solidFill>
                  <a:srgbClr val="000000"/>
                </a:solidFill>
                <a:latin typeface="Helvetica Neue Light"/>
                <a:ea typeface="Helvetica Neue Light"/>
                <a:cs typeface="Helvetica Neue Light"/>
                <a:sym typeface="Helvetica Neue Light"/>
              </a:defRPr>
            </a:lvl2pPr>
            <a:lvl3pPr indent="-228600" lvl="2" marL="1371600" marR="0" rtl="0" algn="ctr">
              <a:lnSpc>
                <a:spcPct val="100000"/>
              </a:lnSpc>
              <a:spcBef>
                <a:spcPts val="0"/>
              </a:spcBef>
              <a:spcAft>
                <a:spcPts val="0"/>
              </a:spcAft>
              <a:buClr>
                <a:srgbClr val="000000"/>
              </a:buClr>
              <a:buSzPts val="800"/>
              <a:buFont typeface="Helvetica Neue Light"/>
              <a:buNone/>
              <a:defRPr b="0" i="0" sz="1600" u="none" cap="none" strike="noStrike">
                <a:solidFill>
                  <a:srgbClr val="000000"/>
                </a:solidFill>
                <a:latin typeface="Helvetica Neue Light"/>
                <a:ea typeface="Helvetica Neue Light"/>
                <a:cs typeface="Helvetica Neue Light"/>
                <a:sym typeface="Helvetica Neue Light"/>
              </a:defRPr>
            </a:lvl3pPr>
            <a:lvl4pPr indent="-228600" lvl="3" marL="1828800" marR="0" rtl="0" algn="ctr">
              <a:lnSpc>
                <a:spcPct val="100000"/>
              </a:lnSpc>
              <a:spcBef>
                <a:spcPts val="0"/>
              </a:spcBef>
              <a:spcAft>
                <a:spcPts val="0"/>
              </a:spcAft>
              <a:buClr>
                <a:srgbClr val="000000"/>
              </a:buClr>
              <a:buSzPts val="800"/>
              <a:buFont typeface="Helvetica Neue Light"/>
              <a:buNone/>
              <a:defRPr b="0" i="0" sz="1600" u="none" cap="none" strike="noStrike">
                <a:solidFill>
                  <a:srgbClr val="000000"/>
                </a:solidFill>
                <a:latin typeface="Helvetica Neue Light"/>
                <a:ea typeface="Helvetica Neue Light"/>
                <a:cs typeface="Helvetica Neue Light"/>
                <a:sym typeface="Helvetica Neue Light"/>
              </a:defRPr>
            </a:lvl4pPr>
            <a:lvl5pPr indent="-228600" lvl="4" marL="2286000" marR="0" rtl="0" algn="ctr">
              <a:lnSpc>
                <a:spcPct val="100000"/>
              </a:lnSpc>
              <a:spcBef>
                <a:spcPts val="0"/>
              </a:spcBef>
              <a:spcAft>
                <a:spcPts val="0"/>
              </a:spcAft>
              <a:buClr>
                <a:srgbClr val="000000"/>
              </a:buClr>
              <a:buSzPts val="800"/>
              <a:buFont typeface="Helvetica Neue Light"/>
              <a:buNone/>
              <a:defRPr b="0" i="0" sz="1600" u="none" cap="none" strike="noStrike">
                <a:solidFill>
                  <a:srgbClr val="000000"/>
                </a:solidFill>
                <a:latin typeface="Helvetica Neue Light"/>
                <a:ea typeface="Helvetica Neue Light"/>
                <a:cs typeface="Helvetica Neue Light"/>
                <a:sym typeface="Helvetica Neue Light"/>
              </a:defRPr>
            </a:lvl5pPr>
            <a:lvl6pPr indent="-323850" lvl="5" marL="2743200" marR="0" rtl="0" algn="l">
              <a:lnSpc>
                <a:spcPct val="100000"/>
              </a:lnSpc>
              <a:spcBef>
                <a:spcPts val="2200"/>
              </a:spcBef>
              <a:spcAft>
                <a:spcPts val="0"/>
              </a:spcAft>
              <a:buClr>
                <a:srgbClr val="53585F"/>
              </a:buClr>
              <a:buSzPts val="1500"/>
              <a:buFont typeface="Helvetica Neue Light"/>
              <a:buChar char="•"/>
              <a:defRPr b="0" i="0" sz="2000" u="none" cap="none" strike="noStrike">
                <a:solidFill>
                  <a:srgbClr val="000000"/>
                </a:solidFill>
                <a:latin typeface="Helvetica Neue Light"/>
                <a:ea typeface="Helvetica Neue Light"/>
                <a:cs typeface="Helvetica Neue Light"/>
                <a:sym typeface="Helvetica Neue Light"/>
              </a:defRPr>
            </a:lvl6pPr>
            <a:lvl7pPr indent="-323850" lvl="6" marL="3200400" marR="0" rtl="0" algn="l">
              <a:lnSpc>
                <a:spcPct val="100000"/>
              </a:lnSpc>
              <a:spcBef>
                <a:spcPts val="2200"/>
              </a:spcBef>
              <a:spcAft>
                <a:spcPts val="0"/>
              </a:spcAft>
              <a:buClr>
                <a:srgbClr val="53585F"/>
              </a:buClr>
              <a:buSzPts val="1500"/>
              <a:buFont typeface="Helvetica Neue Light"/>
              <a:buChar char="•"/>
              <a:defRPr b="0" i="0" sz="2000" u="none" cap="none" strike="noStrike">
                <a:solidFill>
                  <a:srgbClr val="000000"/>
                </a:solidFill>
                <a:latin typeface="Helvetica Neue Light"/>
                <a:ea typeface="Helvetica Neue Light"/>
                <a:cs typeface="Helvetica Neue Light"/>
                <a:sym typeface="Helvetica Neue Light"/>
              </a:defRPr>
            </a:lvl7pPr>
            <a:lvl8pPr indent="-323850" lvl="7" marL="3657600" marR="0" rtl="0" algn="l">
              <a:lnSpc>
                <a:spcPct val="100000"/>
              </a:lnSpc>
              <a:spcBef>
                <a:spcPts val="2200"/>
              </a:spcBef>
              <a:spcAft>
                <a:spcPts val="0"/>
              </a:spcAft>
              <a:buClr>
                <a:srgbClr val="53585F"/>
              </a:buClr>
              <a:buSzPts val="1500"/>
              <a:buFont typeface="Helvetica Neue Light"/>
              <a:buChar char="•"/>
              <a:defRPr b="0" i="0" sz="2000" u="none" cap="none" strike="noStrike">
                <a:solidFill>
                  <a:srgbClr val="000000"/>
                </a:solidFill>
                <a:latin typeface="Helvetica Neue Light"/>
                <a:ea typeface="Helvetica Neue Light"/>
                <a:cs typeface="Helvetica Neue Light"/>
                <a:sym typeface="Helvetica Neue Light"/>
              </a:defRPr>
            </a:lvl8pPr>
            <a:lvl9pPr indent="-323850" lvl="8" marL="4114800" marR="0" rtl="0" algn="l">
              <a:lnSpc>
                <a:spcPct val="100000"/>
              </a:lnSpc>
              <a:spcBef>
                <a:spcPts val="2200"/>
              </a:spcBef>
              <a:spcAft>
                <a:spcPts val="0"/>
              </a:spcAft>
              <a:buClr>
                <a:srgbClr val="53585F"/>
              </a:buClr>
              <a:buSzPts val="1500"/>
              <a:buFont typeface="Helvetica Neue Light"/>
              <a:buChar char="•"/>
              <a:defRPr b="0" i="0" sz="2000" u="none" cap="none" strike="noStrike">
                <a:solidFill>
                  <a:srgbClr val="000000"/>
                </a:solidFill>
                <a:latin typeface="Helvetica Neue Light"/>
                <a:ea typeface="Helvetica Neue Light"/>
                <a:cs typeface="Helvetica Neue Light"/>
                <a:sym typeface="Helvetica Neue Light"/>
              </a:defRPr>
            </a:lvl9pPr>
          </a:lstStyle>
          <a:p/>
        </p:txBody>
      </p:sp>
      <p:sp>
        <p:nvSpPr>
          <p:cNvPr id="105" name="Google Shape;105;p26"/>
          <p:cNvSpPr txBox="1"/>
          <p:nvPr>
            <p:ph idx="12" type="sldNum"/>
          </p:nvPr>
        </p:nvSpPr>
        <p:spPr>
          <a:xfrm>
            <a:off x="4495290" y="4321969"/>
            <a:ext cx="150000" cy="152400"/>
          </a:xfrm>
          <a:prstGeom prst="rect">
            <a:avLst/>
          </a:prstGeom>
          <a:noFill/>
          <a:ln>
            <a:noFill/>
          </a:ln>
        </p:spPr>
        <p:txBody>
          <a:bodyPr anchorCtr="0" anchor="t" bIns="14300" lIns="14300" spcFirstLastPara="1" rIns="14300" wrap="square" tIns="14300">
            <a:noAutofit/>
          </a:bodyPr>
          <a:lstStyle>
            <a:lvl1pPr indent="0" lvl="0" marL="0" marR="0" rtl="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1pPr>
            <a:lvl2pPr indent="0" lvl="1" marL="0" marR="0" rtl="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2pPr>
            <a:lvl3pPr indent="0" lvl="2" marL="0" marR="0" rtl="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3pPr>
            <a:lvl4pPr indent="0" lvl="3" marL="0" marR="0" rtl="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4pPr>
            <a:lvl5pPr indent="0" lvl="4" marL="0" marR="0" rtl="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5pPr>
            <a:lvl6pPr indent="0" lvl="5" marL="0" marR="0" rtl="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6pPr>
            <a:lvl7pPr indent="0" lvl="6" marL="0" marR="0" rtl="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7pPr>
            <a:lvl8pPr indent="0" lvl="7" marL="0" marR="0" rtl="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8pPr>
            <a:lvl9pPr indent="0" lvl="8" marL="0" marR="0" rtl="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9pPr>
          </a:lstStyle>
          <a:p>
            <a:pPr indent="0" lvl="0" marL="0" rtl="0" algn="ct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hoto - Horizontal 6" showMasterSp="0">
  <p:cSld name="TITLE_AND_BODY_7">
    <p:spTree>
      <p:nvGrpSpPr>
        <p:cNvPr id="106" name="Shape 106"/>
        <p:cNvGrpSpPr/>
        <p:nvPr/>
      </p:nvGrpSpPr>
      <p:grpSpPr>
        <a:xfrm>
          <a:off x="0" y="0"/>
          <a:ext cx="0" cy="0"/>
          <a:chOff x="0" y="0"/>
          <a:chExt cx="0" cy="0"/>
        </a:xfrm>
      </p:grpSpPr>
      <p:sp>
        <p:nvSpPr>
          <p:cNvPr id="107" name="Google Shape;107;p27"/>
          <p:cNvSpPr/>
          <p:nvPr>
            <p:ph idx="2" type="pic"/>
          </p:nvPr>
        </p:nvSpPr>
        <p:spPr>
          <a:xfrm>
            <a:off x="2022179" y="832246"/>
            <a:ext cx="5100600" cy="2457600"/>
          </a:xfrm>
          <a:prstGeom prst="rect">
            <a:avLst/>
          </a:prstGeom>
          <a:noFill/>
          <a:ln>
            <a:noFill/>
          </a:ln>
        </p:spPr>
        <p:txBody>
          <a:bodyPr anchorCtr="0" anchor="t" bIns="34300" lIns="34300" spcFirstLastPara="1" rIns="34300" wrap="square" tIns="34300">
            <a:noAutofit/>
          </a:bodyPr>
          <a:lstStyle>
            <a:lvl1pPr lvl="0" marR="0" rtl="0" algn="l">
              <a:lnSpc>
                <a:spcPct val="100000"/>
              </a:lnSpc>
              <a:spcBef>
                <a:spcPts val="2200"/>
              </a:spcBef>
              <a:spcAft>
                <a:spcPts val="0"/>
              </a:spcAft>
              <a:buClr>
                <a:srgbClr val="53585F"/>
              </a:buClr>
              <a:buSzPts val="800"/>
              <a:buFont typeface="Helvetica Neue Light"/>
              <a:buChar char="•"/>
              <a:defRPr b="0" i="0" sz="2000" u="none" cap="none" strike="noStrike">
                <a:solidFill>
                  <a:srgbClr val="000000"/>
                </a:solidFill>
                <a:latin typeface="Helvetica Neue Light"/>
                <a:ea typeface="Helvetica Neue Light"/>
                <a:cs typeface="Helvetica Neue Light"/>
                <a:sym typeface="Helvetica Neue Light"/>
              </a:defRPr>
            </a:lvl1pPr>
            <a:lvl2pPr lvl="1" marR="0" rtl="0" algn="l">
              <a:lnSpc>
                <a:spcPct val="100000"/>
              </a:lnSpc>
              <a:spcBef>
                <a:spcPts val="2200"/>
              </a:spcBef>
              <a:spcAft>
                <a:spcPts val="0"/>
              </a:spcAft>
              <a:buClr>
                <a:srgbClr val="53585F"/>
              </a:buClr>
              <a:buSzPts val="800"/>
              <a:buFont typeface="Helvetica Neue Light"/>
              <a:buChar char="•"/>
              <a:defRPr b="0" i="0" sz="2000" u="none" cap="none" strike="noStrike">
                <a:solidFill>
                  <a:srgbClr val="000000"/>
                </a:solidFill>
                <a:latin typeface="Helvetica Neue Light"/>
                <a:ea typeface="Helvetica Neue Light"/>
                <a:cs typeface="Helvetica Neue Light"/>
                <a:sym typeface="Helvetica Neue Light"/>
              </a:defRPr>
            </a:lvl2pPr>
            <a:lvl3pPr lvl="2" marR="0" rtl="0" algn="l">
              <a:lnSpc>
                <a:spcPct val="100000"/>
              </a:lnSpc>
              <a:spcBef>
                <a:spcPts val="2200"/>
              </a:spcBef>
              <a:spcAft>
                <a:spcPts val="0"/>
              </a:spcAft>
              <a:buClr>
                <a:srgbClr val="53585F"/>
              </a:buClr>
              <a:buSzPts val="800"/>
              <a:buFont typeface="Helvetica Neue Light"/>
              <a:buChar char="•"/>
              <a:defRPr b="0" i="0" sz="2000" u="none" cap="none" strike="noStrike">
                <a:solidFill>
                  <a:srgbClr val="000000"/>
                </a:solidFill>
                <a:latin typeface="Helvetica Neue Light"/>
                <a:ea typeface="Helvetica Neue Light"/>
                <a:cs typeface="Helvetica Neue Light"/>
                <a:sym typeface="Helvetica Neue Light"/>
              </a:defRPr>
            </a:lvl3pPr>
            <a:lvl4pPr lvl="3" marR="0" rtl="0" algn="l">
              <a:lnSpc>
                <a:spcPct val="100000"/>
              </a:lnSpc>
              <a:spcBef>
                <a:spcPts val="2200"/>
              </a:spcBef>
              <a:spcAft>
                <a:spcPts val="0"/>
              </a:spcAft>
              <a:buClr>
                <a:srgbClr val="53585F"/>
              </a:buClr>
              <a:buSzPts val="800"/>
              <a:buFont typeface="Helvetica Neue Light"/>
              <a:buChar char="•"/>
              <a:defRPr b="0" i="0" sz="2000" u="none" cap="none" strike="noStrike">
                <a:solidFill>
                  <a:srgbClr val="000000"/>
                </a:solidFill>
                <a:latin typeface="Helvetica Neue Light"/>
                <a:ea typeface="Helvetica Neue Light"/>
                <a:cs typeface="Helvetica Neue Light"/>
                <a:sym typeface="Helvetica Neue Light"/>
              </a:defRPr>
            </a:lvl4pPr>
            <a:lvl5pPr lvl="4" marR="0" rtl="0" algn="l">
              <a:lnSpc>
                <a:spcPct val="100000"/>
              </a:lnSpc>
              <a:spcBef>
                <a:spcPts val="2200"/>
              </a:spcBef>
              <a:spcAft>
                <a:spcPts val="0"/>
              </a:spcAft>
              <a:buClr>
                <a:srgbClr val="53585F"/>
              </a:buClr>
              <a:buSzPts val="800"/>
              <a:buFont typeface="Helvetica Neue Light"/>
              <a:buChar char="•"/>
              <a:defRPr b="0" i="0" sz="2000" u="none" cap="none" strike="noStrike">
                <a:solidFill>
                  <a:srgbClr val="000000"/>
                </a:solidFill>
                <a:latin typeface="Helvetica Neue Light"/>
                <a:ea typeface="Helvetica Neue Light"/>
                <a:cs typeface="Helvetica Neue Light"/>
                <a:sym typeface="Helvetica Neue Light"/>
              </a:defRPr>
            </a:lvl5pPr>
            <a:lvl6pPr lvl="5" marR="0" rtl="0" algn="l">
              <a:lnSpc>
                <a:spcPct val="100000"/>
              </a:lnSpc>
              <a:spcBef>
                <a:spcPts val="2200"/>
              </a:spcBef>
              <a:spcAft>
                <a:spcPts val="0"/>
              </a:spcAft>
              <a:buClr>
                <a:srgbClr val="53585F"/>
              </a:buClr>
              <a:buSzPts val="1500"/>
              <a:buFont typeface="Helvetica Neue Light"/>
              <a:buChar char="•"/>
              <a:defRPr b="0" i="0" sz="2000" u="none" cap="none" strike="noStrike">
                <a:solidFill>
                  <a:srgbClr val="000000"/>
                </a:solidFill>
                <a:latin typeface="Helvetica Neue Light"/>
                <a:ea typeface="Helvetica Neue Light"/>
                <a:cs typeface="Helvetica Neue Light"/>
                <a:sym typeface="Helvetica Neue Light"/>
              </a:defRPr>
            </a:lvl6pPr>
            <a:lvl7pPr lvl="6" marR="0" rtl="0" algn="l">
              <a:lnSpc>
                <a:spcPct val="100000"/>
              </a:lnSpc>
              <a:spcBef>
                <a:spcPts val="2200"/>
              </a:spcBef>
              <a:spcAft>
                <a:spcPts val="0"/>
              </a:spcAft>
              <a:buClr>
                <a:srgbClr val="53585F"/>
              </a:buClr>
              <a:buSzPts val="1500"/>
              <a:buFont typeface="Helvetica Neue Light"/>
              <a:buChar char="•"/>
              <a:defRPr b="0" i="0" sz="2000" u="none" cap="none" strike="noStrike">
                <a:solidFill>
                  <a:srgbClr val="000000"/>
                </a:solidFill>
                <a:latin typeface="Helvetica Neue Light"/>
                <a:ea typeface="Helvetica Neue Light"/>
                <a:cs typeface="Helvetica Neue Light"/>
                <a:sym typeface="Helvetica Neue Light"/>
              </a:defRPr>
            </a:lvl7pPr>
            <a:lvl8pPr lvl="7" marR="0" rtl="0" algn="l">
              <a:lnSpc>
                <a:spcPct val="100000"/>
              </a:lnSpc>
              <a:spcBef>
                <a:spcPts val="2200"/>
              </a:spcBef>
              <a:spcAft>
                <a:spcPts val="0"/>
              </a:spcAft>
              <a:buClr>
                <a:srgbClr val="53585F"/>
              </a:buClr>
              <a:buSzPts val="1500"/>
              <a:buFont typeface="Helvetica Neue Light"/>
              <a:buChar char="•"/>
              <a:defRPr b="0" i="0" sz="2000" u="none" cap="none" strike="noStrike">
                <a:solidFill>
                  <a:srgbClr val="000000"/>
                </a:solidFill>
                <a:latin typeface="Helvetica Neue Light"/>
                <a:ea typeface="Helvetica Neue Light"/>
                <a:cs typeface="Helvetica Neue Light"/>
                <a:sym typeface="Helvetica Neue Light"/>
              </a:defRPr>
            </a:lvl8pPr>
            <a:lvl9pPr lvl="8" marR="0" rtl="0" algn="l">
              <a:lnSpc>
                <a:spcPct val="100000"/>
              </a:lnSpc>
              <a:spcBef>
                <a:spcPts val="2200"/>
              </a:spcBef>
              <a:spcAft>
                <a:spcPts val="0"/>
              </a:spcAft>
              <a:buClr>
                <a:srgbClr val="53585F"/>
              </a:buClr>
              <a:buSzPts val="1500"/>
              <a:buFont typeface="Helvetica Neue Light"/>
              <a:buChar char="•"/>
              <a:defRPr b="0" i="0" sz="2000" u="none" cap="none" strike="noStrike">
                <a:solidFill>
                  <a:srgbClr val="000000"/>
                </a:solidFill>
                <a:latin typeface="Helvetica Neue Light"/>
                <a:ea typeface="Helvetica Neue Light"/>
                <a:cs typeface="Helvetica Neue Light"/>
                <a:sym typeface="Helvetica Neue Light"/>
              </a:defRPr>
            </a:lvl9pPr>
          </a:lstStyle>
          <a:p/>
        </p:txBody>
      </p:sp>
      <p:sp>
        <p:nvSpPr>
          <p:cNvPr id="108" name="Google Shape;108;p27"/>
          <p:cNvSpPr txBox="1"/>
          <p:nvPr>
            <p:ph type="title"/>
          </p:nvPr>
        </p:nvSpPr>
        <p:spPr>
          <a:xfrm>
            <a:off x="1321593" y="3300413"/>
            <a:ext cx="6501000" cy="564600"/>
          </a:xfrm>
          <a:prstGeom prst="rect">
            <a:avLst/>
          </a:prstGeom>
          <a:noFill/>
          <a:ln>
            <a:noFill/>
          </a:ln>
        </p:spPr>
        <p:txBody>
          <a:bodyPr anchorCtr="0" anchor="b" bIns="34300" lIns="34300" spcFirstLastPara="1" rIns="34300" wrap="square" tIns="34300">
            <a:noAutofit/>
          </a:bodyPr>
          <a:lstStyle>
            <a:lvl1pPr lvl="0" marR="0" rtl="0" algn="l">
              <a:lnSpc>
                <a:spcPct val="100000"/>
              </a:lnSpc>
              <a:spcBef>
                <a:spcPts val="0"/>
              </a:spcBef>
              <a:spcAft>
                <a:spcPts val="0"/>
              </a:spcAft>
              <a:buClr>
                <a:srgbClr val="000000"/>
              </a:buClr>
              <a:buSzPts val="600"/>
              <a:buFont typeface="Helvetica Neue Light"/>
              <a:buNone/>
              <a:defRPr b="0" i="0" sz="2500" u="none" cap="none" strike="noStrike">
                <a:solidFill>
                  <a:srgbClr val="000000"/>
                </a:solidFill>
                <a:latin typeface="Helvetica Neue Light"/>
                <a:ea typeface="Helvetica Neue Light"/>
                <a:cs typeface="Helvetica Neue Light"/>
                <a:sym typeface="Helvetica Neue Light"/>
              </a:defRPr>
            </a:lvl1pPr>
            <a:lvl2pPr lvl="1" marR="0" rtl="0" algn="l">
              <a:lnSpc>
                <a:spcPct val="100000"/>
              </a:lnSpc>
              <a:spcBef>
                <a:spcPts val="0"/>
              </a:spcBef>
              <a:spcAft>
                <a:spcPts val="0"/>
              </a:spcAft>
              <a:buClr>
                <a:srgbClr val="000000"/>
              </a:buClr>
              <a:buSzPts val="600"/>
              <a:buFont typeface="Helvetica Neue Light"/>
              <a:buNone/>
              <a:defRPr b="0" i="0" sz="3000" u="none" cap="none" strike="noStrike">
                <a:solidFill>
                  <a:srgbClr val="000000"/>
                </a:solidFill>
                <a:latin typeface="Helvetica Neue Light"/>
                <a:ea typeface="Helvetica Neue Light"/>
                <a:cs typeface="Helvetica Neue Light"/>
                <a:sym typeface="Helvetica Neue Light"/>
              </a:defRPr>
            </a:lvl2pPr>
            <a:lvl3pPr lvl="2" marR="0" rtl="0" algn="l">
              <a:lnSpc>
                <a:spcPct val="100000"/>
              </a:lnSpc>
              <a:spcBef>
                <a:spcPts val="0"/>
              </a:spcBef>
              <a:spcAft>
                <a:spcPts val="0"/>
              </a:spcAft>
              <a:buClr>
                <a:srgbClr val="000000"/>
              </a:buClr>
              <a:buSzPts val="600"/>
              <a:buFont typeface="Helvetica Neue Light"/>
              <a:buNone/>
              <a:defRPr b="0" i="0" sz="3000" u="none" cap="none" strike="noStrike">
                <a:solidFill>
                  <a:srgbClr val="000000"/>
                </a:solidFill>
                <a:latin typeface="Helvetica Neue Light"/>
                <a:ea typeface="Helvetica Neue Light"/>
                <a:cs typeface="Helvetica Neue Light"/>
                <a:sym typeface="Helvetica Neue Light"/>
              </a:defRPr>
            </a:lvl3pPr>
            <a:lvl4pPr lvl="3" marR="0" rtl="0" algn="l">
              <a:lnSpc>
                <a:spcPct val="100000"/>
              </a:lnSpc>
              <a:spcBef>
                <a:spcPts val="0"/>
              </a:spcBef>
              <a:spcAft>
                <a:spcPts val="0"/>
              </a:spcAft>
              <a:buClr>
                <a:srgbClr val="000000"/>
              </a:buClr>
              <a:buSzPts val="600"/>
              <a:buFont typeface="Helvetica Neue Light"/>
              <a:buNone/>
              <a:defRPr b="0" i="0" sz="3000" u="none" cap="none" strike="noStrike">
                <a:solidFill>
                  <a:srgbClr val="000000"/>
                </a:solidFill>
                <a:latin typeface="Helvetica Neue Light"/>
                <a:ea typeface="Helvetica Neue Light"/>
                <a:cs typeface="Helvetica Neue Light"/>
                <a:sym typeface="Helvetica Neue Light"/>
              </a:defRPr>
            </a:lvl4pPr>
            <a:lvl5pPr lvl="4" marR="0" rtl="0" algn="l">
              <a:lnSpc>
                <a:spcPct val="100000"/>
              </a:lnSpc>
              <a:spcBef>
                <a:spcPts val="0"/>
              </a:spcBef>
              <a:spcAft>
                <a:spcPts val="0"/>
              </a:spcAft>
              <a:buClr>
                <a:srgbClr val="000000"/>
              </a:buClr>
              <a:buSzPts val="600"/>
              <a:buFont typeface="Helvetica Neue Light"/>
              <a:buNone/>
              <a:defRPr b="0" i="0" sz="3000" u="none" cap="none" strike="noStrike">
                <a:solidFill>
                  <a:srgbClr val="000000"/>
                </a:solidFill>
                <a:latin typeface="Helvetica Neue Light"/>
                <a:ea typeface="Helvetica Neue Light"/>
                <a:cs typeface="Helvetica Neue Light"/>
                <a:sym typeface="Helvetica Neue Light"/>
              </a:defRPr>
            </a:lvl5pPr>
            <a:lvl6pPr lvl="5" marR="0" rtl="0" algn="l">
              <a:lnSpc>
                <a:spcPct val="100000"/>
              </a:lnSpc>
              <a:spcBef>
                <a:spcPts val="0"/>
              </a:spcBef>
              <a:spcAft>
                <a:spcPts val="0"/>
              </a:spcAft>
              <a:buClr>
                <a:srgbClr val="000000"/>
              </a:buClr>
              <a:buSzPts val="600"/>
              <a:buFont typeface="Helvetica Neue Light"/>
              <a:buNone/>
              <a:defRPr b="0" i="0" sz="3000" u="none" cap="none" strike="noStrike">
                <a:solidFill>
                  <a:srgbClr val="000000"/>
                </a:solidFill>
                <a:latin typeface="Helvetica Neue Light"/>
                <a:ea typeface="Helvetica Neue Light"/>
                <a:cs typeface="Helvetica Neue Light"/>
                <a:sym typeface="Helvetica Neue Light"/>
              </a:defRPr>
            </a:lvl6pPr>
            <a:lvl7pPr lvl="6" marR="0" rtl="0" algn="l">
              <a:lnSpc>
                <a:spcPct val="100000"/>
              </a:lnSpc>
              <a:spcBef>
                <a:spcPts val="0"/>
              </a:spcBef>
              <a:spcAft>
                <a:spcPts val="0"/>
              </a:spcAft>
              <a:buClr>
                <a:srgbClr val="000000"/>
              </a:buClr>
              <a:buSzPts val="600"/>
              <a:buFont typeface="Helvetica Neue Light"/>
              <a:buNone/>
              <a:defRPr b="0" i="0" sz="3000" u="none" cap="none" strike="noStrike">
                <a:solidFill>
                  <a:srgbClr val="000000"/>
                </a:solidFill>
                <a:latin typeface="Helvetica Neue Light"/>
                <a:ea typeface="Helvetica Neue Light"/>
                <a:cs typeface="Helvetica Neue Light"/>
                <a:sym typeface="Helvetica Neue Light"/>
              </a:defRPr>
            </a:lvl7pPr>
            <a:lvl8pPr lvl="7" marR="0" rtl="0" algn="l">
              <a:lnSpc>
                <a:spcPct val="100000"/>
              </a:lnSpc>
              <a:spcBef>
                <a:spcPts val="0"/>
              </a:spcBef>
              <a:spcAft>
                <a:spcPts val="0"/>
              </a:spcAft>
              <a:buClr>
                <a:srgbClr val="000000"/>
              </a:buClr>
              <a:buSzPts val="600"/>
              <a:buFont typeface="Helvetica Neue Light"/>
              <a:buNone/>
              <a:defRPr b="0" i="0" sz="3000" u="none" cap="none" strike="noStrike">
                <a:solidFill>
                  <a:srgbClr val="000000"/>
                </a:solidFill>
                <a:latin typeface="Helvetica Neue Light"/>
                <a:ea typeface="Helvetica Neue Light"/>
                <a:cs typeface="Helvetica Neue Light"/>
                <a:sym typeface="Helvetica Neue Light"/>
              </a:defRPr>
            </a:lvl8pPr>
            <a:lvl9pPr lvl="8" marR="0" rtl="0" algn="l">
              <a:lnSpc>
                <a:spcPct val="100000"/>
              </a:lnSpc>
              <a:spcBef>
                <a:spcPts val="0"/>
              </a:spcBef>
              <a:spcAft>
                <a:spcPts val="0"/>
              </a:spcAft>
              <a:buClr>
                <a:srgbClr val="000000"/>
              </a:buClr>
              <a:buSzPts val="600"/>
              <a:buFont typeface="Helvetica Neue Light"/>
              <a:buNone/>
              <a:defRPr b="0" i="0" sz="3000" u="none" cap="none" strike="noStrike">
                <a:solidFill>
                  <a:srgbClr val="000000"/>
                </a:solidFill>
                <a:latin typeface="Helvetica Neue Light"/>
                <a:ea typeface="Helvetica Neue Light"/>
                <a:cs typeface="Helvetica Neue Light"/>
                <a:sym typeface="Helvetica Neue Light"/>
              </a:defRPr>
            </a:lvl9pPr>
          </a:lstStyle>
          <a:p/>
        </p:txBody>
      </p:sp>
      <p:sp>
        <p:nvSpPr>
          <p:cNvPr id="109" name="Google Shape;109;p27"/>
          <p:cNvSpPr txBox="1"/>
          <p:nvPr>
            <p:ph idx="1" type="body"/>
          </p:nvPr>
        </p:nvSpPr>
        <p:spPr>
          <a:xfrm>
            <a:off x="1321593" y="3882628"/>
            <a:ext cx="6501000" cy="446700"/>
          </a:xfrm>
          <a:prstGeom prst="rect">
            <a:avLst/>
          </a:prstGeom>
          <a:noFill/>
          <a:ln>
            <a:noFill/>
          </a:ln>
        </p:spPr>
        <p:txBody>
          <a:bodyPr anchorCtr="0" anchor="t" bIns="34300" lIns="34300" spcFirstLastPara="1" rIns="34300" wrap="square" tIns="34300">
            <a:noAutofit/>
          </a:bodyPr>
          <a:lstStyle>
            <a:lvl1pPr indent="-228600" lvl="0" marL="457200" marR="0" rtl="0" algn="ctr">
              <a:lnSpc>
                <a:spcPct val="100000"/>
              </a:lnSpc>
              <a:spcBef>
                <a:spcPts val="0"/>
              </a:spcBef>
              <a:spcAft>
                <a:spcPts val="0"/>
              </a:spcAft>
              <a:buClr>
                <a:srgbClr val="000000"/>
              </a:buClr>
              <a:buSzPts val="800"/>
              <a:buFont typeface="Helvetica Neue Light"/>
              <a:buNone/>
              <a:defRPr b="0" i="0" sz="1600" u="none" cap="none" strike="noStrike">
                <a:solidFill>
                  <a:srgbClr val="000000"/>
                </a:solidFill>
                <a:latin typeface="Helvetica Neue Light"/>
                <a:ea typeface="Helvetica Neue Light"/>
                <a:cs typeface="Helvetica Neue Light"/>
                <a:sym typeface="Helvetica Neue Light"/>
              </a:defRPr>
            </a:lvl1pPr>
            <a:lvl2pPr indent="-228600" lvl="1" marL="914400" marR="0" rtl="0" algn="ctr">
              <a:lnSpc>
                <a:spcPct val="100000"/>
              </a:lnSpc>
              <a:spcBef>
                <a:spcPts val="0"/>
              </a:spcBef>
              <a:spcAft>
                <a:spcPts val="0"/>
              </a:spcAft>
              <a:buClr>
                <a:srgbClr val="000000"/>
              </a:buClr>
              <a:buSzPts val="800"/>
              <a:buFont typeface="Helvetica Neue Light"/>
              <a:buNone/>
              <a:defRPr b="0" i="0" sz="1600" u="none" cap="none" strike="noStrike">
                <a:solidFill>
                  <a:srgbClr val="000000"/>
                </a:solidFill>
                <a:latin typeface="Helvetica Neue Light"/>
                <a:ea typeface="Helvetica Neue Light"/>
                <a:cs typeface="Helvetica Neue Light"/>
                <a:sym typeface="Helvetica Neue Light"/>
              </a:defRPr>
            </a:lvl2pPr>
            <a:lvl3pPr indent="-228600" lvl="2" marL="1371600" marR="0" rtl="0" algn="ctr">
              <a:lnSpc>
                <a:spcPct val="100000"/>
              </a:lnSpc>
              <a:spcBef>
                <a:spcPts val="0"/>
              </a:spcBef>
              <a:spcAft>
                <a:spcPts val="0"/>
              </a:spcAft>
              <a:buClr>
                <a:srgbClr val="000000"/>
              </a:buClr>
              <a:buSzPts val="800"/>
              <a:buFont typeface="Helvetica Neue Light"/>
              <a:buNone/>
              <a:defRPr b="0" i="0" sz="1600" u="none" cap="none" strike="noStrike">
                <a:solidFill>
                  <a:srgbClr val="000000"/>
                </a:solidFill>
                <a:latin typeface="Helvetica Neue Light"/>
                <a:ea typeface="Helvetica Neue Light"/>
                <a:cs typeface="Helvetica Neue Light"/>
                <a:sym typeface="Helvetica Neue Light"/>
              </a:defRPr>
            </a:lvl3pPr>
            <a:lvl4pPr indent="-228600" lvl="3" marL="1828800" marR="0" rtl="0" algn="ctr">
              <a:lnSpc>
                <a:spcPct val="100000"/>
              </a:lnSpc>
              <a:spcBef>
                <a:spcPts val="0"/>
              </a:spcBef>
              <a:spcAft>
                <a:spcPts val="0"/>
              </a:spcAft>
              <a:buClr>
                <a:srgbClr val="000000"/>
              </a:buClr>
              <a:buSzPts val="800"/>
              <a:buFont typeface="Helvetica Neue Light"/>
              <a:buNone/>
              <a:defRPr b="0" i="0" sz="1600" u="none" cap="none" strike="noStrike">
                <a:solidFill>
                  <a:srgbClr val="000000"/>
                </a:solidFill>
                <a:latin typeface="Helvetica Neue Light"/>
                <a:ea typeface="Helvetica Neue Light"/>
                <a:cs typeface="Helvetica Neue Light"/>
                <a:sym typeface="Helvetica Neue Light"/>
              </a:defRPr>
            </a:lvl4pPr>
            <a:lvl5pPr indent="-228600" lvl="4" marL="2286000" marR="0" rtl="0" algn="ctr">
              <a:lnSpc>
                <a:spcPct val="100000"/>
              </a:lnSpc>
              <a:spcBef>
                <a:spcPts val="0"/>
              </a:spcBef>
              <a:spcAft>
                <a:spcPts val="0"/>
              </a:spcAft>
              <a:buClr>
                <a:srgbClr val="000000"/>
              </a:buClr>
              <a:buSzPts val="800"/>
              <a:buFont typeface="Helvetica Neue Light"/>
              <a:buNone/>
              <a:defRPr b="0" i="0" sz="1600" u="none" cap="none" strike="noStrike">
                <a:solidFill>
                  <a:srgbClr val="000000"/>
                </a:solidFill>
                <a:latin typeface="Helvetica Neue Light"/>
                <a:ea typeface="Helvetica Neue Light"/>
                <a:cs typeface="Helvetica Neue Light"/>
                <a:sym typeface="Helvetica Neue Light"/>
              </a:defRPr>
            </a:lvl5pPr>
            <a:lvl6pPr indent="-323850" lvl="5" marL="2743200" marR="0" rtl="0" algn="l">
              <a:lnSpc>
                <a:spcPct val="100000"/>
              </a:lnSpc>
              <a:spcBef>
                <a:spcPts val="2200"/>
              </a:spcBef>
              <a:spcAft>
                <a:spcPts val="0"/>
              </a:spcAft>
              <a:buClr>
                <a:srgbClr val="53585F"/>
              </a:buClr>
              <a:buSzPts val="1500"/>
              <a:buFont typeface="Helvetica Neue Light"/>
              <a:buChar char="•"/>
              <a:defRPr b="0" i="0" sz="2000" u="none" cap="none" strike="noStrike">
                <a:solidFill>
                  <a:srgbClr val="000000"/>
                </a:solidFill>
                <a:latin typeface="Helvetica Neue Light"/>
                <a:ea typeface="Helvetica Neue Light"/>
                <a:cs typeface="Helvetica Neue Light"/>
                <a:sym typeface="Helvetica Neue Light"/>
              </a:defRPr>
            </a:lvl6pPr>
            <a:lvl7pPr indent="-323850" lvl="6" marL="3200400" marR="0" rtl="0" algn="l">
              <a:lnSpc>
                <a:spcPct val="100000"/>
              </a:lnSpc>
              <a:spcBef>
                <a:spcPts val="2200"/>
              </a:spcBef>
              <a:spcAft>
                <a:spcPts val="0"/>
              </a:spcAft>
              <a:buClr>
                <a:srgbClr val="53585F"/>
              </a:buClr>
              <a:buSzPts val="1500"/>
              <a:buFont typeface="Helvetica Neue Light"/>
              <a:buChar char="•"/>
              <a:defRPr b="0" i="0" sz="2000" u="none" cap="none" strike="noStrike">
                <a:solidFill>
                  <a:srgbClr val="000000"/>
                </a:solidFill>
                <a:latin typeface="Helvetica Neue Light"/>
                <a:ea typeface="Helvetica Neue Light"/>
                <a:cs typeface="Helvetica Neue Light"/>
                <a:sym typeface="Helvetica Neue Light"/>
              </a:defRPr>
            </a:lvl7pPr>
            <a:lvl8pPr indent="-323850" lvl="7" marL="3657600" marR="0" rtl="0" algn="l">
              <a:lnSpc>
                <a:spcPct val="100000"/>
              </a:lnSpc>
              <a:spcBef>
                <a:spcPts val="2200"/>
              </a:spcBef>
              <a:spcAft>
                <a:spcPts val="0"/>
              </a:spcAft>
              <a:buClr>
                <a:srgbClr val="53585F"/>
              </a:buClr>
              <a:buSzPts val="1500"/>
              <a:buFont typeface="Helvetica Neue Light"/>
              <a:buChar char="•"/>
              <a:defRPr b="0" i="0" sz="2000" u="none" cap="none" strike="noStrike">
                <a:solidFill>
                  <a:srgbClr val="000000"/>
                </a:solidFill>
                <a:latin typeface="Helvetica Neue Light"/>
                <a:ea typeface="Helvetica Neue Light"/>
                <a:cs typeface="Helvetica Neue Light"/>
                <a:sym typeface="Helvetica Neue Light"/>
              </a:defRPr>
            </a:lvl8pPr>
            <a:lvl9pPr indent="-323850" lvl="8" marL="4114800" marR="0" rtl="0" algn="l">
              <a:lnSpc>
                <a:spcPct val="100000"/>
              </a:lnSpc>
              <a:spcBef>
                <a:spcPts val="2200"/>
              </a:spcBef>
              <a:spcAft>
                <a:spcPts val="0"/>
              </a:spcAft>
              <a:buClr>
                <a:srgbClr val="53585F"/>
              </a:buClr>
              <a:buSzPts val="1500"/>
              <a:buFont typeface="Helvetica Neue Light"/>
              <a:buChar char="•"/>
              <a:defRPr b="0" i="0" sz="2000" u="none" cap="none" strike="noStrike">
                <a:solidFill>
                  <a:srgbClr val="000000"/>
                </a:solidFill>
                <a:latin typeface="Helvetica Neue Light"/>
                <a:ea typeface="Helvetica Neue Light"/>
                <a:cs typeface="Helvetica Neue Light"/>
                <a:sym typeface="Helvetica Neue Light"/>
              </a:defRPr>
            </a:lvl9pPr>
          </a:lstStyle>
          <a:p/>
        </p:txBody>
      </p:sp>
      <p:sp>
        <p:nvSpPr>
          <p:cNvPr id="110" name="Google Shape;110;p27"/>
          <p:cNvSpPr txBox="1"/>
          <p:nvPr>
            <p:ph idx="12" type="sldNum"/>
          </p:nvPr>
        </p:nvSpPr>
        <p:spPr>
          <a:xfrm>
            <a:off x="4495290" y="4321969"/>
            <a:ext cx="150000" cy="152400"/>
          </a:xfrm>
          <a:prstGeom prst="rect">
            <a:avLst/>
          </a:prstGeom>
          <a:noFill/>
          <a:ln>
            <a:noFill/>
          </a:ln>
        </p:spPr>
        <p:txBody>
          <a:bodyPr anchorCtr="0" anchor="t" bIns="14300" lIns="14300" spcFirstLastPara="1" rIns="14300" wrap="square" tIns="14300">
            <a:noAutofit/>
          </a:bodyPr>
          <a:lstStyle>
            <a:lvl1pPr indent="0" lvl="0" marL="0" marR="0" rtl="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1pPr>
            <a:lvl2pPr indent="0" lvl="1" marL="0" marR="0" rtl="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2pPr>
            <a:lvl3pPr indent="0" lvl="2" marL="0" marR="0" rtl="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3pPr>
            <a:lvl4pPr indent="0" lvl="3" marL="0" marR="0" rtl="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4pPr>
            <a:lvl5pPr indent="0" lvl="4" marL="0" marR="0" rtl="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5pPr>
            <a:lvl6pPr indent="0" lvl="5" marL="0" marR="0" rtl="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6pPr>
            <a:lvl7pPr indent="0" lvl="6" marL="0" marR="0" rtl="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7pPr>
            <a:lvl8pPr indent="0" lvl="7" marL="0" marR="0" rtl="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8pPr>
            <a:lvl9pPr indent="0" lvl="8" marL="0" marR="0" rtl="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9pPr>
          </a:lstStyle>
          <a:p>
            <a:pPr indent="0" lvl="0" marL="0" rtl="0" algn="ct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hoto - Horizontal 2" showMasterSp="0">
  <p:cSld name="TITLE_AND_BODY_3">
    <p:spTree>
      <p:nvGrpSpPr>
        <p:cNvPr id="111" name="Shape 111"/>
        <p:cNvGrpSpPr/>
        <p:nvPr/>
      </p:nvGrpSpPr>
      <p:grpSpPr>
        <a:xfrm>
          <a:off x="0" y="0"/>
          <a:ext cx="0" cy="0"/>
          <a:chOff x="0" y="0"/>
          <a:chExt cx="0" cy="0"/>
        </a:xfrm>
      </p:grpSpPr>
      <p:sp>
        <p:nvSpPr>
          <p:cNvPr id="112" name="Google Shape;112;p28"/>
          <p:cNvSpPr/>
          <p:nvPr>
            <p:ph idx="2" type="pic"/>
          </p:nvPr>
        </p:nvSpPr>
        <p:spPr>
          <a:xfrm>
            <a:off x="2022179" y="832246"/>
            <a:ext cx="5100600" cy="2457600"/>
          </a:xfrm>
          <a:prstGeom prst="rect">
            <a:avLst/>
          </a:prstGeom>
          <a:noFill/>
          <a:ln>
            <a:noFill/>
          </a:ln>
        </p:spPr>
        <p:txBody>
          <a:bodyPr anchorCtr="0" anchor="t" bIns="34300" lIns="34300" spcFirstLastPara="1" rIns="34300" wrap="square" tIns="34300">
            <a:noAutofit/>
          </a:bodyPr>
          <a:lstStyle>
            <a:lvl1pPr lvl="0" marR="0" rtl="0" algn="l">
              <a:lnSpc>
                <a:spcPct val="100000"/>
              </a:lnSpc>
              <a:spcBef>
                <a:spcPts val="2200"/>
              </a:spcBef>
              <a:spcAft>
                <a:spcPts val="0"/>
              </a:spcAft>
              <a:buClr>
                <a:srgbClr val="53585F"/>
              </a:buClr>
              <a:buSzPts val="800"/>
              <a:buFont typeface="Helvetica Neue Light"/>
              <a:buChar char="•"/>
              <a:defRPr b="0" i="0" sz="2000" u="none" cap="none" strike="noStrike">
                <a:solidFill>
                  <a:srgbClr val="000000"/>
                </a:solidFill>
                <a:latin typeface="Helvetica Neue Light"/>
                <a:ea typeface="Helvetica Neue Light"/>
                <a:cs typeface="Helvetica Neue Light"/>
                <a:sym typeface="Helvetica Neue Light"/>
              </a:defRPr>
            </a:lvl1pPr>
            <a:lvl2pPr lvl="1" marR="0" rtl="0" algn="l">
              <a:lnSpc>
                <a:spcPct val="100000"/>
              </a:lnSpc>
              <a:spcBef>
                <a:spcPts val="2200"/>
              </a:spcBef>
              <a:spcAft>
                <a:spcPts val="0"/>
              </a:spcAft>
              <a:buClr>
                <a:srgbClr val="53585F"/>
              </a:buClr>
              <a:buSzPts val="800"/>
              <a:buFont typeface="Helvetica Neue Light"/>
              <a:buChar char="•"/>
              <a:defRPr b="0" i="0" sz="2000" u="none" cap="none" strike="noStrike">
                <a:solidFill>
                  <a:srgbClr val="000000"/>
                </a:solidFill>
                <a:latin typeface="Helvetica Neue Light"/>
                <a:ea typeface="Helvetica Neue Light"/>
                <a:cs typeface="Helvetica Neue Light"/>
                <a:sym typeface="Helvetica Neue Light"/>
              </a:defRPr>
            </a:lvl2pPr>
            <a:lvl3pPr lvl="2" marR="0" rtl="0" algn="l">
              <a:lnSpc>
                <a:spcPct val="100000"/>
              </a:lnSpc>
              <a:spcBef>
                <a:spcPts val="2200"/>
              </a:spcBef>
              <a:spcAft>
                <a:spcPts val="0"/>
              </a:spcAft>
              <a:buClr>
                <a:srgbClr val="53585F"/>
              </a:buClr>
              <a:buSzPts val="800"/>
              <a:buFont typeface="Helvetica Neue Light"/>
              <a:buChar char="•"/>
              <a:defRPr b="0" i="0" sz="2000" u="none" cap="none" strike="noStrike">
                <a:solidFill>
                  <a:srgbClr val="000000"/>
                </a:solidFill>
                <a:latin typeface="Helvetica Neue Light"/>
                <a:ea typeface="Helvetica Neue Light"/>
                <a:cs typeface="Helvetica Neue Light"/>
                <a:sym typeface="Helvetica Neue Light"/>
              </a:defRPr>
            </a:lvl3pPr>
            <a:lvl4pPr lvl="3" marR="0" rtl="0" algn="l">
              <a:lnSpc>
                <a:spcPct val="100000"/>
              </a:lnSpc>
              <a:spcBef>
                <a:spcPts val="2200"/>
              </a:spcBef>
              <a:spcAft>
                <a:spcPts val="0"/>
              </a:spcAft>
              <a:buClr>
                <a:srgbClr val="53585F"/>
              </a:buClr>
              <a:buSzPts val="800"/>
              <a:buFont typeface="Helvetica Neue Light"/>
              <a:buChar char="•"/>
              <a:defRPr b="0" i="0" sz="2000" u="none" cap="none" strike="noStrike">
                <a:solidFill>
                  <a:srgbClr val="000000"/>
                </a:solidFill>
                <a:latin typeface="Helvetica Neue Light"/>
                <a:ea typeface="Helvetica Neue Light"/>
                <a:cs typeface="Helvetica Neue Light"/>
                <a:sym typeface="Helvetica Neue Light"/>
              </a:defRPr>
            </a:lvl4pPr>
            <a:lvl5pPr lvl="4" marR="0" rtl="0" algn="l">
              <a:lnSpc>
                <a:spcPct val="100000"/>
              </a:lnSpc>
              <a:spcBef>
                <a:spcPts val="2200"/>
              </a:spcBef>
              <a:spcAft>
                <a:spcPts val="0"/>
              </a:spcAft>
              <a:buClr>
                <a:srgbClr val="53585F"/>
              </a:buClr>
              <a:buSzPts val="800"/>
              <a:buFont typeface="Helvetica Neue Light"/>
              <a:buChar char="•"/>
              <a:defRPr b="0" i="0" sz="2000" u="none" cap="none" strike="noStrike">
                <a:solidFill>
                  <a:srgbClr val="000000"/>
                </a:solidFill>
                <a:latin typeface="Helvetica Neue Light"/>
                <a:ea typeface="Helvetica Neue Light"/>
                <a:cs typeface="Helvetica Neue Light"/>
                <a:sym typeface="Helvetica Neue Light"/>
              </a:defRPr>
            </a:lvl5pPr>
            <a:lvl6pPr lvl="5" marR="0" rtl="0" algn="l">
              <a:lnSpc>
                <a:spcPct val="100000"/>
              </a:lnSpc>
              <a:spcBef>
                <a:spcPts val="2200"/>
              </a:spcBef>
              <a:spcAft>
                <a:spcPts val="0"/>
              </a:spcAft>
              <a:buClr>
                <a:srgbClr val="53585F"/>
              </a:buClr>
              <a:buSzPts val="1500"/>
              <a:buFont typeface="Helvetica Neue Light"/>
              <a:buChar char="•"/>
              <a:defRPr b="0" i="0" sz="2000" u="none" cap="none" strike="noStrike">
                <a:solidFill>
                  <a:srgbClr val="000000"/>
                </a:solidFill>
                <a:latin typeface="Helvetica Neue Light"/>
                <a:ea typeface="Helvetica Neue Light"/>
                <a:cs typeface="Helvetica Neue Light"/>
                <a:sym typeface="Helvetica Neue Light"/>
              </a:defRPr>
            </a:lvl6pPr>
            <a:lvl7pPr lvl="6" marR="0" rtl="0" algn="l">
              <a:lnSpc>
                <a:spcPct val="100000"/>
              </a:lnSpc>
              <a:spcBef>
                <a:spcPts val="2200"/>
              </a:spcBef>
              <a:spcAft>
                <a:spcPts val="0"/>
              </a:spcAft>
              <a:buClr>
                <a:srgbClr val="53585F"/>
              </a:buClr>
              <a:buSzPts val="1500"/>
              <a:buFont typeface="Helvetica Neue Light"/>
              <a:buChar char="•"/>
              <a:defRPr b="0" i="0" sz="2000" u="none" cap="none" strike="noStrike">
                <a:solidFill>
                  <a:srgbClr val="000000"/>
                </a:solidFill>
                <a:latin typeface="Helvetica Neue Light"/>
                <a:ea typeface="Helvetica Neue Light"/>
                <a:cs typeface="Helvetica Neue Light"/>
                <a:sym typeface="Helvetica Neue Light"/>
              </a:defRPr>
            </a:lvl7pPr>
            <a:lvl8pPr lvl="7" marR="0" rtl="0" algn="l">
              <a:lnSpc>
                <a:spcPct val="100000"/>
              </a:lnSpc>
              <a:spcBef>
                <a:spcPts val="2200"/>
              </a:spcBef>
              <a:spcAft>
                <a:spcPts val="0"/>
              </a:spcAft>
              <a:buClr>
                <a:srgbClr val="53585F"/>
              </a:buClr>
              <a:buSzPts val="1500"/>
              <a:buFont typeface="Helvetica Neue Light"/>
              <a:buChar char="•"/>
              <a:defRPr b="0" i="0" sz="2000" u="none" cap="none" strike="noStrike">
                <a:solidFill>
                  <a:srgbClr val="000000"/>
                </a:solidFill>
                <a:latin typeface="Helvetica Neue Light"/>
                <a:ea typeface="Helvetica Neue Light"/>
                <a:cs typeface="Helvetica Neue Light"/>
                <a:sym typeface="Helvetica Neue Light"/>
              </a:defRPr>
            </a:lvl8pPr>
            <a:lvl9pPr lvl="8" marR="0" rtl="0" algn="l">
              <a:lnSpc>
                <a:spcPct val="100000"/>
              </a:lnSpc>
              <a:spcBef>
                <a:spcPts val="2200"/>
              </a:spcBef>
              <a:spcAft>
                <a:spcPts val="0"/>
              </a:spcAft>
              <a:buClr>
                <a:srgbClr val="53585F"/>
              </a:buClr>
              <a:buSzPts val="1500"/>
              <a:buFont typeface="Helvetica Neue Light"/>
              <a:buChar char="•"/>
              <a:defRPr b="0" i="0" sz="2000" u="none" cap="none" strike="noStrike">
                <a:solidFill>
                  <a:srgbClr val="000000"/>
                </a:solidFill>
                <a:latin typeface="Helvetica Neue Light"/>
                <a:ea typeface="Helvetica Neue Light"/>
                <a:cs typeface="Helvetica Neue Light"/>
                <a:sym typeface="Helvetica Neue Light"/>
              </a:defRPr>
            </a:lvl9pPr>
          </a:lstStyle>
          <a:p/>
        </p:txBody>
      </p:sp>
      <p:sp>
        <p:nvSpPr>
          <p:cNvPr id="113" name="Google Shape;113;p28"/>
          <p:cNvSpPr txBox="1"/>
          <p:nvPr>
            <p:ph type="title"/>
          </p:nvPr>
        </p:nvSpPr>
        <p:spPr>
          <a:xfrm>
            <a:off x="1321593" y="3300413"/>
            <a:ext cx="6501000" cy="564600"/>
          </a:xfrm>
          <a:prstGeom prst="rect">
            <a:avLst/>
          </a:prstGeom>
          <a:noFill/>
          <a:ln>
            <a:noFill/>
          </a:ln>
        </p:spPr>
        <p:txBody>
          <a:bodyPr anchorCtr="0" anchor="b" bIns="34300" lIns="34300" spcFirstLastPara="1" rIns="34300" wrap="square" tIns="34300">
            <a:noAutofit/>
          </a:bodyPr>
          <a:lstStyle>
            <a:lvl1pPr lvl="0" marR="0" rtl="0" algn="l">
              <a:lnSpc>
                <a:spcPct val="100000"/>
              </a:lnSpc>
              <a:spcBef>
                <a:spcPts val="0"/>
              </a:spcBef>
              <a:spcAft>
                <a:spcPts val="0"/>
              </a:spcAft>
              <a:buClr>
                <a:srgbClr val="000000"/>
              </a:buClr>
              <a:buSzPts val="600"/>
              <a:buFont typeface="Helvetica Neue Light"/>
              <a:buNone/>
              <a:defRPr b="0" i="0" sz="2500" u="none" cap="none" strike="noStrike">
                <a:solidFill>
                  <a:srgbClr val="000000"/>
                </a:solidFill>
                <a:latin typeface="Helvetica Neue Light"/>
                <a:ea typeface="Helvetica Neue Light"/>
                <a:cs typeface="Helvetica Neue Light"/>
                <a:sym typeface="Helvetica Neue Light"/>
              </a:defRPr>
            </a:lvl1pPr>
            <a:lvl2pPr lvl="1" marR="0" rtl="0" algn="l">
              <a:lnSpc>
                <a:spcPct val="100000"/>
              </a:lnSpc>
              <a:spcBef>
                <a:spcPts val="0"/>
              </a:spcBef>
              <a:spcAft>
                <a:spcPts val="0"/>
              </a:spcAft>
              <a:buClr>
                <a:srgbClr val="000000"/>
              </a:buClr>
              <a:buSzPts val="600"/>
              <a:buFont typeface="Helvetica Neue Light"/>
              <a:buNone/>
              <a:defRPr b="0" i="0" sz="3000" u="none" cap="none" strike="noStrike">
                <a:solidFill>
                  <a:srgbClr val="000000"/>
                </a:solidFill>
                <a:latin typeface="Helvetica Neue Light"/>
                <a:ea typeface="Helvetica Neue Light"/>
                <a:cs typeface="Helvetica Neue Light"/>
                <a:sym typeface="Helvetica Neue Light"/>
              </a:defRPr>
            </a:lvl2pPr>
            <a:lvl3pPr lvl="2" marR="0" rtl="0" algn="l">
              <a:lnSpc>
                <a:spcPct val="100000"/>
              </a:lnSpc>
              <a:spcBef>
                <a:spcPts val="0"/>
              </a:spcBef>
              <a:spcAft>
                <a:spcPts val="0"/>
              </a:spcAft>
              <a:buClr>
                <a:srgbClr val="000000"/>
              </a:buClr>
              <a:buSzPts val="600"/>
              <a:buFont typeface="Helvetica Neue Light"/>
              <a:buNone/>
              <a:defRPr b="0" i="0" sz="3000" u="none" cap="none" strike="noStrike">
                <a:solidFill>
                  <a:srgbClr val="000000"/>
                </a:solidFill>
                <a:latin typeface="Helvetica Neue Light"/>
                <a:ea typeface="Helvetica Neue Light"/>
                <a:cs typeface="Helvetica Neue Light"/>
                <a:sym typeface="Helvetica Neue Light"/>
              </a:defRPr>
            </a:lvl3pPr>
            <a:lvl4pPr lvl="3" marR="0" rtl="0" algn="l">
              <a:lnSpc>
                <a:spcPct val="100000"/>
              </a:lnSpc>
              <a:spcBef>
                <a:spcPts val="0"/>
              </a:spcBef>
              <a:spcAft>
                <a:spcPts val="0"/>
              </a:spcAft>
              <a:buClr>
                <a:srgbClr val="000000"/>
              </a:buClr>
              <a:buSzPts val="600"/>
              <a:buFont typeface="Helvetica Neue Light"/>
              <a:buNone/>
              <a:defRPr b="0" i="0" sz="3000" u="none" cap="none" strike="noStrike">
                <a:solidFill>
                  <a:srgbClr val="000000"/>
                </a:solidFill>
                <a:latin typeface="Helvetica Neue Light"/>
                <a:ea typeface="Helvetica Neue Light"/>
                <a:cs typeface="Helvetica Neue Light"/>
                <a:sym typeface="Helvetica Neue Light"/>
              </a:defRPr>
            </a:lvl4pPr>
            <a:lvl5pPr lvl="4" marR="0" rtl="0" algn="l">
              <a:lnSpc>
                <a:spcPct val="100000"/>
              </a:lnSpc>
              <a:spcBef>
                <a:spcPts val="0"/>
              </a:spcBef>
              <a:spcAft>
                <a:spcPts val="0"/>
              </a:spcAft>
              <a:buClr>
                <a:srgbClr val="000000"/>
              </a:buClr>
              <a:buSzPts val="600"/>
              <a:buFont typeface="Helvetica Neue Light"/>
              <a:buNone/>
              <a:defRPr b="0" i="0" sz="3000" u="none" cap="none" strike="noStrike">
                <a:solidFill>
                  <a:srgbClr val="000000"/>
                </a:solidFill>
                <a:latin typeface="Helvetica Neue Light"/>
                <a:ea typeface="Helvetica Neue Light"/>
                <a:cs typeface="Helvetica Neue Light"/>
                <a:sym typeface="Helvetica Neue Light"/>
              </a:defRPr>
            </a:lvl5pPr>
            <a:lvl6pPr lvl="5" marR="0" rtl="0" algn="l">
              <a:lnSpc>
                <a:spcPct val="100000"/>
              </a:lnSpc>
              <a:spcBef>
                <a:spcPts val="0"/>
              </a:spcBef>
              <a:spcAft>
                <a:spcPts val="0"/>
              </a:spcAft>
              <a:buClr>
                <a:srgbClr val="000000"/>
              </a:buClr>
              <a:buSzPts val="600"/>
              <a:buFont typeface="Helvetica Neue Light"/>
              <a:buNone/>
              <a:defRPr b="0" i="0" sz="3000" u="none" cap="none" strike="noStrike">
                <a:solidFill>
                  <a:srgbClr val="000000"/>
                </a:solidFill>
                <a:latin typeface="Helvetica Neue Light"/>
                <a:ea typeface="Helvetica Neue Light"/>
                <a:cs typeface="Helvetica Neue Light"/>
                <a:sym typeface="Helvetica Neue Light"/>
              </a:defRPr>
            </a:lvl6pPr>
            <a:lvl7pPr lvl="6" marR="0" rtl="0" algn="l">
              <a:lnSpc>
                <a:spcPct val="100000"/>
              </a:lnSpc>
              <a:spcBef>
                <a:spcPts val="0"/>
              </a:spcBef>
              <a:spcAft>
                <a:spcPts val="0"/>
              </a:spcAft>
              <a:buClr>
                <a:srgbClr val="000000"/>
              </a:buClr>
              <a:buSzPts val="600"/>
              <a:buFont typeface="Helvetica Neue Light"/>
              <a:buNone/>
              <a:defRPr b="0" i="0" sz="3000" u="none" cap="none" strike="noStrike">
                <a:solidFill>
                  <a:srgbClr val="000000"/>
                </a:solidFill>
                <a:latin typeface="Helvetica Neue Light"/>
                <a:ea typeface="Helvetica Neue Light"/>
                <a:cs typeface="Helvetica Neue Light"/>
                <a:sym typeface="Helvetica Neue Light"/>
              </a:defRPr>
            </a:lvl7pPr>
            <a:lvl8pPr lvl="7" marR="0" rtl="0" algn="l">
              <a:lnSpc>
                <a:spcPct val="100000"/>
              </a:lnSpc>
              <a:spcBef>
                <a:spcPts val="0"/>
              </a:spcBef>
              <a:spcAft>
                <a:spcPts val="0"/>
              </a:spcAft>
              <a:buClr>
                <a:srgbClr val="000000"/>
              </a:buClr>
              <a:buSzPts val="600"/>
              <a:buFont typeface="Helvetica Neue Light"/>
              <a:buNone/>
              <a:defRPr b="0" i="0" sz="3000" u="none" cap="none" strike="noStrike">
                <a:solidFill>
                  <a:srgbClr val="000000"/>
                </a:solidFill>
                <a:latin typeface="Helvetica Neue Light"/>
                <a:ea typeface="Helvetica Neue Light"/>
                <a:cs typeface="Helvetica Neue Light"/>
                <a:sym typeface="Helvetica Neue Light"/>
              </a:defRPr>
            </a:lvl8pPr>
            <a:lvl9pPr lvl="8" marR="0" rtl="0" algn="l">
              <a:lnSpc>
                <a:spcPct val="100000"/>
              </a:lnSpc>
              <a:spcBef>
                <a:spcPts val="0"/>
              </a:spcBef>
              <a:spcAft>
                <a:spcPts val="0"/>
              </a:spcAft>
              <a:buClr>
                <a:srgbClr val="000000"/>
              </a:buClr>
              <a:buSzPts val="600"/>
              <a:buFont typeface="Helvetica Neue Light"/>
              <a:buNone/>
              <a:defRPr b="0" i="0" sz="3000" u="none" cap="none" strike="noStrike">
                <a:solidFill>
                  <a:srgbClr val="000000"/>
                </a:solidFill>
                <a:latin typeface="Helvetica Neue Light"/>
                <a:ea typeface="Helvetica Neue Light"/>
                <a:cs typeface="Helvetica Neue Light"/>
                <a:sym typeface="Helvetica Neue Light"/>
              </a:defRPr>
            </a:lvl9pPr>
          </a:lstStyle>
          <a:p/>
        </p:txBody>
      </p:sp>
      <p:sp>
        <p:nvSpPr>
          <p:cNvPr id="114" name="Google Shape;114;p28"/>
          <p:cNvSpPr txBox="1"/>
          <p:nvPr>
            <p:ph idx="1" type="body"/>
          </p:nvPr>
        </p:nvSpPr>
        <p:spPr>
          <a:xfrm>
            <a:off x="1321593" y="3882628"/>
            <a:ext cx="6501000" cy="446700"/>
          </a:xfrm>
          <a:prstGeom prst="rect">
            <a:avLst/>
          </a:prstGeom>
          <a:noFill/>
          <a:ln>
            <a:noFill/>
          </a:ln>
        </p:spPr>
        <p:txBody>
          <a:bodyPr anchorCtr="0" anchor="t" bIns="34300" lIns="34300" spcFirstLastPara="1" rIns="34300" wrap="square" tIns="34300">
            <a:noAutofit/>
          </a:bodyPr>
          <a:lstStyle>
            <a:lvl1pPr indent="-228600" lvl="0" marL="457200" marR="0" rtl="0" algn="ctr">
              <a:lnSpc>
                <a:spcPct val="100000"/>
              </a:lnSpc>
              <a:spcBef>
                <a:spcPts val="0"/>
              </a:spcBef>
              <a:spcAft>
                <a:spcPts val="0"/>
              </a:spcAft>
              <a:buClr>
                <a:srgbClr val="000000"/>
              </a:buClr>
              <a:buSzPts val="800"/>
              <a:buFont typeface="Helvetica Neue Light"/>
              <a:buNone/>
              <a:defRPr b="0" i="0" sz="1600" u="none" cap="none" strike="noStrike">
                <a:solidFill>
                  <a:srgbClr val="000000"/>
                </a:solidFill>
                <a:latin typeface="Helvetica Neue Light"/>
                <a:ea typeface="Helvetica Neue Light"/>
                <a:cs typeface="Helvetica Neue Light"/>
                <a:sym typeface="Helvetica Neue Light"/>
              </a:defRPr>
            </a:lvl1pPr>
            <a:lvl2pPr indent="-228600" lvl="1" marL="914400" marR="0" rtl="0" algn="ctr">
              <a:lnSpc>
                <a:spcPct val="100000"/>
              </a:lnSpc>
              <a:spcBef>
                <a:spcPts val="0"/>
              </a:spcBef>
              <a:spcAft>
                <a:spcPts val="0"/>
              </a:spcAft>
              <a:buClr>
                <a:srgbClr val="000000"/>
              </a:buClr>
              <a:buSzPts val="800"/>
              <a:buFont typeface="Helvetica Neue Light"/>
              <a:buNone/>
              <a:defRPr b="0" i="0" sz="1600" u="none" cap="none" strike="noStrike">
                <a:solidFill>
                  <a:srgbClr val="000000"/>
                </a:solidFill>
                <a:latin typeface="Helvetica Neue Light"/>
                <a:ea typeface="Helvetica Neue Light"/>
                <a:cs typeface="Helvetica Neue Light"/>
                <a:sym typeface="Helvetica Neue Light"/>
              </a:defRPr>
            </a:lvl2pPr>
            <a:lvl3pPr indent="-228600" lvl="2" marL="1371600" marR="0" rtl="0" algn="ctr">
              <a:lnSpc>
                <a:spcPct val="100000"/>
              </a:lnSpc>
              <a:spcBef>
                <a:spcPts val="0"/>
              </a:spcBef>
              <a:spcAft>
                <a:spcPts val="0"/>
              </a:spcAft>
              <a:buClr>
                <a:srgbClr val="000000"/>
              </a:buClr>
              <a:buSzPts val="800"/>
              <a:buFont typeface="Helvetica Neue Light"/>
              <a:buNone/>
              <a:defRPr b="0" i="0" sz="1600" u="none" cap="none" strike="noStrike">
                <a:solidFill>
                  <a:srgbClr val="000000"/>
                </a:solidFill>
                <a:latin typeface="Helvetica Neue Light"/>
                <a:ea typeface="Helvetica Neue Light"/>
                <a:cs typeface="Helvetica Neue Light"/>
                <a:sym typeface="Helvetica Neue Light"/>
              </a:defRPr>
            </a:lvl3pPr>
            <a:lvl4pPr indent="-228600" lvl="3" marL="1828800" marR="0" rtl="0" algn="ctr">
              <a:lnSpc>
                <a:spcPct val="100000"/>
              </a:lnSpc>
              <a:spcBef>
                <a:spcPts val="0"/>
              </a:spcBef>
              <a:spcAft>
                <a:spcPts val="0"/>
              </a:spcAft>
              <a:buClr>
                <a:srgbClr val="000000"/>
              </a:buClr>
              <a:buSzPts val="800"/>
              <a:buFont typeface="Helvetica Neue Light"/>
              <a:buNone/>
              <a:defRPr b="0" i="0" sz="1600" u="none" cap="none" strike="noStrike">
                <a:solidFill>
                  <a:srgbClr val="000000"/>
                </a:solidFill>
                <a:latin typeface="Helvetica Neue Light"/>
                <a:ea typeface="Helvetica Neue Light"/>
                <a:cs typeface="Helvetica Neue Light"/>
                <a:sym typeface="Helvetica Neue Light"/>
              </a:defRPr>
            </a:lvl4pPr>
            <a:lvl5pPr indent="-228600" lvl="4" marL="2286000" marR="0" rtl="0" algn="ctr">
              <a:lnSpc>
                <a:spcPct val="100000"/>
              </a:lnSpc>
              <a:spcBef>
                <a:spcPts val="0"/>
              </a:spcBef>
              <a:spcAft>
                <a:spcPts val="0"/>
              </a:spcAft>
              <a:buClr>
                <a:srgbClr val="000000"/>
              </a:buClr>
              <a:buSzPts val="800"/>
              <a:buFont typeface="Helvetica Neue Light"/>
              <a:buNone/>
              <a:defRPr b="0" i="0" sz="1600" u="none" cap="none" strike="noStrike">
                <a:solidFill>
                  <a:srgbClr val="000000"/>
                </a:solidFill>
                <a:latin typeface="Helvetica Neue Light"/>
                <a:ea typeface="Helvetica Neue Light"/>
                <a:cs typeface="Helvetica Neue Light"/>
                <a:sym typeface="Helvetica Neue Light"/>
              </a:defRPr>
            </a:lvl5pPr>
            <a:lvl6pPr indent="-323850" lvl="5" marL="2743200" marR="0" rtl="0" algn="l">
              <a:lnSpc>
                <a:spcPct val="100000"/>
              </a:lnSpc>
              <a:spcBef>
                <a:spcPts val="2200"/>
              </a:spcBef>
              <a:spcAft>
                <a:spcPts val="0"/>
              </a:spcAft>
              <a:buClr>
                <a:srgbClr val="53585F"/>
              </a:buClr>
              <a:buSzPts val="1500"/>
              <a:buFont typeface="Helvetica Neue Light"/>
              <a:buChar char="•"/>
              <a:defRPr b="0" i="0" sz="2000" u="none" cap="none" strike="noStrike">
                <a:solidFill>
                  <a:srgbClr val="000000"/>
                </a:solidFill>
                <a:latin typeface="Helvetica Neue Light"/>
                <a:ea typeface="Helvetica Neue Light"/>
                <a:cs typeface="Helvetica Neue Light"/>
                <a:sym typeface="Helvetica Neue Light"/>
              </a:defRPr>
            </a:lvl6pPr>
            <a:lvl7pPr indent="-323850" lvl="6" marL="3200400" marR="0" rtl="0" algn="l">
              <a:lnSpc>
                <a:spcPct val="100000"/>
              </a:lnSpc>
              <a:spcBef>
                <a:spcPts val="2200"/>
              </a:spcBef>
              <a:spcAft>
                <a:spcPts val="0"/>
              </a:spcAft>
              <a:buClr>
                <a:srgbClr val="53585F"/>
              </a:buClr>
              <a:buSzPts val="1500"/>
              <a:buFont typeface="Helvetica Neue Light"/>
              <a:buChar char="•"/>
              <a:defRPr b="0" i="0" sz="2000" u="none" cap="none" strike="noStrike">
                <a:solidFill>
                  <a:srgbClr val="000000"/>
                </a:solidFill>
                <a:latin typeface="Helvetica Neue Light"/>
                <a:ea typeface="Helvetica Neue Light"/>
                <a:cs typeface="Helvetica Neue Light"/>
                <a:sym typeface="Helvetica Neue Light"/>
              </a:defRPr>
            </a:lvl7pPr>
            <a:lvl8pPr indent="-323850" lvl="7" marL="3657600" marR="0" rtl="0" algn="l">
              <a:lnSpc>
                <a:spcPct val="100000"/>
              </a:lnSpc>
              <a:spcBef>
                <a:spcPts val="2200"/>
              </a:spcBef>
              <a:spcAft>
                <a:spcPts val="0"/>
              </a:spcAft>
              <a:buClr>
                <a:srgbClr val="53585F"/>
              </a:buClr>
              <a:buSzPts val="1500"/>
              <a:buFont typeface="Helvetica Neue Light"/>
              <a:buChar char="•"/>
              <a:defRPr b="0" i="0" sz="2000" u="none" cap="none" strike="noStrike">
                <a:solidFill>
                  <a:srgbClr val="000000"/>
                </a:solidFill>
                <a:latin typeface="Helvetica Neue Light"/>
                <a:ea typeface="Helvetica Neue Light"/>
                <a:cs typeface="Helvetica Neue Light"/>
                <a:sym typeface="Helvetica Neue Light"/>
              </a:defRPr>
            </a:lvl8pPr>
            <a:lvl9pPr indent="-323850" lvl="8" marL="4114800" marR="0" rtl="0" algn="l">
              <a:lnSpc>
                <a:spcPct val="100000"/>
              </a:lnSpc>
              <a:spcBef>
                <a:spcPts val="2200"/>
              </a:spcBef>
              <a:spcAft>
                <a:spcPts val="0"/>
              </a:spcAft>
              <a:buClr>
                <a:srgbClr val="53585F"/>
              </a:buClr>
              <a:buSzPts val="1500"/>
              <a:buFont typeface="Helvetica Neue Light"/>
              <a:buChar char="•"/>
              <a:defRPr b="0" i="0" sz="2000" u="none" cap="none" strike="noStrike">
                <a:solidFill>
                  <a:srgbClr val="000000"/>
                </a:solidFill>
                <a:latin typeface="Helvetica Neue Light"/>
                <a:ea typeface="Helvetica Neue Light"/>
                <a:cs typeface="Helvetica Neue Light"/>
                <a:sym typeface="Helvetica Neue Light"/>
              </a:defRPr>
            </a:lvl9pPr>
          </a:lstStyle>
          <a:p/>
        </p:txBody>
      </p:sp>
      <p:sp>
        <p:nvSpPr>
          <p:cNvPr id="115" name="Google Shape;115;p28"/>
          <p:cNvSpPr txBox="1"/>
          <p:nvPr>
            <p:ph idx="12" type="sldNum"/>
          </p:nvPr>
        </p:nvSpPr>
        <p:spPr>
          <a:xfrm>
            <a:off x="4495290" y="4321969"/>
            <a:ext cx="150000" cy="152400"/>
          </a:xfrm>
          <a:prstGeom prst="rect">
            <a:avLst/>
          </a:prstGeom>
          <a:noFill/>
          <a:ln>
            <a:noFill/>
          </a:ln>
        </p:spPr>
        <p:txBody>
          <a:bodyPr anchorCtr="0" anchor="t" bIns="14300" lIns="14300" spcFirstLastPara="1" rIns="14300" wrap="square" tIns="14300">
            <a:noAutofit/>
          </a:bodyPr>
          <a:lstStyle>
            <a:lvl1pPr indent="0" lvl="0" marL="0" marR="0" rtl="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1pPr>
            <a:lvl2pPr indent="0" lvl="1" marL="0" marR="0" rtl="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2pPr>
            <a:lvl3pPr indent="0" lvl="2" marL="0" marR="0" rtl="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3pPr>
            <a:lvl4pPr indent="0" lvl="3" marL="0" marR="0" rtl="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4pPr>
            <a:lvl5pPr indent="0" lvl="4" marL="0" marR="0" rtl="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5pPr>
            <a:lvl6pPr indent="0" lvl="5" marL="0" marR="0" rtl="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6pPr>
            <a:lvl7pPr indent="0" lvl="6" marL="0" marR="0" rtl="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7pPr>
            <a:lvl8pPr indent="0" lvl="7" marL="0" marR="0" rtl="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8pPr>
            <a:lvl9pPr indent="0" lvl="8" marL="0" marR="0" rtl="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9pPr>
          </a:lstStyle>
          <a:p>
            <a:pPr indent="0" lvl="0" marL="0" rtl="0" algn="ct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mp; Bullets" showMasterSp="0">
  <p:cSld name="Title &amp; Bullets">
    <p:spTree>
      <p:nvGrpSpPr>
        <p:cNvPr id="116" name="Shape 116"/>
        <p:cNvGrpSpPr/>
        <p:nvPr/>
      </p:nvGrpSpPr>
      <p:grpSpPr>
        <a:xfrm>
          <a:off x="0" y="0"/>
          <a:ext cx="0" cy="0"/>
          <a:chOff x="0" y="0"/>
          <a:chExt cx="0" cy="0"/>
        </a:xfrm>
      </p:grpSpPr>
      <p:sp>
        <p:nvSpPr>
          <p:cNvPr id="117" name="Google Shape;117;p29"/>
          <p:cNvSpPr txBox="1"/>
          <p:nvPr>
            <p:ph type="title"/>
          </p:nvPr>
        </p:nvSpPr>
        <p:spPr>
          <a:xfrm>
            <a:off x="1645295" y="234404"/>
            <a:ext cx="5853300" cy="1138500"/>
          </a:xfrm>
          <a:prstGeom prst="rect">
            <a:avLst/>
          </a:prstGeom>
          <a:noFill/>
          <a:ln>
            <a:noFill/>
          </a:ln>
        </p:spPr>
        <p:txBody>
          <a:bodyPr anchorCtr="0" anchor="ctr" bIns="91425" lIns="91425" spcFirstLastPara="1" rIns="91425" wrap="square" tIns="91425">
            <a:noAutofit/>
          </a:bodyPr>
          <a:lstStyle>
            <a:lvl1pPr indent="0" lvl="0" marL="0" marR="0" rtl="0" algn="ctr">
              <a:lnSpc>
                <a:spcPct val="100000"/>
              </a:lnSpc>
              <a:spcBef>
                <a:spcPts val="0"/>
              </a:spcBef>
              <a:spcAft>
                <a:spcPts val="0"/>
              </a:spcAft>
              <a:buClr>
                <a:srgbClr val="000000"/>
              </a:buClr>
              <a:buSzPts val="2800"/>
              <a:buFont typeface="Helvetica Neue Light"/>
              <a:buNone/>
              <a:defRPr b="0" i="0" sz="4200" u="none" cap="none" strike="noStrike">
                <a:solidFill>
                  <a:srgbClr val="000000"/>
                </a:solidFill>
                <a:latin typeface="Helvetica Neue Light"/>
                <a:ea typeface="Helvetica Neue Light"/>
                <a:cs typeface="Helvetica Neue Light"/>
                <a:sym typeface="Helvetica Neue Light"/>
              </a:defRPr>
            </a:lvl1pPr>
            <a:lvl2pPr indent="88900" lvl="1" marL="0" marR="0" rtl="0" algn="l">
              <a:lnSpc>
                <a:spcPct val="100000"/>
              </a:lnSpc>
              <a:spcBef>
                <a:spcPts val="0"/>
              </a:spcBef>
              <a:spcAft>
                <a:spcPts val="0"/>
              </a:spcAft>
              <a:buClr>
                <a:srgbClr val="000000"/>
              </a:buClr>
              <a:buSzPts val="2800"/>
              <a:buFont typeface="Helvetica Neue Light"/>
              <a:buNone/>
              <a:defRPr b="0" i="0" sz="3000" u="none" cap="none" strike="noStrike">
                <a:solidFill>
                  <a:srgbClr val="000000"/>
                </a:solidFill>
                <a:latin typeface="Helvetica Neue Light"/>
                <a:ea typeface="Helvetica Neue Light"/>
                <a:cs typeface="Helvetica Neue Light"/>
                <a:sym typeface="Helvetica Neue Light"/>
              </a:defRPr>
            </a:lvl2pPr>
            <a:lvl3pPr indent="177800" lvl="2" marL="0" marR="0" rtl="0" algn="l">
              <a:lnSpc>
                <a:spcPct val="100000"/>
              </a:lnSpc>
              <a:spcBef>
                <a:spcPts val="0"/>
              </a:spcBef>
              <a:spcAft>
                <a:spcPts val="0"/>
              </a:spcAft>
              <a:buClr>
                <a:srgbClr val="000000"/>
              </a:buClr>
              <a:buSzPts val="2800"/>
              <a:buFont typeface="Helvetica Neue Light"/>
              <a:buNone/>
              <a:defRPr b="0" i="0" sz="3000" u="none" cap="none" strike="noStrike">
                <a:solidFill>
                  <a:srgbClr val="000000"/>
                </a:solidFill>
                <a:latin typeface="Helvetica Neue Light"/>
                <a:ea typeface="Helvetica Neue Light"/>
                <a:cs typeface="Helvetica Neue Light"/>
                <a:sym typeface="Helvetica Neue Light"/>
              </a:defRPr>
            </a:lvl3pPr>
            <a:lvl4pPr indent="266700" lvl="3" marL="0" marR="0" rtl="0" algn="l">
              <a:lnSpc>
                <a:spcPct val="100000"/>
              </a:lnSpc>
              <a:spcBef>
                <a:spcPts val="0"/>
              </a:spcBef>
              <a:spcAft>
                <a:spcPts val="0"/>
              </a:spcAft>
              <a:buClr>
                <a:srgbClr val="000000"/>
              </a:buClr>
              <a:buSzPts val="2800"/>
              <a:buFont typeface="Helvetica Neue Light"/>
              <a:buNone/>
              <a:defRPr b="0" i="0" sz="3000" u="none" cap="none" strike="noStrike">
                <a:solidFill>
                  <a:srgbClr val="000000"/>
                </a:solidFill>
                <a:latin typeface="Helvetica Neue Light"/>
                <a:ea typeface="Helvetica Neue Light"/>
                <a:cs typeface="Helvetica Neue Light"/>
                <a:sym typeface="Helvetica Neue Light"/>
              </a:defRPr>
            </a:lvl4pPr>
            <a:lvl5pPr indent="342900" lvl="4" marL="0" marR="0" rtl="0" algn="l">
              <a:lnSpc>
                <a:spcPct val="100000"/>
              </a:lnSpc>
              <a:spcBef>
                <a:spcPts val="0"/>
              </a:spcBef>
              <a:spcAft>
                <a:spcPts val="0"/>
              </a:spcAft>
              <a:buClr>
                <a:srgbClr val="000000"/>
              </a:buClr>
              <a:buSzPts val="2800"/>
              <a:buFont typeface="Helvetica Neue Light"/>
              <a:buNone/>
              <a:defRPr b="0" i="0" sz="3000" u="none" cap="none" strike="noStrike">
                <a:solidFill>
                  <a:srgbClr val="000000"/>
                </a:solidFill>
                <a:latin typeface="Helvetica Neue Light"/>
                <a:ea typeface="Helvetica Neue Light"/>
                <a:cs typeface="Helvetica Neue Light"/>
                <a:sym typeface="Helvetica Neue Light"/>
              </a:defRPr>
            </a:lvl5pPr>
            <a:lvl6pPr indent="431800" lvl="5" marL="0" marR="0" rtl="0" algn="l">
              <a:lnSpc>
                <a:spcPct val="100000"/>
              </a:lnSpc>
              <a:spcBef>
                <a:spcPts val="0"/>
              </a:spcBef>
              <a:spcAft>
                <a:spcPts val="0"/>
              </a:spcAft>
              <a:buClr>
                <a:srgbClr val="000000"/>
              </a:buClr>
              <a:buSzPts val="2800"/>
              <a:buFont typeface="Helvetica Neue Light"/>
              <a:buNone/>
              <a:defRPr b="0" i="0" sz="3000" u="none" cap="none" strike="noStrike">
                <a:solidFill>
                  <a:srgbClr val="000000"/>
                </a:solidFill>
                <a:latin typeface="Helvetica Neue Light"/>
                <a:ea typeface="Helvetica Neue Light"/>
                <a:cs typeface="Helvetica Neue Light"/>
                <a:sym typeface="Helvetica Neue Light"/>
              </a:defRPr>
            </a:lvl6pPr>
            <a:lvl7pPr indent="520700" lvl="6" marL="0" marR="0" rtl="0" algn="l">
              <a:lnSpc>
                <a:spcPct val="100000"/>
              </a:lnSpc>
              <a:spcBef>
                <a:spcPts val="0"/>
              </a:spcBef>
              <a:spcAft>
                <a:spcPts val="0"/>
              </a:spcAft>
              <a:buClr>
                <a:srgbClr val="000000"/>
              </a:buClr>
              <a:buSzPts val="2800"/>
              <a:buFont typeface="Helvetica Neue Light"/>
              <a:buNone/>
              <a:defRPr b="0" i="0" sz="3000" u="none" cap="none" strike="noStrike">
                <a:solidFill>
                  <a:srgbClr val="000000"/>
                </a:solidFill>
                <a:latin typeface="Helvetica Neue Light"/>
                <a:ea typeface="Helvetica Neue Light"/>
                <a:cs typeface="Helvetica Neue Light"/>
                <a:sym typeface="Helvetica Neue Light"/>
              </a:defRPr>
            </a:lvl7pPr>
            <a:lvl8pPr indent="609600" lvl="7" marL="0" marR="0" rtl="0" algn="l">
              <a:lnSpc>
                <a:spcPct val="100000"/>
              </a:lnSpc>
              <a:spcBef>
                <a:spcPts val="0"/>
              </a:spcBef>
              <a:spcAft>
                <a:spcPts val="0"/>
              </a:spcAft>
              <a:buClr>
                <a:srgbClr val="000000"/>
              </a:buClr>
              <a:buSzPts val="2800"/>
              <a:buFont typeface="Helvetica Neue Light"/>
              <a:buNone/>
              <a:defRPr b="0" i="0" sz="3000" u="none" cap="none" strike="noStrike">
                <a:solidFill>
                  <a:srgbClr val="000000"/>
                </a:solidFill>
                <a:latin typeface="Helvetica Neue Light"/>
                <a:ea typeface="Helvetica Neue Light"/>
                <a:cs typeface="Helvetica Neue Light"/>
                <a:sym typeface="Helvetica Neue Light"/>
              </a:defRPr>
            </a:lvl8pPr>
            <a:lvl9pPr indent="685800" lvl="8" marL="0" marR="0" rtl="0" algn="l">
              <a:lnSpc>
                <a:spcPct val="100000"/>
              </a:lnSpc>
              <a:spcBef>
                <a:spcPts val="0"/>
              </a:spcBef>
              <a:spcAft>
                <a:spcPts val="0"/>
              </a:spcAft>
              <a:buClr>
                <a:srgbClr val="000000"/>
              </a:buClr>
              <a:buSzPts val="2800"/>
              <a:buFont typeface="Helvetica Neue Light"/>
              <a:buNone/>
              <a:defRPr b="0" i="0" sz="3000" u="none" cap="none" strike="noStrike">
                <a:solidFill>
                  <a:srgbClr val="000000"/>
                </a:solidFill>
                <a:latin typeface="Helvetica Neue Light"/>
                <a:ea typeface="Helvetica Neue Light"/>
                <a:cs typeface="Helvetica Neue Light"/>
                <a:sym typeface="Helvetica Neue Light"/>
              </a:defRPr>
            </a:lvl9pPr>
          </a:lstStyle>
          <a:p/>
        </p:txBody>
      </p:sp>
      <p:sp>
        <p:nvSpPr>
          <p:cNvPr id="118" name="Google Shape;118;p29"/>
          <p:cNvSpPr txBox="1"/>
          <p:nvPr>
            <p:ph idx="1" type="body"/>
          </p:nvPr>
        </p:nvSpPr>
        <p:spPr>
          <a:xfrm>
            <a:off x="1645295" y="1372939"/>
            <a:ext cx="5853300" cy="3315300"/>
          </a:xfrm>
          <a:prstGeom prst="rect">
            <a:avLst/>
          </a:prstGeom>
          <a:noFill/>
          <a:ln>
            <a:noFill/>
          </a:ln>
        </p:spPr>
        <p:txBody>
          <a:bodyPr anchorCtr="0" anchor="ctr" bIns="91425" lIns="91425" spcFirstLastPara="1" rIns="91425" wrap="square" tIns="91425">
            <a:noAutofit/>
          </a:bodyPr>
          <a:lstStyle>
            <a:lvl1pPr indent="-317500" lvl="0" marL="457200" marR="0" rtl="0" algn="l">
              <a:lnSpc>
                <a:spcPct val="100000"/>
              </a:lnSpc>
              <a:spcBef>
                <a:spcPts val="2200"/>
              </a:spcBef>
              <a:spcAft>
                <a:spcPts val="0"/>
              </a:spcAft>
              <a:buClr>
                <a:srgbClr val="000000"/>
              </a:buClr>
              <a:buSzPts val="1400"/>
              <a:buFont typeface="Helvetica Neue Light"/>
              <a:buChar char="•"/>
              <a:defRPr b="0" i="0" sz="1900" u="none" cap="none" strike="noStrike">
                <a:solidFill>
                  <a:srgbClr val="000000"/>
                </a:solidFill>
                <a:latin typeface="Helvetica Neue Light"/>
                <a:ea typeface="Helvetica Neue Light"/>
                <a:cs typeface="Helvetica Neue Light"/>
                <a:sym typeface="Helvetica Neue Light"/>
              </a:defRPr>
            </a:lvl1pPr>
            <a:lvl2pPr indent="-317500" lvl="1" marL="914400" marR="0" rtl="0" algn="l">
              <a:lnSpc>
                <a:spcPct val="100000"/>
              </a:lnSpc>
              <a:spcBef>
                <a:spcPts val="2200"/>
              </a:spcBef>
              <a:spcAft>
                <a:spcPts val="0"/>
              </a:spcAft>
              <a:buClr>
                <a:srgbClr val="000000"/>
              </a:buClr>
              <a:buSzPts val="1400"/>
              <a:buFont typeface="Helvetica Neue Light"/>
              <a:buChar char="•"/>
              <a:defRPr b="0" i="0" sz="1900" u="none" cap="none" strike="noStrike">
                <a:solidFill>
                  <a:srgbClr val="000000"/>
                </a:solidFill>
                <a:latin typeface="Helvetica Neue Light"/>
                <a:ea typeface="Helvetica Neue Light"/>
                <a:cs typeface="Helvetica Neue Light"/>
                <a:sym typeface="Helvetica Neue Light"/>
              </a:defRPr>
            </a:lvl2pPr>
            <a:lvl3pPr indent="-317500" lvl="2" marL="1371600" marR="0" rtl="0" algn="l">
              <a:lnSpc>
                <a:spcPct val="100000"/>
              </a:lnSpc>
              <a:spcBef>
                <a:spcPts val="2200"/>
              </a:spcBef>
              <a:spcAft>
                <a:spcPts val="0"/>
              </a:spcAft>
              <a:buClr>
                <a:srgbClr val="000000"/>
              </a:buClr>
              <a:buSzPts val="1400"/>
              <a:buFont typeface="Helvetica Neue Light"/>
              <a:buChar char="•"/>
              <a:defRPr b="0" i="0" sz="1900" u="none" cap="none" strike="noStrike">
                <a:solidFill>
                  <a:srgbClr val="000000"/>
                </a:solidFill>
                <a:latin typeface="Helvetica Neue Light"/>
                <a:ea typeface="Helvetica Neue Light"/>
                <a:cs typeface="Helvetica Neue Light"/>
                <a:sym typeface="Helvetica Neue Light"/>
              </a:defRPr>
            </a:lvl3pPr>
            <a:lvl4pPr indent="-317500" lvl="3" marL="1828800" marR="0" rtl="0" algn="l">
              <a:lnSpc>
                <a:spcPct val="100000"/>
              </a:lnSpc>
              <a:spcBef>
                <a:spcPts val="2200"/>
              </a:spcBef>
              <a:spcAft>
                <a:spcPts val="0"/>
              </a:spcAft>
              <a:buClr>
                <a:srgbClr val="000000"/>
              </a:buClr>
              <a:buSzPts val="1400"/>
              <a:buFont typeface="Helvetica Neue Light"/>
              <a:buChar char="•"/>
              <a:defRPr b="0" i="0" sz="1900" u="none" cap="none" strike="noStrike">
                <a:solidFill>
                  <a:srgbClr val="000000"/>
                </a:solidFill>
                <a:latin typeface="Helvetica Neue Light"/>
                <a:ea typeface="Helvetica Neue Light"/>
                <a:cs typeface="Helvetica Neue Light"/>
                <a:sym typeface="Helvetica Neue Light"/>
              </a:defRPr>
            </a:lvl4pPr>
            <a:lvl5pPr indent="-317500" lvl="4" marL="2286000" marR="0" rtl="0" algn="l">
              <a:lnSpc>
                <a:spcPct val="100000"/>
              </a:lnSpc>
              <a:spcBef>
                <a:spcPts val="2200"/>
              </a:spcBef>
              <a:spcAft>
                <a:spcPts val="0"/>
              </a:spcAft>
              <a:buClr>
                <a:srgbClr val="000000"/>
              </a:buClr>
              <a:buSzPts val="1400"/>
              <a:buFont typeface="Helvetica Neue Light"/>
              <a:buChar char="•"/>
              <a:defRPr b="0" i="0" sz="1900" u="none" cap="none" strike="noStrike">
                <a:solidFill>
                  <a:srgbClr val="000000"/>
                </a:solidFill>
                <a:latin typeface="Helvetica Neue Light"/>
                <a:ea typeface="Helvetica Neue Light"/>
                <a:cs typeface="Helvetica Neue Light"/>
                <a:sym typeface="Helvetica Neue Light"/>
              </a:defRPr>
            </a:lvl5pPr>
            <a:lvl6pPr indent="-323850" lvl="5" marL="2743200" marR="0" rtl="0" algn="l">
              <a:lnSpc>
                <a:spcPct val="100000"/>
              </a:lnSpc>
              <a:spcBef>
                <a:spcPts val="2200"/>
              </a:spcBef>
              <a:spcAft>
                <a:spcPts val="0"/>
              </a:spcAft>
              <a:buClr>
                <a:srgbClr val="53585F"/>
              </a:buClr>
              <a:buSzPts val="1500"/>
              <a:buFont typeface="Helvetica Neue Light"/>
              <a:buChar char="•"/>
              <a:defRPr b="0" i="0" sz="2000" u="none" cap="none" strike="noStrike">
                <a:solidFill>
                  <a:srgbClr val="000000"/>
                </a:solidFill>
                <a:latin typeface="Helvetica Neue Light"/>
                <a:ea typeface="Helvetica Neue Light"/>
                <a:cs typeface="Helvetica Neue Light"/>
                <a:sym typeface="Helvetica Neue Light"/>
              </a:defRPr>
            </a:lvl6pPr>
            <a:lvl7pPr indent="-323850" lvl="6" marL="3200400" marR="0" rtl="0" algn="l">
              <a:lnSpc>
                <a:spcPct val="100000"/>
              </a:lnSpc>
              <a:spcBef>
                <a:spcPts val="2200"/>
              </a:spcBef>
              <a:spcAft>
                <a:spcPts val="0"/>
              </a:spcAft>
              <a:buClr>
                <a:srgbClr val="53585F"/>
              </a:buClr>
              <a:buSzPts val="1500"/>
              <a:buFont typeface="Helvetica Neue Light"/>
              <a:buChar char="•"/>
              <a:defRPr b="0" i="0" sz="2000" u="none" cap="none" strike="noStrike">
                <a:solidFill>
                  <a:srgbClr val="000000"/>
                </a:solidFill>
                <a:latin typeface="Helvetica Neue Light"/>
                <a:ea typeface="Helvetica Neue Light"/>
                <a:cs typeface="Helvetica Neue Light"/>
                <a:sym typeface="Helvetica Neue Light"/>
              </a:defRPr>
            </a:lvl7pPr>
            <a:lvl8pPr indent="-323850" lvl="7" marL="3657600" marR="0" rtl="0" algn="l">
              <a:lnSpc>
                <a:spcPct val="100000"/>
              </a:lnSpc>
              <a:spcBef>
                <a:spcPts val="2200"/>
              </a:spcBef>
              <a:spcAft>
                <a:spcPts val="0"/>
              </a:spcAft>
              <a:buClr>
                <a:srgbClr val="53585F"/>
              </a:buClr>
              <a:buSzPts val="1500"/>
              <a:buFont typeface="Helvetica Neue Light"/>
              <a:buChar char="•"/>
              <a:defRPr b="0" i="0" sz="2000" u="none" cap="none" strike="noStrike">
                <a:solidFill>
                  <a:srgbClr val="000000"/>
                </a:solidFill>
                <a:latin typeface="Helvetica Neue Light"/>
                <a:ea typeface="Helvetica Neue Light"/>
                <a:cs typeface="Helvetica Neue Light"/>
                <a:sym typeface="Helvetica Neue Light"/>
              </a:defRPr>
            </a:lvl8pPr>
            <a:lvl9pPr indent="-323850" lvl="8" marL="4114800" marR="0" rtl="0" algn="l">
              <a:lnSpc>
                <a:spcPct val="100000"/>
              </a:lnSpc>
              <a:spcBef>
                <a:spcPts val="2200"/>
              </a:spcBef>
              <a:spcAft>
                <a:spcPts val="0"/>
              </a:spcAft>
              <a:buClr>
                <a:srgbClr val="53585F"/>
              </a:buClr>
              <a:buSzPts val="1500"/>
              <a:buFont typeface="Helvetica Neue Light"/>
              <a:buChar char="•"/>
              <a:defRPr b="0" i="0" sz="2000" u="none" cap="none" strike="noStrike">
                <a:solidFill>
                  <a:srgbClr val="000000"/>
                </a:solidFill>
                <a:latin typeface="Helvetica Neue Light"/>
                <a:ea typeface="Helvetica Neue Light"/>
                <a:cs typeface="Helvetica Neue Light"/>
                <a:sym typeface="Helvetica Neue Light"/>
              </a:defRPr>
            </a:lvl9pPr>
          </a:lstStyle>
          <a:p/>
        </p:txBody>
      </p:sp>
      <p:sp>
        <p:nvSpPr>
          <p:cNvPr id="119" name="Google Shape;119;p29"/>
          <p:cNvSpPr txBox="1"/>
          <p:nvPr>
            <p:ph idx="12" type="sldNum"/>
          </p:nvPr>
        </p:nvSpPr>
        <p:spPr>
          <a:xfrm>
            <a:off x="8827487" y="4870801"/>
            <a:ext cx="185400" cy="191700"/>
          </a:xfrm>
          <a:prstGeom prst="rect">
            <a:avLst/>
          </a:prstGeom>
          <a:noFill/>
          <a:ln>
            <a:noFill/>
          </a:ln>
        </p:spPr>
        <p:txBody>
          <a:bodyPr anchorCtr="0" anchor="t" bIns="26800" lIns="26800" spcFirstLastPara="1" rIns="26800" wrap="square" tIns="26800">
            <a:noAutofit/>
          </a:bodyPr>
          <a:lstStyle>
            <a:lvl1pPr indent="0" lvl="0" marL="0" marR="0" rtl="0" algn="ctr">
              <a:lnSpc>
                <a:spcPct val="100000"/>
              </a:lnSpc>
              <a:spcBef>
                <a:spcPts val="0"/>
              </a:spcBef>
              <a:spcAft>
                <a:spcPts val="0"/>
              </a:spcAft>
              <a:buClr>
                <a:srgbClr val="000000"/>
              </a:buClr>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1pPr>
            <a:lvl2pPr indent="0" lvl="1" marL="0" marR="0" rtl="0" algn="ctr">
              <a:lnSpc>
                <a:spcPct val="100000"/>
              </a:lnSpc>
              <a:spcBef>
                <a:spcPts val="0"/>
              </a:spcBef>
              <a:spcAft>
                <a:spcPts val="0"/>
              </a:spcAft>
              <a:buClr>
                <a:srgbClr val="000000"/>
              </a:buClr>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2pPr>
            <a:lvl3pPr indent="0" lvl="2" marL="0" marR="0" rtl="0" algn="ctr">
              <a:lnSpc>
                <a:spcPct val="100000"/>
              </a:lnSpc>
              <a:spcBef>
                <a:spcPts val="0"/>
              </a:spcBef>
              <a:spcAft>
                <a:spcPts val="0"/>
              </a:spcAft>
              <a:buClr>
                <a:srgbClr val="000000"/>
              </a:buClr>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3pPr>
            <a:lvl4pPr indent="0" lvl="3" marL="0" marR="0" rtl="0" algn="ctr">
              <a:lnSpc>
                <a:spcPct val="100000"/>
              </a:lnSpc>
              <a:spcBef>
                <a:spcPts val="0"/>
              </a:spcBef>
              <a:spcAft>
                <a:spcPts val="0"/>
              </a:spcAft>
              <a:buClr>
                <a:srgbClr val="000000"/>
              </a:buClr>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4pPr>
            <a:lvl5pPr indent="0" lvl="4" marL="0" marR="0" rtl="0" algn="ctr">
              <a:lnSpc>
                <a:spcPct val="100000"/>
              </a:lnSpc>
              <a:spcBef>
                <a:spcPts val="0"/>
              </a:spcBef>
              <a:spcAft>
                <a:spcPts val="0"/>
              </a:spcAft>
              <a:buClr>
                <a:srgbClr val="000000"/>
              </a:buClr>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5pPr>
            <a:lvl6pPr indent="0" lvl="5" marL="0" marR="0" rtl="0" algn="ctr">
              <a:lnSpc>
                <a:spcPct val="100000"/>
              </a:lnSpc>
              <a:spcBef>
                <a:spcPts val="0"/>
              </a:spcBef>
              <a:spcAft>
                <a:spcPts val="0"/>
              </a:spcAft>
              <a:buClr>
                <a:srgbClr val="000000"/>
              </a:buClr>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6pPr>
            <a:lvl7pPr indent="0" lvl="6" marL="0" marR="0" rtl="0" algn="ctr">
              <a:lnSpc>
                <a:spcPct val="100000"/>
              </a:lnSpc>
              <a:spcBef>
                <a:spcPts val="0"/>
              </a:spcBef>
              <a:spcAft>
                <a:spcPts val="0"/>
              </a:spcAft>
              <a:buClr>
                <a:srgbClr val="000000"/>
              </a:buClr>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7pPr>
            <a:lvl8pPr indent="0" lvl="7" marL="0" marR="0" rtl="0" algn="ctr">
              <a:lnSpc>
                <a:spcPct val="100000"/>
              </a:lnSpc>
              <a:spcBef>
                <a:spcPts val="0"/>
              </a:spcBef>
              <a:spcAft>
                <a:spcPts val="0"/>
              </a:spcAft>
              <a:buClr>
                <a:srgbClr val="000000"/>
              </a:buClr>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8pPr>
            <a:lvl9pPr indent="0" lvl="8" marL="0" marR="0" rtl="0" algn="ctr">
              <a:lnSpc>
                <a:spcPct val="100000"/>
              </a:lnSpc>
              <a:spcBef>
                <a:spcPts val="0"/>
              </a:spcBef>
              <a:spcAft>
                <a:spcPts val="0"/>
              </a:spcAft>
              <a:buClr>
                <a:srgbClr val="000000"/>
              </a:buClr>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9pPr>
          </a:lstStyle>
          <a:p>
            <a:pPr indent="0" lvl="0" marL="0" rtl="0" algn="ctr">
              <a:spcBef>
                <a:spcPts val="0"/>
              </a:spcBef>
              <a:spcAft>
                <a:spcPts val="0"/>
              </a:spcAft>
              <a:buNone/>
            </a:pPr>
            <a:fld id="{00000000-1234-1234-1234-123412341234}" type="slidenum">
              <a:rPr lang="en"/>
              <a:t>‹#›</a:t>
            </a:fld>
            <a:endParaRPr sz="600">
              <a:latin typeface="Arial"/>
              <a:ea typeface="Arial"/>
              <a:cs typeface="Arial"/>
              <a:sym typeface="Arial"/>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24" name="Shape 124"/>
        <p:cNvGrpSpPr/>
        <p:nvPr/>
      </p:nvGrpSpPr>
      <p:grpSpPr>
        <a:xfrm>
          <a:off x="0" y="0"/>
          <a:ext cx="0" cy="0"/>
          <a:chOff x="0" y="0"/>
          <a:chExt cx="0" cy="0"/>
        </a:xfrm>
      </p:grpSpPr>
      <p:sp>
        <p:nvSpPr>
          <p:cNvPr id="125" name="Google Shape;125;p31"/>
          <p:cNvSpPr txBox="1"/>
          <p:nvPr>
            <p:ph type="ctrTitle"/>
          </p:nvPr>
        </p:nvSpPr>
        <p:spPr>
          <a:xfrm>
            <a:off x="311708" y="744575"/>
            <a:ext cx="8520600" cy="2052600"/>
          </a:xfrm>
          <a:prstGeom prst="rect">
            <a:avLst/>
          </a:prstGeom>
        </p:spPr>
        <p:txBody>
          <a:bodyPr anchorCtr="0" anchor="b" bIns="91425" lIns="91425" spcFirstLastPara="1" rIns="91425" wrap="square" tIns="91425">
            <a:no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26" name="Google Shape;126;p31"/>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7" name="Google Shape;127;p3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28" name="Shape 128"/>
        <p:cNvGrpSpPr/>
        <p:nvPr/>
      </p:nvGrpSpPr>
      <p:grpSpPr>
        <a:xfrm>
          <a:off x="0" y="0"/>
          <a:ext cx="0" cy="0"/>
          <a:chOff x="0" y="0"/>
          <a:chExt cx="0" cy="0"/>
        </a:xfrm>
      </p:grpSpPr>
      <p:sp>
        <p:nvSpPr>
          <p:cNvPr id="129" name="Google Shape;129;p32"/>
          <p:cNvSpPr txBox="1"/>
          <p:nvPr>
            <p:ph type="title"/>
          </p:nvPr>
        </p:nvSpPr>
        <p:spPr>
          <a:xfrm>
            <a:off x="311700" y="2150850"/>
            <a:ext cx="8520600" cy="841800"/>
          </a:xfrm>
          <a:prstGeom prst="rect">
            <a:avLst/>
          </a:prstGeom>
        </p:spPr>
        <p:txBody>
          <a:bodyPr anchorCtr="0" anchor="ctr" bIns="91425" lIns="91425" spcFirstLastPara="1" rIns="91425" wrap="square" tIns="91425">
            <a:no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30" name="Google Shape;130;p3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31" name="Shape 131"/>
        <p:cNvGrpSpPr/>
        <p:nvPr/>
      </p:nvGrpSpPr>
      <p:grpSpPr>
        <a:xfrm>
          <a:off x="0" y="0"/>
          <a:ext cx="0" cy="0"/>
          <a:chOff x="0" y="0"/>
          <a:chExt cx="0" cy="0"/>
        </a:xfrm>
      </p:grpSpPr>
      <p:sp>
        <p:nvSpPr>
          <p:cNvPr id="132" name="Google Shape;132;p33"/>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lvl1pPr lvl="0">
              <a:spcBef>
                <a:spcPts val="0"/>
              </a:spcBef>
              <a:spcAft>
                <a:spcPts val="0"/>
              </a:spcAft>
              <a:buSzPts val="2500"/>
              <a:buNone/>
              <a:defRPr sz="2500"/>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33" name="Google Shape;133;p33"/>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34" name="Google Shape;134;p3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135" name="Shape 135"/>
        <p:cNvGrpSpPr/>
        <p:nvPr/>
      </p:nvGrpSpPr>
      <p:grpSpPr>
        <a:xfrm>
          <a:off x="0" y="0"/>
          <a:ext cx="0" cy="0"/>
          <a:chOff x="0" y="0"/>
          <a:chExt cx="0" cy="0"/>
        </a:xfrm>
      </p:grpSpPr>
      <p:sp>
        <p:nvSpPr>
          <p:cNvPr id="136" name="Google Shape;136;p34"/>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lvl1pPr lvl="0">
              <a:spcBef>
                <a:spcPts val="0"/>
              </a:spcBef>
              <a:spcAft>
                <a:spcPts val="0"/>
              </a:spcAft>
              <a:buSzPts val="25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37" name="Google Shape;137;p34"/>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138" name="Google Shape;138;p34"/>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139" name="Google Shape;139;p3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140" name="Shape 140"/>
        <p:cNvGrpSpPr/>
        <p:nvPr/>
      </p:nvGrpSpPr>
      <p:grpSpPr>
        <a:xfrm>
          <a:off x="0" y="0"/>
          <a:ext cx="0" cy="0"/>
          <a:chOff x="0" y="0"/>
          <a:chExt cx="0" cy="0"/>
        </a:xfrm>
      </p:grpSpPr>
      <p:sp>
        <p:nvSpPr>
          <p:cNvPr id="141" name="Google Shape;141;p35"/>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lvl1pPr lvl="0">
              <a:spcBef>
                <a:spcPts val="0"/>
              </a:spcBef>
              <a:spcAft>
                <a:spcPts val="0"/>
              </a:spcAft>
              <a:buSzPts val="25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42" name="Google Shape;142;p3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143" name="Shape 143"/>
        <p:cNvGrpSpPr/>
        <p:nvPr/>
      </p:nvGrpSpPr>
      <p:grpSpPr>
        <a:xfrm>
          <a:off x="0" y="0"/>
          <a:ext cx="0" cy="0"/>
          <a:chOff x="0" y="0"/>
          <a:chExt cx="0" cy="0"/>
        </a:xfrm>
      </p:grpSpPr>
      <p:sp>
        <p:nvSpPr>
          <p:cNvPr id="144" name="Google Shape;144;p36"/>
          <p:cNvSpPr txBox="1"/>
          <p:nvPr>
            <p:ph type="title"/>
          </p:nvPr>
        </p:nvSpPr>
        <p:spPr>
          <a:xfrm>
            <a:off x="311700" y="555600"/>
            <a:ext cx="2808000" cy="755700"/>
          </a:xfrm>
          <a:prstGeom prst="rect">
            <a:avLst/>
          </a:prstGeom>
        </p:spPr>
        <p:txBody>
          <a:bodyPr anchorCtr="0" anchor="b" bIns="91425" lIns="91425" spcFirstLastPara="1" rIns="91425" wrap="square" tIns="91425">
            <a:no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145" name="Google Shape;145;p36"/>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146" name="Google Shape;146;p3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147" name="Shape 147"/>
        <p:cNvGrpSpPr/>
        <p:nvPr/>
      </p:nvGrpSpPr>
      <p:grpSpPr>
        <a:xfrm>
          <a:off x="0" y="0"/>
          <a:ext cx="0" cy="0"/>
          <a:chOff x="0" y="0"/>
          <a:chExt cx="0" cy="0"/>
        </a:xfrm>
      </p:grpSpPr>
      <p:sp>
        <p:nvSpPr>
          <p:cNvPr id="148" name="Google Shape;148;p37"/>
          <p:cNvSpPr txBox="1"/>
          <p:nvPr>
            <p:ph type="title"/>
          </p:nvPr>
        </p:nvSpPr>
        <p:spPr>
          <a:xfrm>
            <a:off x="490250" y="450150"/>
            <a:ext cx="6367800" cy="4090800"/>
          </a:xfrm>
          <a:prstGeom prst="rect">
            <a:avLst/>
          </a:prstGeom>
        </p:spPr>
        <p:txBody>
          <a:bodyPr anchorCtr="0" anchor="ctr" bIns="91425" lIns="91425" spcFirstLastPara="1" rIns="91425" wrap="square" tIns="91425">
            <a:no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149" name="Google Shape;149;p3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150" name="Shape 150"/>
        <p:cNvGrpSpPr/>
        <p:nvPr/>
      </p:nvGrpSpPr>
      <p:grpSpPr>
        <a:xfrm>
          <a:off x="0" y="0"/>
          <a:ext cx="0" cy="0"/>
          <a:chOff x="0" y="0"/>
          <a:chExt cx="0" cy="0"/>
        </a:xfrm>
      </p:grpSpPr>
      <p:sp>
        <p:nvSpPr>
          <p:cNvPr id="151" name="Google Shape;151;p38"/>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2" name="Google Shape;152;p38"/>
          <p:cNvSpPr txBox="1"/>
          <p:nvPr>
            <p:ph type="title"/>
          </p:nvPr>
        </p:nvSpPr>
        <p:spPr>
          <a:xfrm>
            <a:off x="265500" y="1233175"/>
            <a:ext cx="4045200" cy="1482300"/>
          </a:xfrm>
          <a:prstGeom prst="rect">
            <a:avLst/>
          </a:prstGeom>
        </p:spPr>
        <p:txBody>
          <a:bodyPr anchorCtr="0" anchor="b" bIns="91425" lIns="91425" spcFirstLastPara="1" rIns="91425" wrap="square" tIns="91425">
            <a:no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153" name="Google Shape;153;p38"/>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154" name="Google Shape;154;p38"/>
          <p:cNvSpPr txBox="1"/>
          <p:nvPr>
            <p:ph idx="2" type="body"/>
          </p:nvPr>
        </p:nvSpPr>
        <p:spPr>
          <a:xfrm>
            <a:off x="4939500" y="724075"/>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55" name="Google Shape;155;p3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156" name="Shape 156"/>
        <p:cNvGrpSpPr/>
        <p:nvPr/>
      </p:nvGrpSpPr>
      <p:grpSpPr>
        <a:xfrm>
          <a:off x="0" y="0"/>
          <a:ext cx="0" cy="0"/>
          <a:chOff x="0" y="0"/>
          <a:chExt cx="0" cy="0"/>
        </a:xfrm>
      </p:grpSpPr>
      <p:sp>
        <p:nvSpPr>
          <p:cNvPr id="157" name="Google Shape;157;p39"/>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158" name="Google Shape;158;p3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159" name="Shape 159"/>
        <p:cNvGrpSpPr/>
        <p:nvPr/>
      </p:nvGrpSpPr>
      <p:grpSpPr>
        <a:xfrm>
          <a:off x="0" y="0"/>
          <a:ext cx="0" cy="0"/>
          <a:chOff x="0" y="0"/>
          <a:chExt cx="0" cy="0"/>
        </a:xfrm>
      </p:grpSpPr>
      <p:sp>
        <p:nvSpPr>
          <p:cNvPr id="160" name="Google Shape;160;p40"/>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161" name="Google Shape;161;p40"/>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162" name="Google Shape;162;p4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63" name="Shape 163"/>
        <p:cNvGrpSpPr/>
        <p:nvPr/>
      </p:nvGrpSpPr>
      <p:grpSpPr>
        <a:xfrm>
          <a:off x="0" y="0"/>
          <a:ext cx="0" cy="0"/>
          <a:chOff x="0" y="0"/>
          <a:chExt cx="0" cy="0"/>
        </a:xfrm>
      </p:grpSpPr>
      <p:sp>
        <p:nvSpPr>
          <p:cNvPr id="164" name="Google Shape;164;p4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a - Title Slide">
  <p:cSld name="TITLE_1">
    <p:bg>
      <p:bgPr>
        <a:solidFill>
          <a:schemeClr val="dk1"/>
        </a:solidFill>
      </p:bgPr>
    </p:bg>
    <p:spTree>
      <p:nvGrpSpPr>
        <p:cNvPr id="165" name="Shape 165"/>
        <p:cNvGrpSpPr/>
        <p:nvPr/>
      </p:nvGrpSpPr>
      <p:grpSpPr>
        <a:xfrm>
          <a:off x="0" y="0"/>
          <a:ext cx="0" cy="0"/>
          <a:chOff x="0" y="0"/>
          <a:chExt cx="0" cy="0"/>
        </a:xfrm>
      </p:grpSpPr>
      <p:sp>
        <p:nvSpPr>
          <p:cNvPr id="166" name="Google Shape;166;p42"/>
          <p:cNvSpPr txBox="1"/>
          <p:nvPr/>
        </p:nvSpPr>
        <p:spPr>
          <a:xfrm>
            <a:off x="4874075" y="4100975"/>
            <a:ext cx="404400" cy="200100"/>
          </a:xfrm>
          <a:prstGeom prst="rect">
            <a:avLst/>
          </a:prstGeom>
          <a:noFill/>
          <a:ln>
            <a:noFill/>
          </a:ln>
        </p:spPr>
        <p:txBody>
          <a:bodyPr anchorCtr="0" anchor="t" bIns="45725" lIns="45725" spcFirstLastPara="1" rIns="45725" wrap="square" tIns="45725">
            <a:spAutoFit/>
          </a:bodyPr>
          <a:lstStyle/>
          <a:p>
            <a:pPr indent="0" lvl="0" marL="0" rtl="0" algn="l">
              <a:spcBef>
                <a:spcPts val="0"/>
              </a:spcBef>
              <a:spcAft>
                <a:spcPts val="0"/>
              </a:spcAft>
              <a:buNone/>
            </a:pPr>
            <a:r>
              <a:t/>
            </a:r>
            <a:endParaRPr sz="700">
              <a:latin typeface="Montserrat Medium"/>
              <a:ea typeface="Montserrat Medium"/>
              <a:cs typeface="Montserrat Medium"/>
              <a:sym typeface="Montserrat Medium"/>
            </a:endParaRPr>
          </a:p>
        </p:txBody>
      </p:sp>
      <p:sp>
        <p:nvSpPr>
          <p:cNvPr id="167" name="Google Shape;167;p42"/>
          <p:cNvSpPr txBox="1"/>
          <p:nvPr>
            <p:ph type="ctrTitle"/>
          </p:nvPr>
        </p:nvSpPr>
        <p:spPr>
          <a:xfrm>
            <a:off x="952300" y="3159475"/>
            <a:ext cx="5123700" cy="916800"/>
          </a:xfrm>
          <a:prstGeom prst="rect">
            <a:avLst/>
          </a:prstGeom>
        </p:spPr>
        <p:txBody>
          <a:bodyPr anchorCtr="0" anchor="t" bIns="45725" lIns="0" spcFirstLastPara="1" rIns="45725" wrap="square" tIns="45725">
            <a:noAutofit/>
          </a:bodyPr>
          <a:lstStyle>
            <a:lvl1pPr lvl="0">
              <a:lnSpc>
                <a:spcPct val="95000"/>
              </a:lnSpc>
              <a:spcBef>
                <a:spcPts val="0"/>
              </a:spcBef>
              <a:spcAft>
                <a:spcPts val="0"/>
              </a:spcAft>
              <a:buClr>
                <a:schemeClr val="lt1"/>
              </a:buClr>
              <a:buSzPts val="2900"/>
              <a:buFont typeface="Montserrat SemiBold"/>
              <a:buNone/>
              <a:defRPr b="0" sz="2900">
                <a:solidFill>
                  <a:schemeClr val="lt1"/>
                </a:solidFill>
                <a:latin typeface="Montserrat SemiBold"/>
                <a:ea typeface="Montserrat SemiBold"/>
                <a:cs typeface="Montserrat SemiBold"/>
                <a:sym typeface="Montserrat SemiBold"/>
              </a:defRPr>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e - Blank - Light">
  <p:cSld name="CUSTOM_2">
    <p:bg>
      <p:bgPr>
        <a:solidFill>
          <a:schemeClr val="lt1"/>
        </a:solidFill>
      </p:bgPr>
    </p:bg>
    <p:spTree>
      <p:nvGrpSpPr>
        <p:cNvPr id="168" name="Shape 168"/>
        <p:cNvGrpSpPr/>
        <p:nvPr/>
      </p:nvGrpSpPr>
      <p:grpSpPr>
        <a:xfrm>
          <a:off x="0" y="0"/>
          <a:ext cx="0" cy="0"/>
          <a:chOff x="0" y="0"/>
          <a:chExt cx="0" cy="0"/>
        </a:xfrm>
      </p:grpSpPr>
      <p:pic>
        <p:nvPicPr>
          <p:cNvPr id="169" name="Google Shape;169;p43"/>
          <p:cNvPicPr preferRelativeResize="0"/>
          <p:nvPr/>
        </p:nvPicPr>
        <p:blipFill rotWithShape="1">
          <a:blip r:embed="rId2">
            <a:alphaModFix/>
          </a:blip>
          <a:srcRect b="0" l="0" r="0" t="0"/>
          <a:stretch/>
        </p:blipFill>
        <p:spPr>
          <a:xfrm>
            <a:off x="221525" y="210300"/>
            <a:ext cx="138325" cy="122950"/>
          </a:xfrm>
          <a:prstGeom prst="rect">
            <a:avLst/>
          </a:prstGeom>
          <a:noFill/>
          <a:ln>
            <a:noFill/>
          </a:ln>
        </p:spPr>
      </p:pic>
      <p:sp>
        <p:nvSpPr>
          <p:cNvPr id="170" name="Google Shape;170;p43"/>
          <p:cNvSpPr txBox="1"/>
          <p:nvPr>
            <p:ph idx="1" type="subTitle"/>
          </p:nvPr>
        </p:nvSpPr>
        <p:spPr>
          <a:xfrm>
            <a:off x="952300" y="210275"/>
            <a:ext cx="2903700" cy="123000"/>
          </a:xfrm>
          <a:prstGeom prst="rect">
            <a:avLst/>
          </a:prstGeom>
        </p:spPr>
        <p:txBody>
          <a:bodyPr anchorCtr="0" anchor="ctr" bIns="0" lIns="0" spcFirstLastPara="1" rIns="0" wrap="square" tIns="0">
            <a:normAutofit/>
          </a:bodyPr>
          <a:lstStyle>
            <a:lvl1pPr lvl="0">
              <a:lnSpc>
                <a:spcPct val="100000"/>
              </a:lnSpc>
              <a:spcBef>
                <a:spcPts val="0"/>
              </a:spcBef>
              <a:spcAft>
                <a:spcPts val="0"/>
              </a:spcAft>
              <a:buClr>
                <a:schemeClr val="dk1"/>
              </a:buClr>
              <a:buSzPts val="800"/>
              <a:buFont typeface="Montserrat SemiBold"/>
              <a:buNone/>
              <a:defRPr sz="800">
                <a:solidFill>
                  <a:schemeClr val="dk1"/>
                </a:solidFill>
                <a:latin typeface="Montserrat SemiBold"/>
                <a:ea typeface="Montserrat SemiBold"/>
                <a:cs typeface="Montserrat SemiBold"/>
                <a:sym typeface="Montserrat SemiBold"/>
              </a:defRPr>
            </a:lvl1pPr>
            <a:lvl2pPr lvl="1" algn="ctr">
              <a:lnSpc>
                <a:spcPct val="100000"/>
              </a:lnSpc>
              <a:spcBef>
                <a:spcPts val="0"/>
              </a:spcBef>
              <a:spcAft>
                <a:spcPts val="0"/>
              </a:spcAft>
              <a:buClr>
                <a:schemeClr val="lt1"/>
              </a:buClr>
              <a:buSzPts val="2800"/>
              <a:buNone/>
              <a:defRPr sz="2800">
                <a:solidFill>
                  <a:schemeClr val="lt1"/>
                </a:solidFill>
              </a:defRPr>
            </a:lvl2pPr>
            <a:lvl3pPr lvl="2" algn="ctr">
              <a:lnSpc>
                <a:spcPct val="100000"/>
              </a:lnSpc>
              <a:spcBef>
                <a:spcPts val="0"/>
              </a:spcBef>
              <a:spcAft>
                <a:spcPts val="0"/>
              </a:spcAft>
              <a:buClr>
                <a:schemeClr val="lt1"/>
              </a:buClr>
              <a:buSzPts val="2800"/>
              <a:buNone/>
              <a:defRPr sz="2800">
                <a:solidFill>
                  <a:schemeClr val="lt1"/>
                </a:solidFill>
              </a:defRPr>
            </a:lvl3pPr>
            <a:lvl4pPr lvl="3" algn="ctr">
              <a:lnSpc>
                <a:spcPct val="100000"/>
              </a:lnSpc>
              <a:spcBef>
                <a:spcPts val="0"/>
              </a:spcBef>
              <a:spcAft>
                <a:spcPts val="0"/>
              </a:spcAft>
              <a:buClr>
                <a:schemeClr val="lt1"/>
              </a:buClr>
              <a:buSzPts val="2800"/>
              <a:buNone/>
              <a:defRPr sz="2800">
                <a:solidFill>
                  <a:schemeClr val="lt1"/>
                </a:solidFill>
              </a:defRPr>
            </a:lvl4pPr>
            <a:lvl5pPr lvl="4" algn="ctr">
              <a:lnSpc>
                <a:spcPct val="100000"/>
              </a:lnSpc>
              <a:spcBef>
                <a:spcPts val="0"/>
              </a:spcBef>
              <a:spcAft>
                <a:spcPts val="0"/>
              </a:spcAft>
              <a:buClr>
                <a:schemeClr val="lt1"/>
              </a:buClr>
              <a:buSzPts val="2800"/>
              <a:buNone/>
              <a:defRPr sz="2800">
                <a:solidFill>
                  <a:schemeClr val="lt1"/>
                </a:solidFill>
              </a:defRPr>
            </a:lvl5pPr>
            <a:lvl6pPr lvl="5" algn="ctr">
              <a:lnSpc>
                <a:spcPct val="100000"/>
              </a:lnSpc>
              <a:spcBef>
                <a:spcPts val="0"/>
              </a:spcBef>
              <a:spcAft>
                <a:spcPts val="0"/>
              </a:spcAft>
              <a:buClr>
                <a:schemeClr val="lt1"/>
              </a:buClr>
              <a:buSzPts val="2800"/>
              <a:buNone/>
              <a:defRPr sz="2800">
                <a:solidFill>
                  <a:schemeClr val="lt1"/>
                </a:solidFill>
              </a:defRPr>
            </a:lvl6pPr>
            <a:lvl7pPr lvl="6" algn="ctr">
              <a:lnSpc>
                <a:spcPct val="100000"/>
              </a:lnSpc>
              <a:spcBef>
                <a:spcPts val="0"/>
              </a:spcBef>
              <a:spcAft>
                <a:spcPts val="0"/>
              </a:spcAft>
              <a:buClr>
                <a:schemeClr val="lt1"/>
              </a:buClr>
              <a:buSzPts val="2800"/>
              <a:buNone/>
              <a:defRPr sz="2800">
                <a:solidFill>
                  <a:schemeClr val="lt1"/>
                </a:solidFill>
              </a:defRPr>
            </a:lvl7pPr>
            <a:lvl8pPr lvl="7" algn="ctr">
              <a:lnSpc>
                <a:spcPct val="100000"/>
              </a:lnSpc>
              <a:spcBef>
                <a:spcPts val="0"/>
              </a:spcBef>
              <a:spcAft>
                <a:spcPts val="0"/>
              </a:spcAft>
              <a:buClr>
                <a:schemeClr val="lt1"/>
              </a:buClr>
              <a:buSzPts val="2800"/>
              <a:buNone/>
              <a:defRPr sz="2800">
                <a:solidFill>
                  <a:schemeClr val="lt1"/>
                </a:solidFill>
              </a:defRPr>
            </a:lvl8pPr>
            <a:lvl9pPr lvl="8" algn="ctr">
              <a:lnSpc>
                <a:spcPct val="100000"/>
              </a:lnSpc>
              <a:spcBef>
                <a:spcPts val="0"/>
              </a:spcBef>
              <a:spcAft>
                <a:spcPts val="0"/>
              </a:spcAft>
              <a:buClr>
                <a:schemeClr val="lt1"/>
              </a:buClr>
              <a:buSzPts val="2800"/>
              <a:buNone/>
              <a:defRPr sz="2800">
                <a:solidFill>
                  <a:schemeClr val="lt1"/>
                </a:solidFill>
              </a:defRPr>
            </a:lvl9pPr>
          </a:lstStyle>
          <a:p/>
        </p:txBody>
      </p:sp>
      <p:sp>
        <p:nvSpPr>
          <p:cNvPr id="171" name="Google Shape;171;p43"/>
          <p:cNvSpPr txBox="1"/>
          <p:nvPr/>
        </p:nvSpPr>
        <p:spPr>
          <a:xfrm rot="-5400000">
            <a:off x="-975112" y="3297988"/>
            <a:ext cx="2528700" cy="771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500">
                <a:solidFill>
                  <a:srgbClr val="999999"/>
                </a:solidFill>
                <a:latin typeface="Montserrat Medium"/>
                <a:ea typeface="Montserrat Medium"/>
                <a:cs typeface="Montserrat Medium"/>
                <a:sym typeface="Montserrat Medium"/>
              </a:rPr>
              <a:t>© 2023 Skydio, Inc. Proprietary &amp; Confidential</a:t>
            </a:r>
            <a:endParaRPr sz="500">
              <a:solidFill>
                <a:srgbClr val="999999"/>
              </a:solidFill>
              <a:latin typeface="Montserrat Medium"/>
              <a:ea typeface="Montserrat Medium"/>
              <a:cs typeface="Montserrat Medium"/>
              <a:sym typeface="Montserrat Medium"/>
            </a:endParaRPr>
          </a:p>
        </p:txBody>
      </p:sp>
      <p:sp>
        <p:nvSpPr>
          <p:cNvPr id="172" name="Google Shape;172;p43"/>
          <p:cNvSpPr txBox="1"/>
          <p:nvPr/>
        </p:nvSpPr>
        <p:spPr>
          <a:xfrm>
            <a:off x="202413" y="4779625"/>
            <a:ext cx="176700" cy="2388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fld id="{00000000-1234-1234-1234-123412341234}" type="slidenum">
              <a:rPr lang="en" sz="700">
                <a:solidFill>
                  <a:schemeClr val="dk1"/>
                </a:solidFill>
                <a:latin typeface="Montserrat Medium"/>
                <a:ea typeface="Montserrat Medium"/>
                <a:cs typeface="Montserrat Medium"/>
                <a:sym typeface="Montserrat Medium"/>
              </a:rPr>
              <a:t>‹#›</a:t>
            </a:fld>
            <a:endParaRPr sz="700">
              <a:solidFill>
                <a:schemeClr val="dk1"/>
              </a:solidFill>
              <a:latin typeface="Montserrat Medium"/>
              <a:ea typeface="Montserrat Medium"/>
              <a:cs typeface="Montserrat Medium"/>
              <a:sym typeface="Montserrat Medium"/>
            </a:endParaRPr>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g - Divider - Dark">
  <p:cSld name="CUSTOM_1">
    <p:bg>
      <p:bgPr>
        <a:solidFill>
          <a:schemeClr val="dk1"/>
        </a:solidFill>
      </p:bgPr>
    </p:bg>
    <p:spTree>
      <p:nvGrpSpPr>
        <p:cNvPr id="173" name="Shape 173"/>
        <p:cNvGrpSpPr/>
        <p:nvPr/>
      </p:nvGrpSpPr>
      <p:grpSpPr>
        <a:xfrm>
          <a:off x="0" y="0"/>
          <a:ext cx="0" cy="0"/>
          <a:chOff x="0" y="0"/>
          <a:chExt cx="0" cy="0"/>
        </a:xfrm>
      </p:grpSpPr>
      <p:pic>
        <p:nvPicPr>
          <p:cNvPr id="174" name="Google Shape;174;p44"/>
          <p:cNvPicPr preferRelativeResize="0"/>
          <p:nvPr/>
        </p:nvPicPr>
        <p:blipFill rotWithShape="1">
          <a:blip r:embed="rId2">
            <a:alphaModFix/>
          </a:blip>
          <a:srcRect b="0" l="0" r="0" t="0"/>
          <a:stretch/>
        </p:blipFill>
        <p:spPr>
          <a:xfrm>
            <a:off x="221525" y="210300"/>
            <a:ext cx="138325" cy="122950"/>
          </a:xfrm>
          <a:prstGeom prst="rect">
            <a:avLst/>
          </a:prstGeom>
          <a:noFill/>
          <a:ln>
            <a:noFill/>
          </a:ln>
        </p:spPr>
      </p:pic>
      <p:sp>
        <p:nvSpPr>
          <p:cNvPr id="175" name="Google Shape;175;p44"/>
          <p:cNvSpPr txBox="1"/>
          <p:nvPr/>
        </p:nvSpPr>
        <p:spPr>
          <a:xfrm rot="-5400000">
            <a:off x="-975112" y="3297988"/>
            <a:ext cx="2528700" cy="771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500">
                <a:solidFill>
                  <a:srgbClr val="666666"/>
                </a:solidFill>
                <a:latin typeface="Montserrat Medium"/>
                <a:ea typeface="Montserrat Medium"/>
                <a:cs typeface="Montserrat Medium"/>
                <a:sym typeface="Montserrat Medium"/>
              </a:rPr>
              <a:t>© 2023 Skydio, Inc. Proprietary &amp; Confidential</a:t>
            </a:r>
            <a:endParaRPr sz="500">
              <a:solidFill>
                <a:srgbClr val="666666"/>
              </a:solidFill>
              <a:latin typeface="Montserrat Medium"/>
              <a:ea typeface="Montserrat Medium"/>
              <a:cs typeface="Montserrat Medium"/>
              <a:sym typeface="Montserrat Medium"/>
            </a:endParaRPr>
          </a:p>
        </p:txBody>
      </p:sp>
      <p:sp>
        <p:nvSpPr>
          <p:cNvPr id="176" name="Google Shape;176;p44"/>
          <p:cNvSpPr txBox="1"/>
          <p:nvPr/>
        </p:nvSpPr>
        <p:spPr>
          <a:xfrm>
            <a:off x="202413" y="4779625"/>
            <a:ext cx="176700" cy="2388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fld id="{00000000-1234-1234-1234-123412341234}" type="slidenum">
              <a:rPr lang="en" sz="700">
                <a:solidFill>
                  <a:schemeClr val="lt1"/>
                </a:solidFill>
                <a:latin typeface="Montserrat Medium"/>
                <a:ea typeface="Montserrat Medium"/>
                <a:cs typeface="Montserrat Medium"/>
                <a:sym typeface="Montserrat Medium"/>
              </a:rPr>
              <a:t>‹#›</a:t>
            </a:fld>
            <a:endParaRPr sz="700">
              <a:solidFill>
                <a:schemeClr val="lt1"/>
              </a:solidFill>
              <a:latin typeface="Montserrat Medium"/>
              <a:ea typeface="Montserrat Medium"/>
              <a:cs typeface="Montserrat Medium"/>
              <a:sym typeface="Montserrat Medium"/>
            </a:endParaRPr>
          </a:p>
        </p:txBody>
      </p:sp>
      <p:sp>
        <p:nvSpPr>
          <p:cNvPr id="177" name="Google Shape;177;p44"/>
          <p:cNvSpPr txBox="1"/>
          <p:nvPr>
            <p:ph idx="1" type="subTitle"/>
          </p:nvPr>
        </p:nvSpPr>
        <p:spPr>
          <a:xfrm>
            <a:off x="952300" y="210275"/>
            <a:ext cx="2903700" cy="123000"/>
          </a:xfrm>
          <a:prstGeom prst="rect">
            <a:avLst/>
          </a:prstGeom>
        </p:spPr>
        <p:txBody>
          <a:bodyPr anchorCtr="0" anchor="ctr" bIns="0" lIns="0" spcFirstLastPara="1" rIns="0" wrap="square" tIns="0">
            <a:normAutofit/>
          </a:bodyPr>
          <a:lstStyle>
            <a:lvl1pPr lvl="0">
              <a:lnSpc>
                <a:spcPct val="100000"/>
              </a:lnSpc>
              <a:spcBef>
                <a:spcPts val="0"/>
              </a:spcBef>
              <a:spcAft>
                <a:spcPts val="0"/>
              </a:spcAft>
              <a:buClr>
                <a:schemeClr val="lt1"/>
              </a:buClr>
              <a:buSzPts val="800"/>
              <a:buFont typeface="Montserrat SemiBold"/>
              <a:buNone/>
              <a:defRPr sz="800">
                <a:solidFill>
                  <a:schemeClr val="lt1"/>
                </a:solidFill>
                <a:latin typeface="Montserrat SemiBold"/>
                <a:ea typeface="Montserrat SemiBold"/>
                <a:cs typeface="Montserrat SemiBold"/>
                <a:sym typeface="Montserrat SemiBold"/>
              </a:defRPr>
            </a:lvl1pPr>
            <a:lvl2pPr lvl="1" algn="ctr">
              <a:lnSpc>
                <a:spcPct val="100000"/>
              </a:lnSpc>
              <a:spcBef>
                <a:spcPts val="0"/>
              </a:spcBef>
              <a:spcAft>
                <a:spcPts val="0"/>
              </a:spcAft>
              <a:buClr>
                <a:schemeClr val="lt1"/>
              </a:buClr>
              <a:buSzPts val="2800"/>
              <a:buNone/>
              <a:defRPr sz="2800">
                <a:solidFill>
                  <a:schemeClr val="lt1"/>
                </a:solidFill>
              </a:defRPr>
            </a:lvl2pPr>
            <a:lvl3pPr lvl="2" algn="ctr">
              <a:lnSpc>
                <a:spcPct val="100000"/>
              </a:lnSpc>
              <a:spcBef>
                <a:spcPts val="0"/>
              </a:spcBef>
              <a:spcAft>
                <a:spcPts val="0"/>
              </a:spcAft>
              <a:buClr>
                <a:schemeClr val="lt1"/>
              </a:buClr>
              <a:buSzPts val="2800"/>
              <a:buNone/>
              <a:defRPr sz="2800">
                <a:solidFill>
                  <a:schemeClr val="lt1"/>
                </a:solidFill>
              </a:defRPr>
            </a:lvl3pPr>
            <a:lvl4pPr lvl="3" algn="ctr">
              <a:lnSpc>
                <a:spcPct val="100000"/>
              </a:lnSpc>
              <a:spcBef>
                <a:spcPts val="0"/>
              </a:spcBef>
              <a:spcAft>
                <a:spcPts val="0"/>
              </a:spcAft>
              <a:buClr>
                <a:schemeClr val="lt1"/>
              </a:buClr>
              <a:buSzPts val="2800"/>
              <a:buNone/>
              <a:defRPr sz="2800">
                <a:solidFill>
                  <a:schemeClr val="lt1"/>
                </a:solidFill>
              </a:defRPr>
            </a:lvl4pPr>
            <a:lvl5pPr lvl="4" algn="ctr">
              <a:lnSpc>
                <a:spcPct val="100000"/>
              </a:lnSpc>
              <a:spcBef>
                <a:spcPts val="0"/>
              </a:spcBef>
              <a:spcAft>
                <a:spcPts val="0"/>
              </a:spcAft>
              <a:buClr>
                <a:schemeClr val="lt1"/>
              </a:buClr>
              <a:buSzPts val="2800"/>
              <a:buNone/>
              <a:defRPr sz="2800">
                <a:solidFill>
                  <a:schemeClr val="lt1"/>
                </a:solidFill>
              </a:defRPr>
            </a:lvl5pPr>
            <a:lvl6pPr lvl="5" algn="ctr">
              <a:lnSpc>
                <a:spcPct val="100000"/>
              </a:lnSpc>
              <a:spcBef>
                <a:spcPts val="0"/>
              </a:spcBef>
              <a:spcAft>
                <a:spcPts val="0"/>
              </a:spcAft>
              <a:buClr>
                <a:schemeClr val="lt1"/>
              </a:buClr>
              <a:buSzPts val="2800"/>
              <a:buNone/>
              <a:defRPr sz="2800">
                <a:solidFill>
                  <a:schemeClr val="lt1"/>
                </a:solidFill>
              </a:defRPr>
            </a:lvl6pPr>
            <a:lvl7pPr lvl="6" algn="ctr">
              <a:lnSpc>
                <a:spcPct val="100000"/>
              </a:lnSpc>
              <a:spcBef>
                <a:spcPts val="0"/>
              </a:spcBef>
              <a:spcAft>
                <a:spcPts val="0"/>
              </a:spcAft>
              <a:buClr>
                <a:schemeClr val="lt1"/>
              </a:buClr>
              <a:buSzPts val="2800"/>
              <a:buNone/>
              <a:defRPr sz="2800">
                <a:solidFill>
                  <a:schemeClr val="lt1"/>
                </a:solidFill>
              </a:defRPr>
            </a:lvl7pPr>
            <a:lvl8pPr lvl="7" algn="ctr">
              <a:lnSpc>
                <a:spcPct val="100000"/>
              </a:lnSpc>
              <a:spcBef>
                <a:spcPts val="0"/>
              </a:spcBef>
              <a:spcAft>
                <a:spcPts val="0"/>
              </a:spcAft>
              <a:buClr>
                <a:schemeClr val="lt1"/>
              </a:buClr>
              <a:buSzPts val="2800"/>
              <a:buNone/>
              <a:defRPr sz="2800">
                <a:solidFill>
                  <a:schemeClr val="lt1"/>
                </a:solidFill>
              </a:defRPr>
            </a:lvl8pPr>
            <a:lvl9pPr lvl="8" algn="ctr">
              <a:lnSpc>
                <a:spcPct val="100000"/>
              </a:lnSpc>
              <a:spcBef>
                <a:spcPts val="0"/>
              </a:spcBef>
              <a:spcAft>
                <a:spcPts val="0"/>
              </a:spcAft>
              <a:buClr>
                <a:schemeClr val="lt1"/>
              </a:buClr>
              <a:buSzPts val="2800"/>
              <a:buNone/>
              <a:defRPr sz="2800">
                <a:solidFill>
                  <a:schemeClr val="lt1"/>
                </a:solidFill>
              </a:defRPr>
            </a:lvl9pPr>
          </a:lstStyle>
          <a:p/>
        </p:txBody>
      </p:sp>
      <p:sp>
        <p:nvSpPr>
          <p:cNvPr id="178" name="Google Shape;178;p44"/>
          <p:cNvSpPr txBox="1"/>
          <p:nvPr>
            <p:ph type="title"/>
          </p:nvPr>
        </p:nvSpPr>
        <p:spPr>
          <a:xfrm>
            <a:off x="952198" y="1521550"/>
            <a:ext cx="5048100" cy="2113800"/>
          </a:xfrm>
          <a:prstGeom prst="rect">
            <a:avLst/>
          </a:prstGeom>
        </p:spPr>
        <p:txBody>
          <a:bodyPr anchorCtr="0" anchor="t" bIns="91425" lIns="91425" spcFirstLastPara="1" rIns="91425" wrap="square" tIns="91425">
            <a:noAutofit/>
          </a:bodyPr>
          <a:lstStyle>
            <a:lvl1pPr lvl="0">
              <a:lnSpc>
                <a:spcPct val="95000"/>
              </a:lnSpc>
              <a:spcBef>
                <a:spcPts val="0"/>
              </a:spcBef>
              <a:spcAft>
                <a:spcPts val="0"/>
              </a:spcAft>
              <a:buClr>
                <a:schemeClr val="lt1"/>
              </a:buClr>
              <a:buSzPts val="3600"/>
              <a:buFont typeface="Montserrat SemiBold"/>
              <a:buNone/>
              <a:defRPr b="0" sz="3600">
                <a:solidFill>
                  <a:schemeClr val="lt1"/>
                </a:solidFill>
                <a:latin typeface="Montserrat SemiBold"/>
                <a:ea typeface="Montserrat SemiBold"/>
                <a:cs typeface="Montserrat SemiBold"/>
                <a:sym typeface="Montserrat SemiBold"/>
              </a:defRPr>
            </a:lvl1pPr>
            <a:lvl2pPr lvl="1">
              <a:lnSpc>
                <a:spcPct val="95000"/>
              </a:lnSpc>
              <a:spcBef>
                <a:spcPts val="0"/>
              </a:spcBef>
              <a:spcAft>
                <a:spcPts val="0"/>
              </a:spcAft>
              <a:buSzPts val="2800"/>
              <a:buNone/>
              <a:defRPr>
                <a:latin typeface="Montserrat Medium"/>
                <a:ea typeface="Montserrat Medium"/>
                <a:cs typeface="Montserrat Medium"/>
                <a:sym typeface="Montserrat Medium"/>
              </a:defRPr>
            </a:lvl2pPr>
            <a:lvl3pPr lvl="2">
              <a:lnSpc>
                <a:spcPct val="95000"/>
              </a:lnSpc>
              <a:spcBef>
                <a:spcPts val="0"/>
              </a:spcBef>
              <a:spcAft>
                <a:spcPts val="0"/>
              </a:spcAft>
              <a:buSzPts val="2800"/>
              <a:buNone/>
              <a:defRPr>
                <a:latin typeface="Montserrat Medium"/>
                <a:ea typeface="Montserrat Medium"/>
                <a:cs typeface="Montserrat Medium"/>
                <a:sym typeface="Montserrat Medium"/>
              </a:defRPr>
            </a:lvl3pPr>
            <a:lvl4pPr lvl="3">
              <a:lnSpc>
                <a:spcPct val="95000"/>
              </a:lnSpc>
              <a:spcBef>
                <a:spcPts val="0"/>
              </a:spcBef>
              <a:spcAft>
                <a:spcPts val="0"/>
              </a:spcAft>
              <a:buSzPts val="2800"/>
              <a:buNone/>
              <a:defRPr>
                <a:latin typeface="Montserrat Medium"/>
                <a:ea typeface="Montserrat Medium"/>
                <a:cs typeface="Montserrat Medium"/>
                <a:sym typeface="Montserrat Medium"/>
              </a:defRPr>
            </a:lvl4pPr>
            <a:lvl5pPr lvl="4">
              <a:lnSpc>
                <a:spcPct val="95000"/>
              </a:lnSpc>
              <a:spcBef>
                <a:spcPts val="0"/>
              </a:spcBef>
              <a:spcAft>
                <a:spcPts val="0"/>
              </a:spcAft>
              <a:buSzPts val="2800"/>
              <a:buNone/>
              <a:defRPr>
                <a:latin typeface="Montserrat Medium"/>
                <a:ea typeface="Montserrat Medium"/>
                <a:cs typeface="Montserrat Medium"/>
                <a:sym typeface="Montserrat Medium"/>
              </a:defRPr>
            </a:lvl5pPr>
            <a:lvl6pPr lvl="5">
              <a:lnSpc>
                <a:spcPct val="95000"/>
              </a:lnSpc>
              <a:spcBef>
                <a:spcPts val="0"/>
              </a:spcBef>
              <a:spcAft>
                <a:spcPts val="0"/>
              </a:spcAft>
              <a:buSzPts val="2800"/>
              <a:buNone/>
              <a:defRPr>
                <a:latin typeface="Montserrat Medium"/>
                <a:ea typeface="Montserrat Medium"/>
                <a:cs typeface="Montserrat Medium"/>
                <a:sym typeface="Montserrat Medium"/>
              </a:defRPr>
            </a:lvl6pPr>
            <a:lvl7pPr lvl="6">
              <a:lnSpc>
                <a:spcPct val="95000"/>
              </a:lnSpc>
              <a:spcBef>
                <a:spcPts val="0"/>
              </a:spcBef>
              <a:spcAft>
                <a:spcPts val="0"/>
              </a:spcAft>
              <a:buSzPts val="2800"/>
              <a:buNone/>
              <a:defRPr>
                <a:latin typeface="Montserrat Medium"/>
                <a:ea typeface="Montserrat Medium"/>
                <a:cs typeface="Montserrat Medium"/>
                <a:sym typeface="Montserrat Medium"/>
              </a:defRPr>
            </a:lvl7pPr>
            <a:lvl8pPr lvl="7">
              <a:lnSpc>
                <a:spcPct val="95000"/>
              </a:lnSpc>
              <a:spcBef>
                <a:spcPts val="0"/>
              </a:spcBef>
              <a:spcAft>
                <a:spcPts val="0"/>
              </a:spcAft>
              <a:buSzPts val="2800"/>
              <a:buNone/>
              <a:defRPr>
                <a:latin typeface="Montserrat Medium"/>
                <a:ea typeface="Montserrat Medium"/>
                <a:cs typeface="Montserrat Medium"/>
                <a:sym typeface="Montserrat Medium"/>
              </a:defRPr>
            </a:lvl8pPr>
            <a:lvl9pPr lvl="8">
              <a:lnSpc>
                <a:spcPct val="95000"/>
              </a:lnSpc>
              <a:spcBef>
                <a:spcPts val="0"/>
              </a:spcBef>
              <a:spcAft>
                <a:spcPts val="0"/>
              </a:spcAft>
              <a:buSzPts val="2800"/>
              <a:buNone/>
              <a:defRPr>
                <a:latin typeface="Montserrat Medium"/>
                <a:ea typeface="Montserrat Medium"/>
                <a:cs typeface="Montserrat Medium"/>
                <a:sym typeface="Montserrat Medium"/>
              </a:defRPr>
            </a:lvl9pPr>
          </a:lstStyle>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a - Title Slide" type="title">
  <p:cSld name="TITLE">
    <p:bg>
      <p:bgPr>
        <a:solidFill>
          <a:schemeClr val="dk1"/>
        </a:solidFill>
      </p:bgPr>
    </p:bg>
    <p:spTree>
      <p:nvGrpSpPr>
        <p:cNvPr id="182" name="Shape 182"/>
        <p:cNvGrpSpPr/>
        <p:nvPr/>
      </p:nvGrpSpPr>
      <p:grpSpPr>
        <a:xfrm>
          <a:off x="0" y="0"/>
          <a:ext cx="0" cy="0"/>
          <a:chOff x="0" y="0"/>
          <a:chExt cx="0" cy="0"/>
        </a:xfrm>
      </p:grpSpPr>
      <p:sp>
        <p:nvSpPr>
          <p:cNvPr id="183" name="Google Shape;183;p46"/>
          <p:cNvSpPr txBox="1"/>
          <p:nvPr/>
        </p:nvSpPr>
        <p:spPr>
          <a:xfrm>
            <a:off x="4874075" y="4100975"/>
            <a:ext cx="404400" cy="200100"/>
          </a:xfrm>
          <a:prstGeom prst="rect">
            <a:avLst/>
          </a:prstGeom>
          <a:noFill/>
          <a:ln>
            <a:noFill/>
          </a:ln>
        </p:spPr>
        <p:txBody>
          <a:bodyPr anchorCtr="0" anchor="t" bIns="45725" lIns="45725" spcFirstLastPara="1" rIns="45725" wrap="square" tIns="45725">
            <a:spAutoFit/>
          </a:bodyPr>
          <a:lstStyle/>
          <a:p>
            <a:pPr indent="0" lvl="0" marL="0" rtl="0" algn="l">
              <a:spcBef>
                <a:spcPts val="0"/>
              </a:spcBef>
              <a:spcAft>
                <a:spcPts val="0"/>
              </a:spcAft>
              <a:buNone/>
            </a:pPr>
            <a:r>
              <a:t/>
            </a:r>
            <a:endParaRPr sz="700">
              <a:latin typeface="Montserrat Medium"/>
              <a:ea typeface="Montserrat Medium"/>
              <a:cs typeface="Montserrat Medium"/>
              <a:sym typeface="Montserrat Medium"/>
            </a:endParaRPr>
          </a:p>
        </p:txBody>
      </p:sp>
      <p:sp>
        <p:nvSpPr>
          <p:cNvPr id="184" name="Google Shape;184;p46"/>
          <p:cNvSpPr txBox="1"/>
          <p:nvPr>
            <p:ph type="ctrTitle"/>
          </p:nvPr>
        </p:nvSpPr>
        <p:spPr>
          <a:xfrm>
            <a:off x="952300" y="3159475"/>
            <a:ext cx="5123700" cy="916800"/>
          </a:xfrm>
          <a:prstGeom prst="rect">
            <a:avLst/>
          </a:prstGeom>
        </p:spPr>
        <p:txBody>
          <a:bodyPr anchorCtr="0" anchor="t" bIns="45725" lIns="0" spcFirstLastPara="1" rIns="45725" wrap="square" tIns="45725">
            <a:noAutofit/>
          </a:bodyPr>
          <a:lstStyle>
            <a:lvl1pPr lvl="0">
              <a:lnSpc>
                <a:spcPct val="95000"/>
              </a:lnSpc>
              <a:spcBef>
                <a:spcPts val="0"/>
              </a:spcBef>
              <a:spcAft>
                <a:spcPts val="0"/>
              </a:spcAft>
              <a:buClr>
                <a:schemeClr val="lt1"/>
              </a:buClr>
              <a:buSzPts val="2900"/>
              <a:buFont typeface="Montserrat SemiBold"/>
              <a:buNone/>
              <a:defRPr b="0" sz="2900">
                <a:solidFill>
                  <a:schemeClr val="lt1"/>
                </a:solidFill>
                <a:latin typeface="Montserrat SemiBold"/>
                <a:ea typeface="Montserrat SemiBold"/>
                <a:cs typeface="Montserrat SemiBold"/>
                <a:sym typeface="Montserrat SemiBold"/>
              </a:defRPr>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a - Title Slide - Light">
  <p:cSld name="TITLE_1">
    <p:bg>
      <p:bgPr>
        <a:solidFill>
          <a:schemeClr val="lt1"/>
        </a:solidFill>
      </p:bgPr>
    </p:bg>
    <p:spTree>
      <p:nvGrpSpPr>
        <p:cNvPr id="185" name="Shape 185"/>
        <p:cNvGrpSpPr/>
        <p:nvPr/>
      </p:nvGrpSpPr>
      <p:grpSpPr>
        <a:xfrm>
          <a:off x="0" y="0"/>
          <a:ext cx="0" cy="0"/>
          <a:chOff x="0" y="0"/>
          <a:chExt cx="0" cy="0"/>
        </a:xfrm>
      </p:grpSpPr>
      <p:sp>
        <p:nvSpPr>
          <p:cNvPr id="186" name="Google Shape;186;p47"/>
          <p:cNvSpPr txBox="1"/>
          <p:nvPr/>
        </p:nvSpPr>
        <p:spPr>
          <a:xfrm>
            <a:off x="4874075" y="4100975"/>
            <a:ext cx="404400" cy="200100"/>
          </a:xfrm>
          <a:prstGeom prst="rect">
            <a:avLst/>
          </a:prstGeom>
          <a:noFill/>
          <a:ln>
            <a:noFill/>
          </a:ln>
        </p:spPr>
        <p:txBody>
          <a:bodyPr anchorCtr="0" anchor="t" bIns="45725" lIns="45725" spcFirstLastPara="1" rIns="45725" wrap="square" tIns="45725">
            <a:spAutoFit/>
          </a:bodyPr>
          <a:lstStyle/>
          <a:p>
            <a:pPr indent="0" lvl="0" marL="0" rtl="0" algn="l">
              <a:spcBef>
                <a:spcPts val="0"/>
              </a:spcBef>
              <a:spcAft>
                <a:spcPts val="0"/>
              </a:spcAft>
              <a:buNone/>
            </a:pPr>
            <a:r>
              <a:t/>
            </a:r>
            <a:endParaRPr sz="700">
              <a:latin typeface="Montserrat Medium"/>
              <a:ea typeface="Montserrat Medium"/>
              <a:cs typeface="Montserrat Medium"/>
              <a:sym typeface="Montserrat Medium"/>
            </a:endParaRPr>
          </a:p>
        </p:txBody>
      </p:sp>
      <p:sp>
        <p:nvSpPr>
          <p:cNvPr id="187" name="Google Shape;187;p47"/>
          <p:cNvSpPr txBox="1"/>
          <p:nvPr>
            <p:ph type="ctrTitle"/>
          </p:nvPr>
        </p:nvSpPr>
        <p:spPr>
          <a:xfrm>
            <a:off x="952300" y="3159475"/>
            <a:ext cx="5123700" cy="916800"/>
          </a:xfrm>
          <a:prstGeom prst="rect">
            <a:avLst/>
          </a:prstGeom>
        </p:spPr>
        <p:txBody>
          <a:bodyPr anchorCtr="0" anchor="t" bIns="45725" lIns="0" spcFirstLastPara="1" rIns="45725" wrap="square" tIns="45725">
            <a:noAutofit/>
          </a:bodyPr>
          <a:lstStyle>
            <a:lvl1pPr lvl="0">
              <a:lnSpc>
                <a:spcPct val="95000"/>
              </a:lnSpc>
              <a:spcBef>
                <a:spcPts val="0"/>
              </a:spcBef>
              <a:spcAft>
                <a:spcPts val="0"/>
              </a:spcAft>
              <a:buSzPts val="2900"/>
              <a:buFont typeface="Montserrat SemiBold"/>
              <a:buNone/>
              <a:defRPr b="0" sz="2900">
                <a:latin typeface="Montserrat SemiBold"/>
                <a:ea typeface="Montserrat SemiBold"/>
                <a:cs typeface="Montserrat SemiBold"/>
                <a:sym typeface="Montserrat SemiBold"/>
              </a:defRPr>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f - Title &amp; Body - Dark">
  <p:cSld name="TITLE_AND_BODY_2">
    <p:bg>
      <p:bgPr>
        <a:solidFill>
          <a:srgbClr val="000000"/>
        </a:solidFill>
      </p:bgPr>
    </p:bg>
    <p:spTree>
      <p:nvGrpSpPr>
        <p:cNvPr id="188" name="Shape 188"/>
        <p:cNvGrpSpPr/>
        <p:nvPr/>
      </p:nvGrpSpPr>
      <p:grpSpPr>
        <a:xfrm>
          <a:off x="0" y="0"/>
          <a:ext cx="0" cy="0"/>
          <a:chOff x="0" y="0"/>
          <a:chExt cx="0" cy="0"/>
        </a:xfrm>
      </p:grpSpPr>
      <p:pic>
        <p:nvPicPr>
          <p:cNvPr id="189" name="Google Shape;189;p48"/>
          <p:cNvPicPr preferRelativeResize="0"/>
          <p:nvPr/>
        </p:nvPicPr>
        <p:blipFill rotWithShape="1">
          <a:blip r:embed="rId2">
            <a:alphaModFix/>
          </a:blip>
          <a:srcRect b="0" l="0" r="0" t="0"/>
          <a:stretch/>
        </p:blipFill>
        <p:spPr>
          <a:xfrm>
            <a:off x="221525" y="210300"/>
            <a:ext cx="138325" cy="122950"/>
          </a:xfrm>
          <a:prstGeom prst="rect">
            <a:avLst/>
          </a:prstGeom>
          <a:noFill/>
          <a:ln>
            <a:noFill/>
          </a:ln>
        </p:spPr>
      </p:pic>
      <p:sp>
        <p:nvSpPr>
          <p:cNvPr id="190" name="Google Shape;190;p48"/>
          <p:cNvSpPr txBox="1"/>
          <p:nvPr>
            <p:ph idx="1" type="subTitle"/>
          </p:nvPr>
        </p:nvSpPr>
        <p:spPr>
          <a:xfrm>
            <a:off x="952300" y="210275"/>
            <a:ext cx="2903700" cy="123000"/>
          </a:xfrm>
          <a:prstGeom prst="rect">
            <a:avLst/>
          </a:prstGeom>
        </p:spPr>
        <p:txBody>
          <a:bodyPr anchorCtr="0" anchor="ctr" bIns="0" lIns="0" spcFirstLastPara="1" rIns="0" wrap="square" tIns="0">
            <a:noAutofit/>
          </a:bodyPr>
          <a:lstStyle>
            <a:lvl1pPr lvl="0">
              <a:lnSpc>
                <a:spcPct val="100000"/>
              </a:lnSpc>
              <a:spcBef>
                <a:spcPts val="0"/>
              </a:spcBef>
              <a:spcAft>
                <a:spcPts val="0"/>
              </a:spcAft>
              <a:buClr>
                <a:schemeClr val="lt1"/>
              </a:buClr>
              <a:buSzPts val="800"/>
              <a:buFont typeface="Montserrat SemiBold"/>
              <a:buNone/>
              <a:defRPr sz="800">
                <a:solidFill>
                  <a:schemeClr val="lt1"/>
                </a:solidFill>
                <a:latin typeface="Montserrat SemiBold"/>
                <a:ea typeface="Montserrat SemiBold"/>
                <a:cs typeface="Montserrat SemiBold"/>
                <a:sym typeface="Montserrat SemiBold"/>
              </a:defRPr>
            </a:lvl1pPr>
            <a:lvl2pPr lvl="1" algn="ctr">
              <a:lnSpc>
                <a:spcPct val="100000"/>
              </a:lnSpc>
              <a:spcBef>
                <a:spcPts val="0"/>
              </a:spcBef>
              <a:spcAft>
                <a:spcPts val="0"/>
              </a:spcAft>
              <a:buClr>
                <a:schemeClr val="lt1"/>
              </a:buClr>
              <a:buSzPts val="2800"/>
              <a:buNone/>
              <a:defRPr sz="2800">
                <a:solidFill>
                  <a:schemeClr val="lt1"/>
                </a:solidFill>
              </a:defRPr>
            </a:lvl2pPr>
            <a:lvl3pPr lvl="2" algn="ctr">
              <a:lnSpc>
                <a:spcPct val="100000"/>
              </a:lnSpc>
              <a:spcBef>
                <a:spcPts val="0"/>
              </a:spcBef>
              <a:spcAft>
                <a:spcPts val="0"/>
              </a:spcAft>
              <a:buClr>
                <a:schemeClr val="lt1"/>
              </a:buClr>
              <a:buSzPts val="2800"/>
              <a:buNone/>
              <a:defRPr sz="2800">
                <a:solidFill>
                  <a:schemeClr val="lt1"/>
                </a:solidFill>
              </a:defRPr>
            </a:lvl3pPr>
            <a:lvl4pPr lvl="3" algn="ctr">
              <a:lnSpc>
                <a:spcPct val="100000"/>
              </a:lnSpc>
              <a:spcBef>
                <a:spcPts val="0"/>
              </a:spcBef>
              <a:spcAft>
                <a:spcPts val="0"/>
              </a:spcAft>
              <a:buClr>
                <a:schemeClr val="lt1"/>
              </a:buClr>
              <a:buSzPts val="2800"/>
              <a:buNone/>
              <a:defRPr sz="2800">
                <a:solidFill>
                  <a:schemeClr val="lt1"/>
                </a:solidFill>
              </a:defRPr>
            </a:lvl4pPr>
            <a:lvl5pPr lvl="4" algn="ctr">
              <a:lnSpc>
                <a:spcPct val="100000"/>
              </a:lnSpc>
              <a:spcBef>
                <a:spcPts val="0"/>
              </a:spcBef>
              <a:spcAft>
                <a:spcPts val="0"/>
              </a:spcAft>
              <a:buClr>
                <a:schemeClr val="lt1"/>
              </a:buClr>
              <a:buSzPts val="2800"/>
              <a:buNone/>
              <a:defRPr sz="2800">
                <a:solidFill>
                  <a:schemeClr val="lt1"/>
                </a:solidFill>
              </a:defRPr>
            </a:lvl5pPr>
            <a:lvl6pPr lvl="5" algn="ctr">
              <a:lnSpc>
                <a:spcPct val="100000"/>
              </a:lnSpc>
              <a:spcBef>
                <a:spcPts val="0"/>
              </a:spcBef>
              <a:spcAft>
                <a:spcPts val="0"/>
              </a:spcAft>
              <a:buClr>
                <a:schemeClr val="lt1"/>
              </a:buClr>
              <a:buSzPts val="2800"/>
              <a:buNone/>
              <a:defRPr sz="2800">
                <a:solidFill>
                  <a:schemeClr val="lt1"/>
                </a:solidFill>
              </a:defRPr>
            </a:lvl6pPr>
            <a:lvl7pPr lvl="6" algn="ctr">
              <a:lnSpc>
                <a:spcPct val="100000"/>
              </a:lnSpc>
              <a:spcBef>
                <a:spcPts val="0"/>
              </a:spcBef>
              <a:spcAft>
                <a:spcPts val="0"/>
              </a:spcAft>
              <a:buClr>
                <a:schemeClr val="lt1"/>
              </a:buClr>
              <a:buSzPts val="2800"/>
              <a:buNone/>
              <a:defRPr sz="2800">
                <a:solidFill>
                  <a:schemeClr val="lt1"/>
                </a:solidFill>
              </a:defRPr>
            </a:lvl7pPr>
            <a:lvl8pPr lvl="7" algn="ctr">
              <a:lnSpc>
                <a:spcPct val="100000"/>
              </a:lnSpc>
              <a:spcBef>
                <a:spcPts val="0"/>
              </a:spcBef>
              <a:spcAft>
                <a:spcPts val="0"/>
              </a:spcAft>
              <a:buClr>
                <a:schemeClr val="lt1"/>
              </a:buClr>
              <a:buSzPts val="2800"/>
              <a:buNone/>
              <a:defRPr sz="2800">
                <a:solidFill>
                  <a:schemeClr val="lt1"/>
                </a:solidFill>
              </a:defRPr>
            </a:lvl8pPr>
            <a:lvl9pPr lvl="8" algn="ctr">
              <a:lnSpc>
                <a:spcPct val="100000"/>
              </a:lnSpc>
              <a:spcBef>
                <a:spcPts val="0"/>
              </a:spcBef>
              <a:spcAft>
                <a:spcPts val="0"/>
              </a:spcAft>
              <a:buClr>
                <a:schemeClr val="lt1"/>
              </a:buClr>
              <a:buSzPts val="2800"/>
              <a:buNone/>
              <a:defRPr sz="2800">
                <a:solidFill>
                  <a:schemeClr val="lt1"/>
                </a:solidFill>
              </a:defRPr>
            </a:lvl9pPr>
          </a:lstStyle>
          <a:p/>
        </p:txBody>
      </p:sp>
      <p:sp>
        <p:nvSpPr>
          <p:cNvPr id="191" name="Google Shape;191;p48"/>
          <p:cNvSpPr txBox="1"/>
          <p:nvPr/>
        </p:nvSpPr>
        <p:spPr>
          <a:xfrm rot="-5400000">
            <a:off x="-975112" y="3297988"/>
            <a:ext cx="2528700" cy="771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500">
                <a:solidFill>
                  <a:srgbClr val="666666"/>
                </a:solidFill>
                <a:latin typeface="Montserrat Medium"/>
                <a:ea typeface="Montserrat Medium"/>
                <a:cs typeface="Montserrat Medium"/>
                <a:sym typeface="Montserrat Medium"/>
              </a:rPr>
              <a:t>© 2023 Skydio, Inc. Proprietary &amp; Confidential</a:t>
            </a:r>
            <a:endParaRPr sz="500">
              <a:solidFill>
                <a:srgbClr val="666666"/>
              </a:solidFill>
              <a:latin typeface="Montserrat Medium"/>
              <a:ea typeface="Montserrat Medium"/>
              <a:cs typeface="Montserrat Medium"/>
              <a:sym typeface="Montserrat Medium"/>
            </a:endParaRPr>
          </a:p>
        </p:txBody>
      </p:sp>
      <p:sp>
        <p:nvSpPr>
          <p:cNvPr id="192" name="Google Shape;192;p48"/>
          <p:cNvSpPr txBox="1"/>
          <p:nvPr/>
        </p:nvSpPr>
        <p:spPr>
          <a:xfrm>
            <a:off x="202413" y="4779625"/>
            <a:ext cx="176700" cy="2388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fld id="{00000000-1234-1234-1234-123412341234}" type="slidenum">
              <a:rPr lang="en" sz="700">
                <a:solidFill>
                  <a:schemeClr val="lt1"/>
                </a:solidFill>
                <a:latin typeface="Montserrat Medium"/>
                <a:ea typeface="Montserrat Medium"/>
                <a:cs typeface="Montserrat Medium"/>
                <a:sym typeface="Montserrat Medium"/>
              </a:rPr>
              <a:t>‹#›</a:t>
            </a:fld>
            <a:endParaRPr sz="700">
              <a:solidFill>
                <a:schemeClr val="lt1"/>
              </a:solidFill>
              <a:latin typeface="Montserrat Medium"/>
              <a:ea typeface="Montserrat Medium"/>
              <a:cs typeface="Montserrat Medium"/>
              <a:sym typeface="Montserrat Medium"/>
            </a:endParaRPr>
          </a:p>
        </p:txBody>
      </p:sp>
      <p:sp>
        <p:nvSpPr>
          <p:cNvPr id="193" name="Google Shape;193;p48"/>
          <p:cNvSpPr txBox="1"/>
          <p:nvPr>
            <p:ph type="ctrTitle"/>
          </p:nvPr>
        </p:nvSpPr>
        <p:spPr>
          <a:xfrm>
            <a:off x="952300" y="923200"/>
            <a:ext cx="3244800" cy="916800"/>
          </a:xfrm>
          <a:prstGeom prst="rect">
            <a:avLst/>
          </a:prstGeom>
        </p:spPr>
        <p:txBody>
          <a:bodyPr anchorCtr="0" anchor="t" bIns="45725" lIns="0" spcFirstLastPara="1" rIns="45725" wrap="square" tIns="91425">
            <a:noAutofit/>
          </a:bodyPr>
          <a:lstStyle>
            <a:lvl1pPr lvl="0">
              <a:lnSpc>
                <a:spcPct val="95000"/>
              </a:lnSpc>
              <a:spcBef>
                <a:spcPts val="0"/>
              </a:spcBef>
              <a:spcAft>
                <a:spcPts val="0"/>
              </a:spcAft>
              <a:buClr>
                <a:schemeClr val="lt1"/>
              </a:buClr>
              <a:buSzPts val="2400"/>
              <a:buNone/>
              <a:defRPr sz="2400">
                <a:solidFill>
                  <a:schemeClr val="lt1"/>
                </a:solidFill>
              </a:defRPr>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94" name="Google Shape;194;p48"/>
          <p:cNvSpPr txBox="1"/>
          <p:nvPr>
            <p:ph idx="2" type="body"/>
          </p:nvPr>
        </p:nvSpPr>
        <p:spPr>
          <a:xfrm>
            <a:off x="885925" y="2778988"/>
            <a:ext cx="3029100" cy="1925700"/>
          </a:xfrm>
          <a:prstGeom prst="rect">
            <a:avLst/>
          </a:prstGeom>
        </p:spPr>
        <p:txBody>
          <a:bodyPr anchorCtr="0" anchor="t" bIns="91425" lIns="91425" spcFirstLastPara="1" rIns="91425" wrap="square" tIns="91425">
            <a:noAutofit/>
          </a:bodyPr>
          <a:lstStyle>
            <a:lvl1pPr indent="-285750" lvl="0" marL="457200">
              <a:spcBef>
                <a:spcPts val="0"/>
              </a:spcBef>
              <a:spcAft>
                <a:spcPts val="0"/>
              </a:spcAft>
              <a:buSzPts val="900"/>
              <a:buChar char="●"/>
              <a:defRPr sz="900"/>
            </a:lvl1pPr>
            <a:lvl2pPr indent="-285750" lvl="1" marL="914400">
              <a:spcBef>
                <a:spcPts val="0"/>
              </a:spcBef>
              <a:spcAft>
                <a:spcPts val="0"/>
              </a:spcAft>
              <a:buSzPts val="900"/>
              <a:buChar char="○"/>
              <a:defRPr sz="900"/>
            </a:lvl2pPr>
            <a:lvl3pPr indent="-285750" lvl="2" marL="1371600">
              <a:spcBef>
                <a:spcPts val="0"/>
              </a:spcBef>
              <a:spcAft>
                <a:spcPts val="0"/>
              </a:spcAft>
              <a:buSzPts val="900"/>
              <a:buChar char="■"/>
              <a:defRPr sz="900"/>
            </a:lvl3pPr>
            <a:lvl4pPr indent="-285750" lvl="3" marL="1828800">
              <a:spcBef>
                <a:spcPts val="0"/>
              </a:spcBef>
              <a:spcAft>
                <a:spcPts val="0"/>
              </a:spcAft>
              <a:buSzPts val="900"/>
              <a:buChar char="●"/>
              <a:defRPr sz="900"/>
            </a:lvl4pPr>
            <a:lvl5pPr indent="-285750" lvl="4" marL="2286000">
              <a:spcBef>
                <a:spcPts val="0"/>
              </a:spcBef>
              <a:spcAft>
                <a:spcPts val="0"/>
              </a:spcAft>
              <a:buSzPts val="900"/>
              <a:buChar char="○"/>
              <a:defRPr sz="900"/>
            </a:lvl5pPr>
            <a:lvl6pPr indent="-285750" lvl="5" marL="2743200">
              <a:spcBef>
                <a:spcPts val="0"/>
              </a:spcBef>
              <a:spcAft>
                <a:spcPts val="0"/>
              </a:spcAft>
              <a:buSzPts val="900"/>
              <a:buChar char="■"/>
              <a:defRPr sz="900"/>
            </a:lvl6pPr>
            <a:lvl7pPr indent="-285750" lvl="6" marL="3200400">
              <a:spcBef>
                <a:spcPts val="0"/>
              </a:spcBef>
              <a:spcAft>
                <a:spcPts val="0"/>
              </a:spcAft>
              <a:buSzPts val="900"/>
              <a:buChar char="●"/>
              <a:defRPr sz="900"/>
            </a:lvl7pPr>
            <a:lvl8pPr indent="-285750" lvl="7" marL="3657600">
              <a:spcBef>
                <a:spcPts val="0"/>
              </a:spcBef>
              <a:spcAft>
                <a:spcPts val="0"/>
              </a:spcAft>
              <a:buSzPts val="900"/>
              <a:buChar char="○"/>
              <a:defRPr sz="900"/>
            </a:lvl8pPr>
            <a:lvl9pPr indent="-285750" lvl="8" marL="4114800">
              <a:spcBef>
                <a:spcPts val="0"/>
              </a:spcBef>
              <a:spcAft>
                <a:spcPts val="0"/>
              </a:spcAft>
              <a:buSzPts val="900"/>
              <a:buChar char="■"/>
              <a:defRPr sz="900"/>
            </a:lvl9pPr>
          </a:lstStyle>
          <a:p/>
        </p:txBody>
      </p:sp>
      <p:sp>
        <p:nvSpPr>
          <p:cNvPr id="195" name="Google Shape;195;p48"/>
          <p:cNvSpPr txBox="1"/>
          <p:nvPr>
            <p:ph idx="3" type="subTitle"/>
          </p:nvPr>
        </p:nvSpPr>
        <p:spPr>
          <a:xfrm>
            <a:off x="921713" y="2265025"/>
            <a:ext cx="3244800" cy="432000"/>
          </a:xfrm>
          <a:prstGeom prst="rect">
            <a:avLst/>
          </a:prstGeom>
        </p:spPr>
        <p:txBody>
          <a:bodyPr anchorCtr="0" anchor="t" bIns="45725" lIns="45725" spcFirstLastPara="1" rIns="45725" wrap="square" tIns="45725">
            <a:noAutofit/>
          </a:bodyPr>
          <a:lstStyle>
            <a:lvl1pPr lvl="0">
              <a:spcBef>
                <a:spcPts val="0"/>
              </a:spcBef>
              <a:spcAft>
                <a:spcPts val="0"/>
              </a:spcAft>
              <a:buClr>
                <a:srgbClr val="088BF5"/>
              </a:buClr>
              <a:buSzPts val="1200"/>
              <a:buNone/>
              <a:defRPr sz="1200">
                <a:solidFill>
                  <a:srgbClr val="088BF5"/>
                </a:solidFill>
              </a:defRPr>
            </a:lvl1pPr>
            <a:lvl2pPr lvl="1">
              <a:spcBef>
                <a:spcPts val="0"/>
              </a:spcBef>
              <a:spcAft>
                <a:spcPts val="0"/>
              </a:spcAft>
              <a:buClr>
                <a:srgbClr val="088BF5"/>
              </a:buClr>
              <a:buSzPts val="1200"/>
              <a:buNone/>
              <a:defRPr sz="1200">
                <a:solidFill>
                  <a:srgbClr val="088BF5"/>
                </a:solidFill>
              </a:defRPr>
            </a:lvl2pPr>
            <a:lvl3pPr lvl="2">
              <a:spcBef>
                <a:spcPts val="0"/>
              </a:spcBef>
              <a:spcAft>
                <a:spcPts val="0"/>
              </a:spcAft>
              <a:buClr>
                <a:srgbClr val="088BF5"/>
              </a:buClr>
              <a:buSzPts val="1200"/>
              <a:buNone/>
              <a:defRPr sz="1200">
                <a:solidFill>
                  <a:srgbClr val="088BF5"/>
                </a:solidFill>
              </a:defRPr>
            </a:lvl3pPr>
            <a:lvl4pPr lvl="3">
              <a:spcBef>
                <a:spcPts val="0"/>
              </a:spcBef>
              <a:spcAft>
                <a:spcPts val="0"/>
              </a:spcAft>
              <a:buClr>
                <a:srgbClr val="088BF5"/>
              </a:buClr>
              <a:buSzPts val="1200"/>
              <a:buNone/>
              <a:defRPr sz="1200">
                <a:solidFill>
                  <a:srgbClr val="088BF5"/>
                </a:solidFill>
              </a:defRPr>
            </a:lvl4pPr>
            <a:lvl5pPr lvl="4">
              <a:spcBef>
                <a:spcPts val="0"/>
              </a:spcBef>
              <a:spcAft>
                <a:spcPts val="0"/>
              </a:spcAft>
              <a:buClr>
                <a:srgbClr val="088BF5"/>
              </a:buClr>
              <a:buSzPts val="1200"/>
              <a:buNone/>
              <a:defRPr sz="1200">
                <a:solidFill>
                  <a:srgbClr val="088BF5"/>
                </a:solidFill>
              </a:defRPr>
            </a:lvl5pPr>
            <a:lvl6pPr lvl="5">
              <a:spcBef>
                <a:spcPts val="0"/>
              </a:spcBef>
              <a:spcAft>
                <a:spcPts val="0"/>
              </a:spcAft>
              <a:buClr>
                <a:srgbClr val="088BF5"/>
              </a:buClr>
              <a:buSzPts val="1200"/>
              <a:buNone/>
              <a:defRPr sz="1200">
                <a:solidFill>
                  <a:srgbClr val="088BF5"/>
                </a:solidFill>
              </a:defRPr>
            </a:lvl6pPr>
            <a:lvl7pPr lvl="6">
              <a:spcBef>
                <a:spcPts val="0"/>
              </a:spcBef>
              <a:spcAft>
                <a:spcPts val="0"/>
              </a:spcAft>
              <a:buClr>
                <a:srgbClr val="088BF5"/>
              </a:buClr>
              <a:buSzPts val="1200"/>
              <a:buNone/>
              <a:defRPr sz="1200">
                <a:solidFill>
                  <a:srgbClr val="088BF5"/>
                </a:solidFill>
              </a:defRPr>
            </a:lvl7pPr>
            <a:lvl8pPr lvl="7">
              <a:spcBef>
                <a:spcPts val="0"/>
              </a:spcBef>
              <a:spcAft>
                <a:spcPts val="0"/>
              </a:spcAft>
              <a:buClr>
                <a:srgbClr val="088BF5"/>
              </a:buClr>
              <a:buSzPts val="1200"/>
              <a:buNone/>
              <a:defRPr sz="1200">
                <a:solidFill>
                  <a:srgbClr val="088BF5"/>
                </a:solidFill>
              </a:defRPr>
            </a:lvl8pPr>
            <a:lvl9pPr lvl="8">
              <a:spcBef>
                <a:spcPts val="0"/>
              </a:spcBef>
              <a:spcAft>
                <a:spcPts val="0"/>
              </a:spcAft>
              <a:buClr>
                <a:srgbClr val="088BF5"/>
              </a:buClr>
              <a:buSzPts val="1200"/>
              <a:buNone/>
              <a:defRPr sz="1200">
                <a:solidFill>
                  <a:srgbClr val="088BF5"/>
                </a:solidFill>
              </a:defRPr>
            </a:lvl9pPr>
          </a:lstStyle>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f - Title &amp; Body - Light">
  <p:cSld name="TITLE_AND_BODY_2_1">
    <p:bg>
      <p:bgPr>
        <a:solidFill>
          <a:schemeClr val="lt1"/>
        </a:solidFill>
      </p:bgPr>
    </p:bg>
    <p:spTree>
      <p:nvGrpSpPr>
        <p:cNvPr id="196" name="Shape 196"/>
        <p:cNvGrpSpPr/>
        <p:nvPr/>
      </p:nvGrpSpPr>
      <p:grpSpPr>
        <a:xfrm>
          <a:off x="0" y="0"/>
          <a:ext cx="0" cy="0"/>
          <a:chOff x="0" y="0"/>
          <a:chExt cx="0" cy="0"/>
        </a:xfrm>
      </p:grpSpPr>
      <p:sp>
        <p:nvSpPr>
          <p:cNvPr id="197" name="Google Shape;197;p49"/>
          <p:cNvSpPr txBox="1"/>
          <p:nvPr>
            <p:ph type="ctrTitle"/>
          </p:nvPr>
        </p:nvSpPr>
        <p:spPr>
          <a:xfrm>
            <a:off x="952300" y="923200"/>
            <a:ext cx="3244800" cy="916800"/>
          </a:xfrm>
          <a:prstGeom prst="rect">
            <a:avLst/>
          </a:prstGeom>
        </p:spPr>
        <p:txBody>
          <a:bodyPr anchorCtr="0" anchor="t" bIns="45725" lIns="0" spcFirstLastPara="1" rIns="45725" wrap="square" tIns="91425">
            <a:noAutofit/>
          </a:bodyPr>
          <a:lstStyle>
            <a:lvl1pPr lvl="0">
              <a:lnSpc>
                <a:spcPct val="95000"/>
              </a:lnSpc>
              <a:spcBef>
                <a:spcPts val="0"/>
              </a:spcBef>
              <a:spcAft>
                <a:spcPts val="0"/>
              </a:spcAft>
              <a:buSzPts val="2400"/>
              <a:buNone/>
              <a:defRPr sz="24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98" name="Google Shape;198;p49"/>
          <p:cNvSpPr txBox="1"/>
          <p:nvPr>
            <p:ph idx="1" type="body"/>
          </p:nvPr>
        </p:nvSpPr>
        <p:spPr>
          <a:xfrm>
            <a:off x="885925" y="2778988"/>
            <a:ext cx="3029100" cy="1925700"/>
          </a:xfrm>
          <a:prstGeom prst="rect">
            <a:avLst/>
          </a:prstGeom>
        </p:spPr>
        <p:txBody>
          <a:bodyPr anchorCtr="0" anchor="t" bIns="91425" lIns="91425" spcFirstLastPara="1" rIns="91425" wrap="square" tIns="91425">
            <a:noAutofit/>
          </a:bodyPr>
          <a:lstStyle>
            <a:lvl1pPr indent="-285750" lvl="0" marL="457200">
              <a:spcBef>
                <a:spcPts val="0"/>
              </a:spcBef>
              <a:spcAft>
                <a:spcPts val="0"/>
              </a:spcAft>
              <a:buClr>
                <a:srgbClr val="666666"/>
              </a:buClr>
              <a:buSzPts val="900"/>
              <a:buChar char="●"/>
              <a:defRPr sz="900">
                <a:solidFill>
                  <a:srgbClr val="666666"/>
                </a:solidFill>
              </a:defRPr>
            </a:lvl1pPr>
            <a:lvl2pPr indent="-285750" lvl="1" marL="914400">
              <a:spcBef>
                <a:spcPts val="0"/>
              </a:spcBef>
              <a:spcAft>
                <a:spcPts val="0"/>
              </a:spcAft>
              <a:buClr>
                <a:srgbClr val="666666"/>
              </a:buClr>
              <a:buSzPts val="900"/>
              <a:buChar char="○"/>
              <a:defRPr sz="900">
                <a:solidFill>
                  <a:srgbClr val="666666"/>
                </a:solidFill>
              </a:defRPr>
            </a:lvl2pPr>
            <a:lvl3pPr indent="-285750" lvl="2" marL="1371600">
              <a:spcBef>
                <a:spcPts val="0"/>
              </a:spcBef>
              <a:spcAft>
                <a:spcPts val="0"/>
              </a:spcAft>
              <a:buClr>
                <a:srgbClr val="666666"/>
              </a:buClr>
              <a:buSzPts val="900"/>
              <a:buChar char="■"/>
              <a:defRPr sz="900">
                <a:solidFill>
                  <a:srgbClr val="666666"/>
                </a:solidFill>
              </a:defRPr>
            </a:lvl3pPr>
            <a:lvl4pPr indent="-285750" lvl="3" marL="1828800">
              <a:spcBef>
                <a:spcPts val="0"/>
              </a:spcBef>
              <a:spcAft>
                <a:spcPts val="0"/>
              </a:spcAft>
              <a:buClr>
                <a:srgbClr val="666666"/>
              </a:buClr>
              <a:buSzPts val="900"/>
              <a:buChar char="●"/>
              <a:defRPr sz="900">
                <a:solidFill>
                  <a:srgbClr val="666666"/>
                </a:solidFill>
              </a:defRPr>
            </a:lvl4pPr>
            <a:lvl5pPr indent="-285750" lvl="4" marL="2286000">
              <a:spcBef>
                <a:spcPts val="0"/>
              </a:spcBef>
              <a:spcAft>
                <a:spcPts val="0"/>
              </a:spcAft>
              <a:buClr>
                <a:srgbClr val="666666"/>
              </a:buClr>
              <a:buSzPts val="900"/>
              <a:buChar char="○"/>
              <a:defRPr sz="900">
                <a:solidFill>
                  <a:srgbClr val="666666"/>
                </a:solidFill>
              </a:defRPr>
            </a:lvl5pPr>
            <a:lvl6pPr indent="-285750" lvl="5" marL="2743200">
              <a:spcBef>
                <a:spcPts val="0"/>
              </a:spcBef>
              <a:spcAft>
                <a:spcPts val="0"/>
              </a:spcAft>
              <a:buClr>
                <a:srgbClr val="666666"/>
              </a:buClr>
              <a:buSzPts val="900"/>
              <a:buChar char="■"/>
              <a:defRPr sz="900">
                <a:solidFill>
                  <a:srgbClr val="666666"/>
                </a:solidFill>
              </a:defRPr>
            </a:lvl6pPr>
            <a:lvl7pPr indent="-285750" lvl="6" marL="3200400">
              <a:spcBef>
                <a:spcPts val="0"/>
              </a:spcBef>
              <a:spcAft>
                <a:spcPts val="0"/>
              </a:spcAft>
              <a:buClr>
                <a:srgbClr val="666666"/>
              </a:buClr>
              <a:buSzPts val="900"/>
              <a:buChar char="●"/>
              <a:defRPr sz="900">
                <a:solidFill>
                  <a:srgbClr val="666666"/>
                </a:solidFill>
              </a:defRPr>
            </a:lvl7pPr>
            <a:lvl8pPr indent="-285750" lvl="7" marL="3657600">
              <a:spcBef>
                <a:spcPts val="0"/>
              </a:spcBef>
              <a:spcAft>
                <a:spcPts val="0"/>
              </a:spcAft>
              <a:buClr>
                <a:srgbClr val="666666"/>
              </a:buClr>
              <a:buSzPts val="900"/>
              <a:buChar char="○"/>
              <a:defRPr sz="900">
                <a:solidFill>
                  <a:srgbClr val="666666"/>
                </a:solidFill>
              </a:defRPr>
            </a:lvl8pPr>
            <a:lvl9pPr indent="-285750" lvl="8" marL="4114800">
              <a:spcBef>
                <a:spcPts val="0"/>
              </a:spcBef>
              <a:spcAft>
                <a:spcPts val="0"/>
              </a:spcAft>
              <a:buClr>
                <a:srgbClr val="666666"/>
              </a:buClr>
              <a:buSzPts val="900"/>
              <a:buChar char="■"/>
              <a:defRPr sz="900">
                <a:solidFill>
                  <a:srgbClr val="666666"/>
                </a:solidFill>
              </a:defRPr>
            </a:lvl9pPr>
          </a:lstStyle>
          <a:p/>
        </p:txBody>
      </p:sp>
      <p:sp>
        <p:nvSpPr>
          <p:cNvPr id="199" name="Google Shape;199;p49"/>
          <p:cNvSpPr txBox="1"/>
          <p:nvPr>
            <p:ph idx="2" type="subTitle"/>
          </p:nvPr>
        </p:nvSpPr>
        <p:spPr>
          <a:xfrm>
            <a:off x="921713" y="2265025"/>
            <a:ext cx="3244800" cy="432000"/>
          </a:xfrm>
          <a:prstGeom prst="rect">
            <a:avLst/>
          </a:prstGeom>
        </p:spPr>
        <p:txBody>
          <a:bodyPr anchorCtr="0" anchor="t" bIns="45725" lIns="45725" spcFirstLastPara="1" rIns="45725" wrap="square" tIns="45725">
            <a:noAutofit/>
          </a:bodyPr>
          <a:lstStyle>
            <a:lvl1pPr lvl="0">
              <a:spcBef>
                <a:spcPts val="0"/>
              </a:spcBef>
              <a:spcAft>
                <a:spcPts val="0"/>
              </a:spcAft>
              <a:buClr>
                <a:srgbClr val="088BF5"/>
              </a:buClr>
              <a:buSzPts val="1200"/>
              <a:buNone/>
              <a:defRPr sz="1200">
                <a:solidFill>
                  <a:srgbClr val="088BF5"/>
                </a:solidFill>
              </a:defRPr>
            </a:lvl1pPr>
            <a:lvl2pPr lvl="1">
              <a:spcBef>
                <a:spcPts val="0"/>
              </a:spcBef>
              <a:spcAft>
                <a:spcPts val="0"/>
              </a:spcAft>
              <a:buClr>
                <a:srgbClr val="088BF5"/>
              </a:buClr>
              <a:buSzPts val="1200"/>
              <a:buNone/>
              <a:defRPr sz="1200">
                <a:solidFill>
                  <a:srgbClr val="088BF5"/>
                </a:solidFill>
              </a:defRPr>
            </a:lvl2pPr>
            <a:lvl3pPr lvl="2">
              <a:spcBef>
                <a:spcPts val="0"/>
              </a:spcBef>
              <a:spcAft>
                <a:spcPts val="0"/>
              </a:spcAft>
              <a:buClr>
                <a:srgbClr val="088BF5"/>
              </a:buClr>
              <a:buSzPts val="1200"/>
              <a:buNone/>
              <a:defRPr sz="1200">
                <a:solidFill>
                  <a:srgbClr val="088BF5"/>
                </a:solidFill>
              </a:defRPr>
            </a:lvl3pPr>
            <a:lvl4pPr lvl="3">
              <a:spcBef>
                <a:spcPts val="0"/>
              </a:spcBef>
              <a:spcAft>
                <a:spcPts val="0"/>
              </a:spcAft>
              <a:buClr>
                <a:srgbClr val="088BF5"/>
              </a:buClr>
              <a:buSzPts val="1200"/>
              <a:buNone/>
              <a:defRPr sz="1200">
                <a:solidFill>
                  <a:srgbClr val="088BF5"/>
                </a:solidFill>
              </a:defRPr>
            </a:lvl4pPr>
            <a:lvl5pPr lvl="4">
              <a:spcBef>
                <a:spcPts val="0"/>
              </a:spcBef>
              <a:spcAft>
                <a:spcPts val="0"/>
              </a:spcAft>
              <a:buClr>
                <a:srgbClr val="088BF5"/>
              </a:buClr>
              <a:buSzPts val="1200"/>
              <a:buNone/>
              <a:defRPr sz="1200">
                <a:solidFill>
                  <a:srgbClr val="088BF5"/>
                </a:solidFill>
              </a:defRPr>
            </a:lvl5pPr>
            <a:lvl6pPr lvl="5">
              <a:spcBef>
                <a:spcPts val="0"/>
              </a:spcBef>
              <a:spcAft>
                <a:spcPts val="0"/>
              </a:spcAft>
              <a:buClr>
                <a:srgbClr val="088BF5"/>
              </a:buClr>
              <a:buSzPts val="1200"/>
              <a:buNone/>
              <a:defRPr sz="1200">
                <a:solidFill>
                  <a:srgbClr val="088BF5"/>
                </a:solidFill>
              </a:defRPr>
            </a:lvl6pPr>
            <a:lvl7pPr lvl="6">
              <a:spcBef>
                <a:spcPts val="0"/>
              </a:spcBef>
              <a:spcAft>
                <a:spcPts val="0"/>
              </a:spcAft>
              <a:buClr>
                <a:srgbClr val="088BF5"/>
              </a:buClr>
              <a:buSzPts val="1200"/>
              <a:buNone/>
              <a:defRPr sz="1200">
                <a:solidFill>
                  <a:srgbClr val="088BF5"/>
                </a:solidFill>
              </a:defRPr>
            </a:lvl7pPr>
            <a:lvl8pPr lvl="7">
              <a:spcBef>
                <a:spcPts val="0"/>
              </a:spcBef>
              <a:spcAft>
                <a:spcPts val="0"/>
              </a:spcAft>
              <a:buClr>
                <a:srgbClr val="088BF5"/>
              </a:buClr>
              <a:buSzPts val="1200"/>
              <a:buNone/>
              <a:defRPr sz="1200">
                <a:solidFill>
                  <a:srgbClr val="088BF5"/>
                </a:solidFill>
              </a:defRPr>
            </a:lvl8pPr>
            <a:lvl9pPr lvl="8">
              <a:spcBef>
                <a:spcPts val="0"/>
              </a:spcBef>
              <a:spcAft>
                <a:spcPts val="0"/>
              </a:spcAft>
              <a:buClr>
                <a:srgbClr val="088BF5"/>
              </a:buClr>
              <a:buSzPts val="1200"/>
              <a:buNone/>
              <a:defRPr sz="1200">
                <a:solidFill>
                  <a:srgbClr val="088BF5"/>
                </a:solidFill>
              </a:defRPr>
            </a:lvl9pPr>
          </a:lstStyle>
          <a:p/>
        </p:txBody>
      </p:sp>
      <p:pic>
        <p:nvPicPr>
          <p:cNvPr id="200" name="Google Shape;200;p49"/>
          <p:cNvPicPr preferRelativeResize="0"/>
          <p:nvPr/>
        </p:nvPicPr>
        <p:blipFill rotWithShape="1">
          <a:blip r:embed="rId2">
            <a:alphaModFix/>
          </a:blip>
          <a:srcRect b="0" l="0" r="0" t="0"/>
          <a:stretch/>
        </p:blipFill>
        <p:spPr>
          <a:xfrm>
            <a:off x="221525" y="210300"/>
            <a:ext cx="138325" cy="122950"/>
          </a:xfrm>
          <a:prstGeom prst="rect">
            <a:avLst/>
          </a:prstGeom>
          <a:noFill/>
          <a:ln>
            <a:noFill/>
          </a:ln>
        </p:spPr>
      </p:pic>
      <p:sp>
        <p:nvSpPr>
          <p:cNvPr id="201" name="Google Shape;201;p49"/>
          <p:cNvSpPr txBox="1"/>
          <p:nvPr>
            <p:ph idx="3" type="subTitle"/>
          </p:nvPr>
        </p:nvSpPr>
        <p:spPr>
          <a:xfrm>
            <a:off x="952300" y="210275"/>
            <a:ext cx="2903700" cy="123000"/>
          </a:xfrm>
          <a:prstGeom prst="rect">
            <a:avLst/>
          </a:prstGeom>
        </p:spPr>
        <p:txBody>
          <a:bodyPr anchorCtr="0" anchor="ctr" bIns="0" lIns="0" spcFirstLastPara="1" rIns="0" wrap="square" tIns="0">
            <a:noAutofit/>
          </a:bodyPr>
          <a:lstStyle>
            <a:lvl1pPr lvl="0">
              <a:lnSpc>
                <a:spcPct val="100000"/>
              </a:lnSpc>
              <a:spcBef>
                <a:spcPts val="0"/>
              </a:spcBef>
              <a:spcAft>
                <a:spcPts val="0"/>
              </a:spcAft>
              <a:buClr>
                <a:schemeClr val="dk1"/>
              </a:buClr>
              <a:buSzPts val="800"/>
              <a:buFont typeface="Montserrat SemiBold"/>
              <a:buNone/>
              <a:defRPr sz="800">
                <a:solidFill>
                  <a:schemeClr val="dk1"/>
                </a:solidFill>
                <a:latin typeface="Montserrat SemiBold"/>
                <a:ea typeface="Montserrat SemiBold"/>
                <a:cs typeface="Montserrat SemiBold"/>
                <a:sym typeface="Montserrat SemiBold"/>
              </a:defRPr>
            </a:lvl1pPr>
            <a:lvl2pPr lvl="1" algn="ctr">
              <a:lnSpc>
                <a:spcPct val="100000"/>
              </a:lnSpc>
              <a:spcBef>
                <a:spcPts val="0"/>
              </a:spcBef>
              <a:spcAft>
                <a:spcPts val="0"/>
              </a:spcAft>
              <a:buClr>
                <a:schemeClr val="lt1"/>
              </a:buClr>
              <a:buSzPts val="2800"/>
              <a:buNone/>
              <a:defRPr sz="2800">
                <a:solidFill>
                  <a:schemeClr val="lt1"/>
                </a:solidFill>
              </a:defRPr>
            </a:lvl2pPr>
            <a:lvl3pPr lvl="2" algn="ctr">
              <a:lnSpc>
                <a:spcPct val="100000"/>
              </a:lnSpc>
              <a:spcBef>
                <a:spcPts val="0"/>
              </a:spcBef>
              <a:spcAft>
                <a:spcPts val="0"/>
              </a:spcAft>
              <a:buClr>
                <a:schemeClr val="lt1"/>
              </a:buClr>
              <a:buSzPts val="2800"/>
              <a:buNone/>
              <a:defRPr sz="2800">
                <a:solidFill>
                  <a:schemeClr val="lt1"/>
                </a:solidFill>
              </a:defRPr>
            </a:lvl3pPr>
            <a:lvl4pPr lvl="3" algn="ctr">
              <a:lnSpc>
                <a:spcPct val="100000"/>
              </a:lnSpc>
              <a:spcBef>
                <a:spcPts val="0"/>
              </a:spcBef>
              <a:spcAft>
                <a:spcPts val="0"/>
              </a:spcAft>
              <a:buClr>
                <a:schemeClr val="lt1"/>
              </a:buClr>
              <a:buSzPts val="2800"/>
              <a:buNone/>
              <a:defRPr sz="2800">
                <a:solidFill>
                  <a:schemeClr val="lt1"/>
                </a:solidFill>
              </a:defRPr>
            </a:lvl4pPr>
            <a:lvl5pPr lvl="4" algn="ctr">
              <a:lnSpc>
                <a:spcPct val="100000"/>
              </a:lnSpc>
              <a:spcBef>
                <a:spcPts val="0"/>
              </a:spcBef>
              <a:spcAft>
                <a:spcPts val="0"/>
              </a:spcAft>
              <a:buClr>
                <a:schemeClr val="lt1"/>
              </a:buClr>
              <a:buSzPts val="2800"/>
              <a:buNone/>
              <a:defRPr sz="2800">
                <a:solidFill>
                  <a:schemeClr val="lt1"/>
                </a:solidFill>
              </a:defRPr>
            </a:lvl5pPr>
            <a:lvl6pPr lvl="5" algn="ctr">
              <a:lnSpc>
                <a:spcPct val="100000"/>
              </a:lnSpc>
              <a:spcBef>
                <a:spcPts val="0"/>
              </a:spcBef>
              <a:spcAft>
                <a:spcPts val="0"/>
              </a:spcAft>
              <a:buClr>
                <a:schemeClr val="lt1"/>
              </a:buClr>
              <a:buSzPts val="2800"/>
              <a:buNone/>
              <a:defRPr sz="2800">
                <a:solidFill>
                  <a:schemeClr val="lt1"/>
                </a:solidFill>
              </a:defRPr>
            </a:lvl6pPr>
            <a:lvl7pPr lvl="6" algn="ctr">
              <a:lnSpc>
                <a:spcPct val="100000"/>
              </a:lnSpc>
              <a:spcBef>
                <a:spcPts val="0"/>
              </a:spcBef>
              <a:spcAft>
                <a:spcPts val="0"/>
              </a:spcAft>
              <a:buClr>
                <a:schemeClr val="lt1"/>
              </a:buClr>
              <a:buSzPts val="2800"/>
              <a:buNone/>
              <a:defRPr sz="2800">
                <a:solidFill>
                  <a:schemeClr val="lt1"/>
                </a:solidFill>
              </a:defRPr>
            </a:lvl7pPr>
            <a:lvl8pPr lvl="7" algn="ctr">
              <a:lnSpc>
                <a:spcPct val="100000"/>
              </a:lnSpc>
              <a:spcBef>
                <a:spcPts val="0"/>
              </a:spcBef>
              <a:spcAft>
                <a:spcPts val="0"/>
              </a:spcAft>
              <a:buClr>
                <a:schemeClr val="lt1"/>
              </a:buClr>
              <a:buSzPts val="2800"/>
              <a:buNone/>
              <a:defRPr sz="2800">
                <a:solidFill>
                  <a:schemeClr val="lt1"/>
                </a:solidFill>
              </a:defRPr>
            </a:lvl8pPr>
            <a:lvl9pPr lvl="8" algn="ctr">
              <a:lnSpc>
                <a:spcPct val="100000"/>
              </a:lnSpc>
              <a:spcBef>
                <a:spcPts val="0"/>
              </a:spcBef>
              <a:spcAft>
                <a:spcPts val="0"/>
              </a:spcAft>
              <a:buClr>
                <a:schemeClr val="lt1"/>
              </a:buClr>
              <a:buSzPts val="2800"/>
              <a:buNone/>
              <a:defRPr sz="2800">
                <a:solidFill>
                  <a:schemeClr val="lt1"/>
                </a:solidFill>
              </a:defRPr>
            </a:lvl9pPr>
          </a:lstStyle>
          <a:p/>
        </p:txBody>
      </p:sp>
      <p:sp>
        <p:nvSpPr>
          <p:cNvPr id="202" name="Google Shape;202;p49"/>
          <p:cNvSpPr txBox="1"/>
          <p:nvPr/>
        </p:nvSpPr>
        <p:spPr>
          <a:xfrm rot="-5400000">
            <a:off x="-975112" y="3297988"/>
            <a:ext cx="2528700" cy="771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500">
                <a:solidFill>
                  <a:srgbClr val="999999"/>
                </a:solidFill>
                <a:latin typeface="Montserrat Medium"/>
                <a:ea typeface="Montserrat Medium"/>
                <a:cs typeface="Montserrat Medium"/>
                <a:sym typeface="Montserrat Medium"/>
              </a:rPr>
              <a:t>© 2023 Skydio, Inc. Proprietary &amp; Confidential</a:t>
            </a:r>
            <a:endParaRPr sz="500">
              <a:solidFill>
                <a:srgbClr val="999999"/>
              </a:solidFill>
              <a:latin typeface="Montserrat Medium"/>
              <a:ea typeface="Montserrat Medium"/>
              <a:cs typeface="Montserrat Medium"/>
              <a:sym typeface="Montserrat Medium"/>
            </a:endParaRPr>
          </a:p>
        </p:txBody>
      </p:sp>
      <p:sp>
        <p:nvSpPr>
          <p:cNvPr id="203" name="Google Shape;203;p49"/>
          <p:cNvSpPr txBox="1"/>
          <p:nvPr/>
        </p:nvSpPr>
        <p:spPr>
          <a:xfrm>
            <a:off x="202413" y="4779625"/>
            <a:ext cx="176700" cy="2388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fld id="{00000000-1234-1234-1234-123412341234}" type="slidenum">
              <a:rPr lang="en" sz="700">
                <a:solidFill>
                  <a:schemeClr val="dk1"/>
                </a:solidFill>
                <a:latin typeface="Montserrat Medium"/>
                <a:ea typeface="Montserrat Medium"/>
                <a:cs typeface="Montserrat Medium"/>
                <a:sym typeface="Montserrat Medium"/>
              </a:rPr>
              <a:t>‹#›</a:t>
            </a:fld>
            <a:endParaRPr sz="700">
              <a:solidFill>
                <a:schemeClr val="dk1"/>
              </a:solidFill>
              <a:latin typeface="Montserrat Medium"/>
              <a:ea typeface="Montserrat Medium"/>
              <a:cs typeface="Montserrat Medium"/>
              <a:sym typeface="Montserrat Medium"/>
            </a:endParaRPr>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 - 3 Columns - Dark">
  <p:cSld name="TITLE_AND_BODY_1">
    <p:bg>
      <p:bgPr>
        <a:solidFill>
          <a:srgbClr val="000000"/>
        </a:solidFill>
      </p:bgPr>
    </p:bg>
    <p:spTree>
      <p:nvGrpSpPr>
        <p:cNvPr id="204" name="Shape 204"/>
        <p:cNvGrpSpPr/>
        <p:nvPr/>
      </p:nvGrpSpPr>
      <p:grpSpPr>
        <a:xfrm>
          <a:off x="0" y="0"/>
          <a:ext cx="0" cy="0"/>
          <a:chOff x="0" y="0"/>
          <a:chExt cx="0" cy="0"/>
        </a:xfrm>
      </p:grpSpPr>
      <p:pic>
        <p:nvPicPr>
          <p:cNvPr id="205" name="Google Shape;205;p50"/>
          <p:cNvPicPr preferRelativeResize="0"/>
          <p:nvPr/>
        </p:nvPicPr>
        <p:blipFill rotWithShape="1">
          <a:blip r:embed="rId2">
            <a:alphaModFix/>
          </a:blip>
          <a:srcRect b="0" l="0" r="0" t="0"/>
          <a:stretch/>
        </p:blipFill>
        <p:spPr>
          <a:xfrm>
            <a:off x="221525" y="210300"/>
            <a:ext cx="138325" cy="122950"/>
          </a:xfrm>
          <a:prstGeom prst="rect">
            <a:avLst/>
          </a:prstGeom>
          <a:noFill/>
          <a:ln>
            <a:noFill/>
          </a:ln>
        </p:spPr>
      </p:pic>
      <p:sp>
        <p:nvSpPr>
          <p:cNvPr id="206" name="Google Shape;206;p50"/>
          <p:cNvSpPr txBox="1"/>
          <p:nvPr>
            <p:ph idx="1" type="subTitle"/>
          </p:nvPr>
        </p:nvSpPr>
        <p:spPr>
          <a:xfrm>
            <a:off x="952300" y="210275"/>
            <a:ext cx="2903700" cy="123000"/>
          </a:xfrm>
          <a:prstGeom prst="rect">
            <a:avLst/>
          </a:prstGeom>
        </p:spPr>
        <p:txBody>
          <a:bodyPr anchorCtr="0" anchor="ctr" bIns="0" lIns="0" spcFirstLastPara="1" rIns="0" wrap="square" tIns="0">
            <a:noAutofit/>
          </a:bodyPr>
          <a:lstStyle>
            <a:lvl1pPr lvl="0">
              <a:lnSpc>
                <a:spcPct val="100000"/>
              </a:lnSpc>
              <a:spcBef>
                <a:spcPts val="0"/>
              </a:spcBef>
              <a:spcAft>
                <a:spcPts val="0"/>
              </a:spcAft>
              <a:buClr>
                <a:schemeClr val="lt1"/>
              </a:buClr>
              <a:buSzPts val="800"/>
              <a:buFont typeface="Montserrat SemiBold"/>
              <a:buNone/>
              <a:defRPr sz="800">
                <a:solidFill>
                  <a:schemeClr val="lt1"/>
                </a:solidFill>
                <a:latin typeface="Montserrat SemiBold"/>
                <a:ea typeface="Montserrat SemiBold"/>
                <a:cs typeface="Montserrat SemiBold"/>
                <a:sym typeface="Montserrat SemiBold"/>
              </a:defRPr>
            </a:lvl1pPr>
            <a:lvl2pPr lvl="1" algn="ctr">
              <a:lnSpc>
                <a:spcPct val="100000"/>
              </a:lnSpc>
              <a:spcBef>
                <a:spcPts val="0"/>
              </a:spcBef>
              <a:spcAft>
                <a:spcPts val="0"/>
              </a:spcAft>
              <a:buClr>
                <a:schemeClr val="lt1"/>
              </a:buClr>
              <a:buSzPts val="2800"/>
              <a:buNone/>
              <a:defRPr sz="2800">
                <a:solidFill>
                  <a:schemeClr val="lt1"/>
                </a:solidFill>
              </a:defRPr>
            </a:lvl2pPr>
            <a:lvl3pPr lvl="2" algn="ctr">
              <a:lnSpc>
                <a:spcPct val="100000"/>
              </a:lnSpc>
              <a:spcBef>
                <a:spcPts val="0"/>
              </a:spcBef>
              <a:spcAft>
                <a:spcPts val="0"/>
              </a:spcAft>
              <a:buClr>
                <a:schemeClr val="lt1"/>
              </a:buClr>
              <a:buSzPts val="2800"/>
              <a:buNone/>
              <a:defRPr sz="2800">
                <a:solidFill>
                  <a:schemeClr val="lt1"/>
                </a:solidFill>
              </a:defRPr>
            </a:lvl3pPr>
            <a:lvl4pPr lvl="3" algn="ctr">
              <a:lnSpc>
                <a:spcPct val="100000"/>
              </a:lnSpc>
              <a:spcBef>
                <a:spcPts val="0"/>
              </a:spcBef>
              <a:spcAft>
                <a:spcPts val="0"/>
              </a:spcAft>
              <a:buClr>
                <a:schemeClr val="lt1"/>
              </a:buClr>
              <a:buSzPts val="2800"/>
              <a:buNone/>
              <a:defRPr sz="2800">
                <a:solidFill>
                  <a:schemeClr val="lt1"/>
                </a:solidFill>
              </a:defRPr>
            </a:lvl4pPr>
            <a:lvl5pPr lvl="4" algn="ctr">
              <a:lnSpc>
                <a:spcPct val="100000"/>
              </a:lnSpc>
              <a:spcBef>
                <a:spcPts val="0"/>
              </a:spcBef>
              <a:spcAft>
                <a:spcPts val="0"/>
              </a:spcAft>
              <a:buClr>
                <a:schemeClr val="lt1"/>
              </a:buClr>
              <a:buSzPts val="2800"/>
              <a:buNone/>
              <a:defRPr sz="2800">
                <a:solidFill>
                  <a:schemeClr val="lt1"/>
                </a:solidFill>
              </a:defRPr>
            </a:lvl5pPr>
            <a:lvl6pPr lvl="5" algn="ctr">
              <a:lnSpc>
                <a:spcPct val="100000"/>
              </a:lnSpc>
              <a:spcBef>
                <a:spcPts val="0"/>
              </a:spcBef>
              <a:spcAft>
                <a:spcPts val="0"/>
              </a:spcAft>
              <a:buClr>
                <a:schemeClr val="lt1"/>
              </a:buClr>
              <a:buSzPts val="2800"/>
              <a:buNone/>
              <a:defRPr sz="2800">
                <a:solidFill>
                  <a:schemeClr val="lt1"/>
                </a:solidFill>
              </a:defRPr>
            </a:lvl6pPr>
            <a:lvl7pPr lvl="6" algn="ctr">
              <a:lnSpc>
                <a:spcPct val="100000"/>
              </a:lnSpc>
              <a:spcBef>
                <a:spcPts val="0"/>
              </a:spcBef>
              <a:spcAft>
                <a:spcPts val="0"/>
              </a:spcAft>
              <a:buClr>
                <a:schemeClr val="lt1"/>
              </a:buClr>
              <a:buSzPts val="2800"/>
              <a:buNone/>
              <a:defRPr sz="2800">
                <a:solidFill>
                  <a:schemeClr val="lt1"/>
                </a:solidFill>
              </a:defRPr>
            </a:lvl7pPr>
            <a:lvl8pPr lvl="7" algn="ctr">
              <a:lnSpc>
                <a:spcPct val="100000"/>
              </a:lnSpc>
              <a:spcBef>
                <a:spcPts val="0"/>
              </a:spcBef>
              <a:spcAft>
                <a:spcPts val="0"/>
              </a:spcAft>
              <a:buClr>
                <a:schemeClr val="lt1"/>
              </a:buClr>
              <a:buSzPts val="2800"/>
              <a:buNone/>
              <a:defRPr sz="2800">
                <a:solidFill>
                  <a:schemeClr val="lt1"/>
                </a:solidFill>
              </a:defRPr>
            </a:lvl8pPr>
            <a:lvl9pPr lvl="8" algn="ctr">
              <a:lnSpc>
                <a:spcPct val="100000"/>
              </a:lnSpc>
              <a:spcBef>
                <a:spcPts val="0"/>
              </a:spcBef>
              <a:spcAft>
                <a:spcPts val="0"/>
              </a:spcAft>
              <a:buClr>
                <a:schemeClr val="lt1"/>
              </a:buClr>
              <a:buSzPts val="2800"/>
              <a:buNone/>
              <a:defRPr sz="2800">
                <a:solidFill>
                  <a:schemeClr val="lt1"/>
                </a:solidFill>
              </a:defRPr>
            </a:lvl9pPr>
          </a:lstStyle>
          <a:p/>
        </p:txBody>
      </p:sp>
      <p:sp>
        <p:nvSpPr>
          <p:cNvPr id="207" name="Google Shape;207;p50"/>
          <p:cNvSpPr txBox="1"/>
          <p:nvPr/>
        </p:nvSpPr>
        <p:spPr>
          <a:xfrm rot="-5400000">
            <a:off x="-975112" y="3297988"/>
            <a:ext cx="2528700" cy="771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500">
                <a:solidFill>
                  <a:srgbClr val="666666"/>
                </a:solidFill>
                <a:latin typeface="Montserrat Medium"/>
                <a:ea typeface="Montserrat Medium"/>
                <a:cs typeface="Montserrat Medium"/>
                <a:sym typeface="Montserrat Medium"/>
              </a:rPr>
              <a:t>© 2023 Skydio, Inc. Proprietary &amp; Confidential</a:t>
            </a:r>
            <a:endParaRPr sz="500">
              <a:solidFill>
                <a:srgbClr val="666666"/>
              </a:solidFill>
              <a:latin typeface="Montserrat Medium"/>
              <a:ea typeface="Montserrat Medium"/>
              <a:cs typeface="Montserrat Medium"/>
              <a:sym typeface="Montserrat Medium"/>
            </a:endParaRPr>
          </a:p>
        </p:txBody>
      </p:sp>
      <p:sp>
        <p:nvSpPr>
          <p:cNvPr id="208" name="Google Shape;208;p50"/>
          <p:cNvSpPr txBox="1"/>
          <p:nvPr/>
        </p:nvSpPr>
        <p:spPr>
          <a:xfrm>
            <a:off x="202413" y="4779625"/>
            <a:ext cx="176700" cy="2388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fld id="{00000000-1234-1234-1234-123412341234}" type="slidenum">
              <a:rPr lang="en" sz="700">
                <a:solidFill>
                  <a:schemeClr val="lt1"/>
                </a:solidFill>
                <a:latin typeface="Montserrat Medium"/>
                <a:ea typeface="Montserrat Medium"/>
                <a:cs typeface="Montserrat Medium"/>
                <a:sym typeface="Montserrat Medium"/>
              </a:rPr>
              <a:t>‹#›</a:t>
            </a:fld>
            <a:endParaRPr sz="700">
              <a:solidFill>
                <a:schemeClr val="lt1"/>
              </a:solidFill>
              <a:latin typeface="Montserrat Medium"/>
              <a:ea typeface="Montserrat Medium"/>
              <a:cs typeface="Montserrat Medium"/>
              <a:sym typeface="Montserrat Medium"/>
            </a:endParaRPr>
          </a:p>
        </p:txBody>
      </p:sp>
      <p:sp>
        <p:nvSpPr>
          <p:cNvPr id="209" name="Google Shape;209;p50"/>
          <p:cNvSpPr txBox="1"/>
          <p:nvPr>
            <p:ph type="ctrTitle"/>
          </p:nvPr>
        </p:nvSpPr>
        <p:spPr>
          <a:xfrm>
            <a:off x="952300" y="923200"/>
            <a:ext cx="7078200" cy="916800"/>
          </a:xfrm>
          <a:prstGeom prst="rect">
            <a:avLst/>
          </a:prstGeom>
        </p:spPr>
        <p:txBody>
          <a:bodyPr anchorCtr="0" anchor="t" bIns="45725" lIns="0" spcFirstLastPara="1" rIns="45725" wrap="square" tIns="91425">
            <a:noAutofit/>
          </a:bodyPr>
          <a:lstStyle>
            <a:lvl1pPr lvl="0">
              <a:lnSpc>
                <a:spcPct val="95000"/>
              </a:lnSpc>
              <a:spcBef>
                <a:spcPts val="0"/>
              </a:spcBef>
              <a:spcAft>
                <a:spcPts val="0"/>
              </a:spcAft>
              <a:buClr>
                <a:schemeClr val="lt1"/>
              </a:buClr>
              <a:buSzPts val="2400"/>
              <a:buNone/>
              <a:defRPr sz="2400">
                <a:solidFill>
                  <a:schemeClr val="lt1"/>
                </a:solidFill>
              </a:defRPr>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210" name="Google Shape;210;p50"/>
          <p:cNvSpPr txBox="1"/>
          <p:nvPr>
            <p:ph idx="2" type="body"/>
          </p:nvPr>
        </p:nvSpPr>
        <p:spPr>
          <a:xfrm>
            <a:off x="885925" y="3479938"/>
            <a:ext cx="1807800" cy="1218000"/>
          </a:xfrm>
          <a:prstGeom prst="rect">
            <a:avLst/>
          </a:prstGeom>
        </p:spPr>
        <p:txBody>
          <a:bodyPr anchorCtr="0" anchor="t" bIns="91425" lIns="91425" spcFirstLastPara="1" rIns="91425" wrap="square" tIns="91425">
            <a:noAutofit/>
          </a:bodyPr>
          <a:lstStyle>
            <a:lvl1pPr indent="-279400" lvl="0" marL="457200">
              <a:spcBef>
                <a:spcPts val="0"/>
              </a:spcBef>
              <a:spcAft>
                <a:spcPts val="0"/>
              </a:spcAft>
              <a:buSzPts val="800"/>
              <a:buChar char="●"/>
              <a:defRPr sz="800"/>
            </a:lvl1pPr>
            <a:lvl2pPr indent="-279400" lvl="1" marL="914400">
              <a:spcBef>
                <a:spcPts val="0"/>
              </a:spcBef>
              <a:spcAft>
                <a:spcPts val="0"/>
              </a:spcAft>
              <a:buSzPts val="800"/>
              <a:buChar char="○"/>
              <a:defRPr sz="800"/>
            </a:lvl2pPr>
            <a:lvl3pPr indent="-279400" lvl="2" marL="1371600">
              <a:spcBef>
                <a:spcPts val="0"/>
              </a:spcBef>
              <a:spcAft>
                <a:spcPts val="0"/>
              </a:spcAft>
              <a:buSzPts val="800"/>
              <a:buChar char="■"/>
              <a:defRPr sz="800"/>
            </a:lvl3pPr>
            <a:lvl4pPr indent="-279400" lvl="3" marL="1828800">
              <a:spcBef>
                <a:spcPts val="0"/>
              </a:spcBef>
              <a:spcAft>
                <a:spcPts val="0"/>
              </a:spcAft>
              <a:buSzPts val="800"/>
              <a:buChar char="●"/>
              <a:defRPr sz="800"/>
            </a:lvl4pPr>
            <a:lvl5pPr indent="-279400" lvl="4" marL="2286000">
              <a:spcBef>
                <a:spcPts val="0"/>
              </a:spcBef>
              <a:spcAft>
                <a:spcPts val="0"/>
              </a:spcAft>
              <a:buSzPts val="800"/>
              <a:buChar char="○"/>
              <a:defRPr sz="800"/>
            </a:lvl5pPr>
            <a:lvl6pPr indent="-279400" lvl="5" marL="2743200">
              <a:spcBef>
                <a:spcPts val="0"/>
              </a:spcBef>
              <a:spcAft>
                <a:spcPts val="0"/>
              </a:spcAft>
              <a:buSzPts val="800"/>
              <a:buChar char="■"/>
              <a:defRPr sz="800"/>
            </a:lvl6pPr>
            <a:lvl7pPr indent="-279400" lvl="6" marL="3200400">
              <a:spcBef>
                <a:spcPts val="0"/>
              </a:spcBef>
              <a:spcAft>
                <a:spcPts val="0"/>
              </a:spcAft>
              <a:buSzPts val="800"/>
              <a:buChar char="●"/>
              <a:defRPr sz="800"/>
            </a:lvl7pPr>
            <a:lvl8pPr indent="-279400" lvl="7" marL="3657600">
              <a:spcBef>
                <a:spcPts val="0"/>
              </a:spcBef>
              <a:spcAft>
                <a:spcPts val="0"/>
              </a:spcAft>
              <a:buSzPts val="800"/>
              <a:buChar char="○"/>
              <a:defRPr sz="800"/>
            </a:lvl8pPr>
            <a:lvl9pPr indent="-279400" lvl="8" marL="4114800">
              <a:spcBef>
                <a:spcPts val="0"/>
              </a:spcBef>
              <a:spcAft>
                <a:spcPts val="0"/>
              </a:spcAft>
              <a:buSzPts val="800"/>
              <a:buChar char="■"/>
              <a:defRPr sz="800"/>
            </a:lvl9pPr>
          </a:lstStyle>
          <a:p/>
        </p:txBody>
      </p:sp>
      <p:sp>
        <p:nvSpPr>
          <p:cNvPr id="211" name="Google Shape;211;p50"/>
          <p:cNvSpPr txBox="1"/>
          <p:nvPr>
            <p:ph idx="3" type="subTitle"/>
          </p:nvPr>
        </p:nvSpPr>
        <p:spPr>
          <a:xfrm>
            <a:off x="921713" y="3171625"/>
            <a:ext cx="1911300" cy="432000"/>
          </a:xfrm>
          <a:prstGeom prst="rect">
            <a:avLst/>
          </a:prstGeom>
        </p:spPr>
        <p:txBody>
          <a:bodyPr anchorCtr="0" anchor="t" bIns="45725" lIns="45725" spcFirstLastPara="1" rIns="45725" wrap="square" tIns="45725">
            <a:noAutofit/>
          </a:bodyPr>
          <a:lstStyle>
            <a:lvl1pPr lvl="0">
              <a:spcBef>
                <a:spcPts val="0"/>
              </a:spcBef>
              <a:spcAft>
                <a:spcPts val="0"/>
              </a:spcAft>
              <a:buClr>
                <a:srgbClr val="088BF5"/>
              </a:buClr>
              <a:buSzPts val="1100"/>
              <a:buNone/>
              <a:defRPr sz="1100">
                <a:solidFill>
                  <a:srgbClr val="088BF5"/>
                </a:solidFill>
              </a:defRPr>
            </a:lvl1pPr>
            <a:lvl2pPr lvl="1">
              <a:spcBef>
                <a:spcPts val="0"/>
              </a:spcBef>
              <a:spcAft>
                <a:spcPts val="0"/>
              </a:spcAft>
              <a:buClr>
                <a:srgbClr val="088BF5"/>
              </a:buClr>
              <a:buSzPts val="1100"/>
              <a:buNone/>
              <a:defRPr sz="1100">
                <a:solidFill>
                  <a:srgbClr val="088BF5"/>
                </a:solidFill>
              </a:defRPr>
            </a:lvl2pPr>
            <a:lvl3pPr lvl="2">
              <a:spcBef>
                <a:spcPts val="0"/>
              </a:spcBef>
              <a:spcAft>
                <a:spcPts val="0"/>
              </a:spcAft>
              <a:buClr>
                <a:srgbClr val="088BF5"/>
              </a:buClr>
              <a:buSzPts val="1100"/>
              <a:buNone/>
              <a:defRPr sz="1100">
                <a:solidFill>
                  <a:srgbClr val="088BF5"/>
                </a:solidFill>
              </a:defRPr>
            </a:lvl3pPr>
            <a:lvl4pPr lvl="3">
              <a:spcBef>
                <a:spcPts val="0"/>
              </a:spcBef>
              <a:spcAft>
                <a:spcPts val="0"/>
              </a:spcAft>
              <a:buClr>
                <a:srgbClr val="088BF5"/>
              </a:buClr>
              <a:buSzPts val="1100"/>
              <a:buNone/>
              <a:defRPr sz="1100">
                <a:solidFill>
                  <a:srgbClr val="088BF5"/>
                </a:solidFill>
              </a:defRPr>
            </a:lvl4pPr>
            <a:lvl5pPr lvl="4">
              <a:spcBef>
                <a:spcPts val="0"/>
              </a:spcBef>
              <a:spcAft>
                <a:spcPts val="0"/>
              </a:spcAft>
              <a:buClr>
                <a:srgbClr val="088BF5"/>
              </a:buClr>
              <a:buSzPts val="1100"/>
              <a:buNone/>
              <a:defRPr sz="1100">
                <a:solidFill>
                  <a:srgbClr val="088BF5"/>
                </a:solidFill>
              </a:defRPr>
            </a:lvl5pPr>
            <a:lvl6pPr lvl="5">
              <a:spcBef>
                <a:spcPts val="0"/>
              </a:spcBef>
              <a:spcAft>
                <a:spcPts val="0"/>
              </a:spcAft>
              <a:buClr>
                <a:srgbClr val="088BF5"/>
              </a:buClr>
              <a:buSzPts val="1100"/>
              <a:buNone/>
              <a:defRPr sz="1100">
                <a:solidFill>
                  <a:srgbClr val="088BF5"/>
                </a:solidFill>
              </a:defRPr>
            </a:lvl6pPr>
            <a:lvl7pPr lvl="6">
              <a:spcBef>
                <a:spcPts val="0"/>
              </a:spcBef>
              <a:spcAft>
                <a:spcPts val="0"/>
              </a:spcAft>
              <a:buClr>
                <a:srgbClr val="088BF5"/>
              </a:buClr>
              <a:buSzPts val="1100"/>
              <a:buNone/>
              <a:defRPr sz="1100">
                <a:solidFill>
                  <a:srgbClr val="088BF5"/>
                </a:solidFill>
              </a:defRPr>
            </a:lvl7pPr>
            <a:lvl8pPr lvl="7">
              <a:spcBef>
                <a:spcPts val="0"/>
              </a:spcBef>
              <a:spcAft>
                <a:spcPts val="0"/>
              </a:spcAft>
              <a:buClr>
                <a:srgbClr val="088BF5"/>
              </a:buClr>
              <a:buSzPts val="1100"/>
              <a:buNone/>
              <a:defRPr sz="1100">
                <a:solidFill>
                  <a:srgbClr val="088BF5"/>
                </a:solidFill>
              </a:defRPr>
            </a:lvl8pPr>
            <a:lvl9pPr lvl="8">
              <a:spcBef>
                <a:spcPts val="0"/>
              </a:spcBef>
              <a:spcAft>
                <a:spcPts val="0"/>
              </a:spcAft>
              <a:buClr>
                <a:srgbClr val="088BF5"/>
              </a:buClr>
              <a:buSzPts val="1100"/>
              <a:buNone/>
              <a:defRPr sz="1100">
                <a:solidFill>
                  <a:srgbClr val="088BF5"/>
                </a:solidFill>
              </a:defRPr>
            </a:lvl9pPr>
          </a:lstStyle>
          <a:p/>
        </p:txBody>
      </p:sp>
      <p:cxnSp>
        <p:nvCxnSpPr>
          <p:cNvPr id="212" name="Google Shape;212;p50"/>
          <p:cNvCxnSpPr/>
          <p:nvPr/>
        </p:nvCxnSpPr>
        <p:spPr>
          <a:xfrm>
            <a:off x="3167675" y="2469497"/>
            <a:ext cx="0" cy="1719900"/>
          </a:xfrm>
          <a:prstGeom prst="straightConnector1">
            <a:avLst/>
          </a:prstGeom>
          <a:noFill/>
          <a:ln cap="flat" cmpd="sng" w="9525">
            <a:solidFill>
              <a:srgbClr val="434343"/>
            </a:solidFill>
            <a:prstDash val="solid"/>
            <a:round/>
            <a:headEnd len="med" w="med" type="none"/>
            <a:tailEnd len="med" w="med" type="none"/>
          </a:ln>
        </p:spPr>
      </p:cxnSp>
      <p:sp>
        <p:nvSpPr>
          <p:cNvPr id="213" name="Google Shape;213;p50"/>
          <p:cNvSpPr txBox="1"/>
          <p:nvPr>
            <p:ph idx="4" type="body"/>
          </p:nvPr>
        </p:nvSpPr>
        <p:spPr>
          <a:xfrm>
            <a:off x="3752837" y="3479938"/>
            <a:ext cx="1807800" cy="1218000"/>
          </a:xfrm>
          <a:prstGeom prst="rect">
            <a:avLst/>
          </a:prstGeom>
        </p:spPr>
        <p:txBody>
          <a:bodyPr anchorCtr="0" anchor="t" bIns="91425" lIns="91425" spcFirstLastPara="1" rIns="91425" wrap="square" tIns="91425">
            <a:noAutofit/>
          </a:bodyPr>
          <a:lstStyle>
            <a:lvl1pPr indent="-279400" lvl="0" marL="457200">
              <a:spcBef>
                <a:spcPts val="0"/>
              </a:spcBef>
              <a:spcAft>
                <a:spcPts val="0"/>
              </a:spcAft>
              <a:buSzPts val="800"/>
              <a:buChar char="●"/>
              <a:defRPr sz="800"/>
            </a:lvl1pPr>
            <a:lvl2pPr indent="-279400" lvl="1" marL="914400">
              <a:spcBef>
                <a:spcPts val="0"/>
              </a:spcBef>
              <a:spcAft>
                <a:spcPts val="0"/>
              </a:spcAft>
              <a:buSzPts val="800"/>
              <a:buChar char="○"/>
              <a:defRPr sz="800"/>
            </a:lvl2pPr>
            <a:lvl3pPr indent="-279400" lvl="2" marL="1371600">
              <a:spcBef>
                <a:spcPts val="0"/>
              </a:spcBef>
              <a:spcAft>
                <a:spcPts val="0"/>
              </a:spcAft>
              <a:buSzPts val="800"/>
              <a:buChar char="■"/>
              <a:defRPr sz="800"/>
            </a:lvl3pPr>
            <a:lvl4pPr indent="-279400" lvl="3" marL="1828800">
              <a:spcBef>
                <a:spcPts val="0"/>
              </a:spcBef>
              <a:spcAft>
                <a:spcPts val="0"/>
              </a:spcAft>
              <a:buSzPts val="800"/>
              <a:buChar char="●"/>
              <a:defRPr sz="800"/>
            </a:lvl4pPr>
            <a:lvl5pPr indent="-279400" lvl="4" marL="2286000">
              <a:spcBef>
                <a:spcPts val="0"/>
              </a:spcBef>
              <a:spcAft>
                <a:spcPts val="0"/>
              </a:spcAft>
              <a:buSzPts val="800"/>
              <a:buChar char="○"/>
              <a:defRPr sz="800"/>
            </a:lvl5pPr>
            <a:lvl6pPr indent="-279400" lvl="5" marL="2743200">
              <a:spcBef>
                <a:spcPts val="0"/>
              </a:spcBef>
              <a:spcAft>
                <a:spcPts val="0"/>
              </a:spcAft>
              <a:buSzPts val="800"/>
              <a:buChar char="■"/>
              <a:defRPr sz="800"/>
            </a:lvl6pPr>
            <a:lvl7pPr indent="-279400" lvl="6" marL="3200400">
              <a:spcBef>
                <a:spcPts val="0"/>
              </a:spcBef>
              <a:spcAft>
                <a:spcPts val="0"/>
              </a:spcAft>
              <a:buSzPts val="800"/>
              <a:buChar char="●"/>
              <a:defRPr sz="800"/>
            </a:lvl7pPr>
            <a:lvl8pPr indent="-279400" lvl="7" marL="3657600">
              <a:spcBef>
                <a:spcPts val="0"/>
              </a:spcBef>
              <a:spcAft>
                <a:spcPts val="0"/>
              </a:spcAft>
              <a:buSzPts val="800"/>
              <a:buChar char="○"/>
              <a:defRPr sz="800"/>
            </a:lvl8pPr>
            <a:lvl9pPr indent="-279400" lvl="8" marL="4114800">
              <a:spcBef>
                <a:spcPts val="0"/>
              </a:spcBef>
              <a:spcAft>
                <a:spcPts val="0"/>
              </a:spcAft>
              <a:buSzPts val="800"/>
              <a:buChar char="■"/>
              <a:defRPr sz="800"/>
            </a:lvl9pPr>
          </a:lstStyle>
          <a:p/>
        </p:txBody>
      </p:sp>
      <p:sp>
        <p:nvSpPr>
          <p:cNvPr id="214" name="Google Shape;214;p50"/>
          <p:cNvSpPr txBox="1"/>
          <p:nvPr>
            <p:ph idx="5" type="subTitle"/>
          </p:nvPr>
        </p:nvSpPr>
        <p:spPr>
          <a:xfrm>
            <a:off x="3788624" y="3171625"/>
            <a:ext cx="1911300" cy="432000"/>
          </a:xfrm>
          <a:prstGeom prst="rect">
            <a:avLst/>
          </a:prstGeom>
        </p:spPr>
        <p:txBody>
          <a:bodyPr anchorCtr="0" anchor="t" bIns="45725" lIns="45725" spcFirstLastPara="1" rIns="45725" wrap="square" tIns="45725">
            <a:noAutofit/>
          </a:bodyPr>
          <a:lstStyle>
            <a:lvl1pPr lvl="0">
              <a:spcBef>
                <a:spcPts val="0"/>
              </a:spcBef>
              <a:spcAft>
                <a:spcPts val="0"/>
              </a:spcAft>
              <a:buClr>
                <a:srgbClr val="088BF5"/>
              </a:buClr>
              <a:buSzPts val="1100"/>
              <a:buNone/>
              <a:defRPr sz="1100">
                <a:solidFill>
                  <a:srgbClr val="088BF5"/>
                </a:solidFill>
              </a:defRPr>
            </a:lvl1pPr>
            <a:lvl2pPr lvl="1">
              <a:spcBef>
                <a:spcPts val="0"/>
              </a:spcBef>
              <a:spcAft>
                <a:spcPts val="0"/>
              </a:spcAft>
              <a:buClr>
                <a:srgbClr val="088BF5"/>
              </a:buClr>
              <a:buSzPts val="1100"/>
              <a:buNone/>
              <a:defRPr sz="1100">
                <a:solidFill>
                  <a:srgbClr val="088BF5"/>
                </a:solidFill>
              </a:defRPr>
            </a:lvl2pPr>
            <a:lvl3pPr lvl="2">
              <a:spcBef>
                <a:spcPts val="0"/>
              </a:spcBef>
              <a:spcAft>
                <a:spcPts val="0"/>
              </a:spcAft>
              <a:buClr>
                <a:srgbClr val="088BF5"/>
              </a:buClr>
              <a:buSzPts val="1100"/>
              <a:buNone/>
              <a:defRPr sz="1100">
                <a:solidFill>
                  <a:srgbClr val="088BF5"/>
                </a:solidFill>
              </a:defRPr>
            </a:lvl3pPr>
            <a:lvl4pPr lvl="3">
              <a:spcBef>
                <a:spcPts val="0"/>
              </a:spcBef>
              <a:spcAft>
                <a:spcPts val="0"/>
              </a:spcAft>
              <a:buClr>
                <a:srgbClr val="088BF5"/>
              </a:buClr>
              <a:buSzPts val="1100"/>
              <a:buNone/>
              <a:defRPr sz="1100">
                <a:solidFill>
                  <a:srgbClr val="088BF5"/>
                </a:solidFill>
              </a:defRPr>
            </a:lvl4pPr>
            <a:lvl5pPr lvl="4">
              <a:spcBef>
                <a:spcPts val="0"/>
              </a:spcBef>
              <a:spcAft>
                <a:spcPts val="0"/>
              </a:spcAft>
              <a:buClr>
                <a:srgbClr val="088BF5"/>
              </a:buClr>
              <a:buSzPts val="1100"/>
              <a:buNone/>
              <a:defRPr sz="1100">
                <a:solidFill>
                  <a:srgbClr val="088BF5"/>
                </a:solidFill>
              </a:defRPr>
            </a:lvl5pPr>
            <a:lvl6pPr lvl="5">
              <a:spcBef>
                <a:spcPts val="0"/>
              </a:spcBef>
              <a:spcAft>
                <a:spcPts val="0"/>
              </a:spcAft>
              <a:buClr>
                <a:srgbClr val="088BF5"/>
              </a:buClr>
              <a:buSzPts val="1100"/>
              <a:buNone/>
              <a:defRPr sz="1100">
                <a:solidFill>
                  <a:srgbClr val="088BF5"/>
                </a:solidFill>
              </a:defRPr>
            </a:lvl6pPr>
            <a:lvl7pPr lvl="6">
              <a:spcBef>
                <a:spcPts val="0"/>
              </a:spcBef>
              <a:spcAft>
                <a:spcPts val="0"/>
              </a:spcAft>
              <a:buClr>
                <a:srgbClr val="088BF5"/>
              </a:buClr>
              <a:buSzPts val="1100"/>
              <a:buNone/>
              <a:defRPr sz="1100">
                <a:solidFill>
                  <a:srgbClr val="088BF5"/>
                </a:solidFill>
              </a:defRPr>
            </a:lvl7pPr>
            <a:lvl8pPr lvl="7">
              <a:spcBef>
                <a:spcPts val="0"/>
              </a:spcBef>
              <a:spcAft>
                <a:spcPts val="0"/>
              </a:spcAft>
              <a:buClr>
                <a:srgbClr val="088BF5"/>
              </a:buClr>
              <a:buSzPts val="1100"/>
              <a:buNone/>
              <a:defRPr sz="1100">
                <a:solidFill>
                  <a:srgbClr val="088BF5"/>
                </a:solidFill>
              </a:defRPr>
            </a:lvl8pPr>
            <a:lvl9pPr lvl="8">
              <a:spcBef>
                <a:spcPts val="0"/>
              </a:spcBef>
              <a:spcAft>
                <a:spcPts val="0"/>
              </a:spcAft>
              <a:buClr>
                <a:srgbClr val="088BF5"/>
              </a:buClr>
              <a:buSzPts val="1100"/>
              <a:buNone/>
              <a:defRPr sz="1100">
                <a:solidFill>
                  <a:srgbClr val="088BF5"/>
                </a:solidFill>
              </a:defRPr>
            </a:lvl9pPr>
          </a:lstStyle>
          <a:p/>
        </p:txBody>
      </p:sp>
      <p:sp>
        <p:nvSpPr>
          <p:cNvPr id="215" name="Google Shape;215;p50"/>
          <p:cNvSpPr txBox="1"/>
          <p:nvPr>
            <p:ph idx="6" type="body"/>
          </p:nvPr>
        </p:nvSpPr>
        <p:spPr>
          <a:xfrm>
            <a:off x="6568800" y="3479938"/>
            <a:ext cx="1807800" cy="1218000"/>
          </a:xfrm>
          <a:prstGeom prst="rect">
            <a:avLst/>
          </a:prstGeom>
        </p:spPr>
        <p:txBody>
          <a:bodyPr anchorCtr="0" anchor="t" bIns="91425" lIns="91425" spcFirstLastPara="1" rIns="91425" wrap="square" tIns="91425">
            <a:noAutofit/>
          </a:bodyPr>
          <a:lstStyle>
            <a:lvl1pPr indent="-279400" lvl="0" marL="457200">
              <a:spcBef>
                <a:spcPts val="0"/>
              </a:spcBef>
              <a:spcAft>
                <a:spcPts val="0"/>
              </a:spcAft>
              <a:buSzPts val="800"/>
              <a:buChar char="●"/>
              <a:defRPr sz="800"/>
            </a:lvl1pPr>
            <a:lvl2pPr indent="-279400" lvl="1" marL="914400">
              <a:spcBef>
                <a:spcPts val="0"/>
              </a:spcBef>
              <a:spcAft>
                <a:spcPts val="0"/>
              </a:spcAft>
              <a:buSzPts val="800"/>
              <a:buChar char="○"/>
              <a:defRPr sz="800"/>
            </a:lvl2pPr>
            <a:lvl3pPr indent="-279400" lvl="2" marL="1371600">
              <a:spcBef>
                <a:spcPts val="0"/>
              </a:spcBef>
              <a:spcAft>
                <a:spcPts val="0"/>
              </a:spcAft>
              <a:buSzPts val="800"/>
              <a:buChar char="■"/>
              <a:defRPr sz="800"/>
            </a:lvl3pPr>
            <a:lvl4pPr indent="-279400" lvl="3" marL="1828800">
              <a:spcBef>
                <a:spcPts val="0"/>
              </a:spcBef>
              <a:spcAft>
                <a:spcPts val="0"/>
              </a:spcAft>
              <a:buSzPts val="800"/>
              <a:buChar char="●"/>
              <a:defRPr sz="800"/>
            </a:lvl4pPr>
            <a:lvl5pPr indent="-279400" lvl="4" marL="2286000">
              <a:spcBef>
                <a:spcPts val="0"/>
              </a:spcBef>
              <a:spcAft>
                <a:spcPts val="0"/>
              </a:spcAft>
              <a:buSzPts val="800"/>
              <a:buChar char="○"/>
              <a:defRPr sz="800"/>
            </a:lvl5pPr>
            <a:lvl6pPr indent="-279400" lvl="5" marL="2743200">
              <a:spcBef>
                <a:spcPts val="0"/>
              </a:spcBef>
              <a:spcAft>
                <a:spcPts val="0"/>
              </a:spcAft>
              <a:buSzPts val="800"/>
              <a:buChar char="■"/>
              <a:defRPr sz="800"/>
            </a:lvl6pPr>
            <a:lvl7pPr indent="-279400" lvl="6" marL="3200400">
              <a:spcBef>
                <a:spcPts val="0"/>
              </a:spcBef>
              <a:spcAft>
                <a:spcPts val="0"/>
              </a:spcAft>
              <a:buSzPts val="800"/>
              <a:buChar char="●"/>
              <a:defRPr sz="800"/>
            </a:lvl7pPr>
            <a:lvl8pPr indent="-279400" lvl="7" marL="3657600">
              <a:spcBef>
                <a:spcPts val="0"/>
              </a:spcBef>
              <a:spcAft>
                <a:spcPts val="0"/>
              </a:spcAft>
              <a:buSzPts val="800"/>
              <a:buChar char="○"/>
              <a:defRPr sz="800"/>
            </a:lvl8pPr>
            <a:lvl9pPr indent="-279400" lvl="8" marL="4114800">
              <a:spcBef>
                <a:spcPts val="0"/>
              </a:spcBef>
              <a:spcAft>
                <a:spcPts val="0"/>
              </a:spcAft>
              <a:buSzPts val="800"/>
              <a:buChar char="■"/>
              <a:defRPr sz="800"/>
            </a:lvl9pPr>
          </a:lstStyle>
          <a:p/>
        </p:txBody>
      </p:sp>
      <p:sp>
        <p:nvSpPr>
          <p:cNvPr id="216" name="Google Shape;216;p50"/>
          <p:cNvSpPr txBox="1"/>
          <p:nvPr>
            <p:ph idx="7" type="subTitle"/>
          </p:nvPr>
        </p:nvSpPr>
        <p:spPr>
          <a:xfrm>
            <a:off x="6604588" y="3171625"/>
            <a:ext cx="1911300" cy="432000"/>
          </a:xfrm>
          <a:prstGeom prst="rect">
            <a:avLst/>
          </a:prstGeom>
        </p:spPr>
        <p:txBody>
          <a:bodyPr anchorCtr="0" anchor="t" bIns="45725" lIns="45725" spcFirstLastPara="1" rIns="45725" wrap="square" tIns="45725">
            <a:noAutofit/>
          </a:bodyPr>
          <a:lstStyle>
            <a:lvl1pPr lvl="0">
              <a:spcBef>
                <a:spcPts val="0"/>
              </a:spcBef>
              <a:spcAft>
                <a:spcPts val="0"/>
              </a:spcAft>
              <a:buClr>
                <a:srgbClr val="088BF5"/>
              </a:buClr>
              <a:buSzPts val="1100"/>
              <a:buNone/>
              <a:defRPr sz="1100">
                <a:solidFill>
                  <a:srgbClr val="088BF5"/>
                </a:solidFill>
              </a:defRPr>
            </a:lvl1pPr>
            <a:lvl2pPr lvl="1">
              <a:spcBef>
                <a:spcPts val="0"/>
              </a:spcBef>
              <a:spcAft>
                <a:spcPts val="0"/>
              </a:spcAft>
              <a:buClr>
                <a:srgbClr val="088BF5"/>
              </a:buClr>
              <a:buSzPts val="1100"/>
              <a:buNone/>
              <a:defRPr sz="1100">
                <a:solidFill>
                  <a:srgbClr val="088BF5"/>
                </a:solidFill>
              </a:defRPr>
            </a:lvl2pPr>
            <a:lvl3pPr lvl="2">
              <a:spcBef>
                <a:spcPts val="0"/>
              </a:spcBef>
              <a:spcAft>
                <a:spcPts val="0"/>
              </a:spcAft>
              <a:buClr>
                <a:srgbClr val="088BF5"/>
              </a:buClr>
              <a:buSzPts val="1100"/>
              <a:buNone/>
              <a:defRPr sz="1100">
                <a:solidFill>
                  <a:srgbClr val="088BF5"/>
                </a:solidFill>
              </a:defRPr>
            </a:lvl3pPr>
            <a:lvl4pPr lvl="3">
              <a:spcBef>
                <a:spcPts val="0"/>
              </a:spcBef>
              <a:spcAft>
                <a:spcPts val="0"/>
              </a:spcAft>
              <a:buClr>
                <a:srgbClr val="088BF5"/>
              </a:buClr>
              <a:buSzPts val="1100"/>
              <a:buNone/>
              <a:defRPr sz="1100">
                <a:solidFill>
                  <a:srgbClr val="088BF5"/>
                </a:solidFill>
              </a:defRPr>
            </a:lvl4pPr>
            <a:lvl5pPr lvl="4">
              <a:spcBef>
                <a:spcPts val="0"/>
              </a:spcBef>
              <a:spcAft>
                <a:spcPts val="0"/>
              </a:spcAft>
              <a:buClr>
                <a:srgbClr val="088BF5"/>
              </a:buClr>
              <a:buSzPts val="1100"/>
              <a:buNone/>
              <a:defRPr sz="1100">
                <a:solidFill>
                  <a:srgbClr val="088BF5"/>
                </a:solidFill>
              </a:defRPr>
            </a:lvl5pPr>
            <a:lvl6pPr lvl="5">
              <a:spcBef>
                <a:spcPts val="0"/>
              </a:spcBef>
              <a:spcAft>
                <a:spcPts val="0"/>
              </a:spcAft>
              <a:buClr>
                <a:srgbClr val="088BF5"/>
              </a:buClr>
              <a:buSzPts val="1100"/>
              <a:buNone/>
              <a:defRPr sz="1100">
                <a:solidFill>
                  <a:srgbClr val="088BF5"/>
                </a:solidFill>
              </a:defRPr>
            </a:lvl6pPr>
            <a:lvl7pPr lvl="6">
              <a:spcBef>
                <a:spcPts val="0"/>
              </a:spcBef>
              <a:spcAft>
                <a:spcPts val="0"/>
              </a:spcAft>
              <a:buClr>
                <a:srgbClr val="088BF5"/>
              </a:buClr>
              <a:buSzPts val="1100"/>
              <a:buNone/>
              <a:defRPr sz="1100">
                <a:solidFill>
                  <a:srgbClr val="088BF5"/>
                </a:solidFill>
              </a:defRPr>
            </a:lvl7pPr>
            <a:lvl8pPr lvl="7">
              <a:spcBef>
                <a:spcPts val="0"/>
              </a:spcBef>
              <a:spcAft>
                <a:spcPts val="0"/>
              </a:spcAft>
              <a:buClr>
                <a:srgbClr val="088BF5"/>
              </a:buClr>
              <a:buSzPts val="1100"/>
              <a:buNone/>
              <a:defRPr sz="1100">
                <a:solidFill>
                  <a:srgbClr val="088BF5"/>
                </a:solidFill>
              </a:defRPr>
            </a:lvl8pPr>
            <a:lvl9pPr lvl="8">
              <a:spcBef>
                <a:spcPts val="0"/>
              </a:spcBef>
              <a:spcAft>
                <a:spcPts val="0"/>
              </a:spcAft>
              <a:buClr>
                <a:srgbClr val="088BF5"/>
              </a:buClr>
              <a:buSzPts val="1100"/>
              <a:buNone/>
              <a:defRPr sz="1100">
                <a:solidFill>
                  <a:srgbClr val="088BF5"/>
                </a:solidFill>
              </a:defRPr>
            </a:lvl9pPr>
          </a:lstStyle>
          <a:p/>
        </p:txBody>
      </p:sp>
      <p:cxnSp>
        <p:nvCxnSpPr>
          <p:cNvPr id="217" name="Google Shape;217;p50"/>
          <p:cNvCxnSpPr/>
          <p:nvPr/>
        </p:nvCxnSpPr>
        <p:spPr>
          <a:xfrm>
            <a:off x="5980613" y="2469497"/>
            <a:ext cx="0" cy="1719900"/>
          </a:xfrm>
          <a:prstGeom prst="straightConnector1">
            <a:avLst/>
          </a:prstGeom>
          <a:noFill/>
          <a:ln cap="flat" cmpd="sng" w="9525">
            <a:solidFill>
              <a:srgbClr val="434343"/>
            </a:solidFill>
            <a:prstDash val="solid"/>
            <a:round/>
            <a:headEnd len="med" w="med" type="none"/>
            <a:tailEnd len="med" w="med" type="none"/>
          </a:ln>
        </p:spPr>
      </p:cxnSp>
    </p:spTree>
  </p:cSld>
  <p:clrMapOvr>
    <a:masterClrMapping/>
  </p:clrMapOvr>
</p:sldLayout>
</file>

<file path=ppt/slideLayouts/slideLayout4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 - 3 Columns - Light">
  <p:cSld name="TITLE_AND_BODY_1_4">
    <p:bg>
      <p:bgPr>
        <a:solidFill>
          <a:schemeClr val="lt1"/>
        </a:solidFill>
      </p:bgPr>
    </p:bg>
    <p:spTree>
      <p:nvGrpSpPr>
        <p:cNvPr id="218" name="Shape 218"/>
        <p:cNvGrpSpPr/>
        <p:nvPr/>
      </p:nvGrpSpPr>
      <p:grpSpPr>
        <a:xfrm>
          <a:off x="0" y="0"/>
          <a:ext cx="0" cy="0"/>
          <a:chOff x="0" y="0"/>
          <a:chExt cx="0" cy="0"/>
        </a:xfrm>
      </p:grpSpPr>
      <p:sp>
        <p:nvSpPr>
          <p:cNvPr id="219" name="Google Shape;219;p51"/>
          <p:cNvSpPr txBox="1"/>
          <p:nvPr>
            <p:ph type="ctrTitle"/>
          </p:nvPr>
        </p:nvSpPr>
        <p:spPr>
          <a:xfrm>
            <a:off x="952300" y="923200"/>
            <a:ext cx="7078200" cy="916800"/>
          </a:xfrm>
          <a:prstGeom prst="rect">
            <a:avLst/>
          </a:prstGeom>
        </p:spPr>
        <p:txBody>
          <a:bodyPr anchorCtr="0" anchor="t" bIns="45725" lIns="0" spcFirstLastPara="1" rIns="45725" wrap="square" tIns="91425">
            <a:noAutofit/>
          </a:bodyPr>
          <a:lstStyle>
            <a:lvl1pPr lvl="0">
              <a:lnSpc>
                <a:spcPct val="95000"/>
              </a:lnSpc>
              <a:spcBef>
                <a:spcPts val="0"/>
              </a:spcBef>
              <a:spcAft>
                <a:spcPts val="0"/>
              </a:spcAft>
              <a:buSzPts val="2400"/>
              <a:buNone/>
              <a:defRPr sz="24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220" name="Google Shape;220;p51"/>
          <p:cNvSpPr txBox="1"/>
          <p:nvPr>
            <p:ph idx="1" type="body"/>
          </p:nvPr>
        </p:nvSpPr>
        <p:spPr>
          <a:xfrm>
            <a:off x="885925" y="3479938"/>
            <a:ext cx="1807800" cy="1218000"/>
          </a:xfrm>
          <a:prstGeom prst="rect">
            <a:avLst/>
          </a:prstGeom>
        </p:spPr>
        <p:txBody>
          <a:bodyPr anchorCtr="0" anchor="t" bIns="91425" lIns="91425" spcFirstLastPara="1" rIns="91425" wrap="square" tIns="91425">
            <a:noAutofit/>
          </a:bodyPr>
          <a:lstStyle>
            <a:lvl1pPr indent="-279400" lvl="0" marL="457200">
              <a:spcBef>
                <a:spcPts val="0"/>
              </a:spcBef>
              <a:spcAft>
                <a:spcPts val="0"/>
              </a:spcAft>
              <a:buClr>
                <a:srgbClr val="666666"/>
              </a:buClr>
              <a:buSzPts val="800"/>
              <a:buChar char="●"/>
              <a:defRPr sz="800">
                <a:solidFill>
                  <a:srgbClr val="666666"/>
                </a:solidFill>
              </a:defRPr>
            </a:lvl1pPr>
            <a:lvl2pPr indent="-279400" lvl="1" marL="914400">
              <a:spcBef>
                <a:spcPts val="0"/>
              </a:spcBef>
              <a:spcAft>
                <a:spcPts val="0"/>
              </a:spcAft>
              <a:buClr>
                <a:srgbClr val="666666"/>
              </a:buClr>
              <a:buSzPts val="800"/>
              <a:buChar char="○"/>
              <a:defRPr sz="800">
                <a:solidFill>
                  <a:srgbClr val="666666"/>
                </a:solidFill>
              </a:defRPr>
            </a:lvl2pPr>
            <a:lvl3pPr indent="-279400" lvl="2" marL="1371600">
              <a:spcBef>
                <a:spcPts val="0"/>
              </a:spcBef>
              <a:spcAft>
                <a:spcPts val="0"/>
              </a:spcAft>
              <a:buClr>
                <a:srgbClr val="666666"/>
              </a:buClr>
              <a:buSzPts val="800"/>
              <a:buChar char="■"/>
              <a:defRPr sz="800">
                <a:solidFill>
                  <a:srgbClr val="666666"/>
                </a:solidFill>
              </a:defRPr>
            </a:lvl3pPr>
            <a:lvl4pPr indent="-279400" lvl="3" marL="1828800">
              <a:spcBef>
                <a:spcPts val="0"/>
              </a:spcBef>
              <a:spcAft>
                <a:spcPts val="0"/>
              </a:spcAft>
              <a:buClr>
                <a:srgbClr val="666666"/>
              </a:buClr>
              <a:buSzPts val="800"/>
              <a:buChar char="●"/>
              <a:defRPr sz="800">
                <a:solidFill>
                  <a:srgbClr val="666666"/>
                </a:solidFill>
              </a:defRPr>
            </a:lvl4pPr>
            <a:lvl5pPr indent="-279400" lvl="4" marL="2286000">
              <a:spcBef>
                <a:spcPts val="0"/>
              </a:spcBef>
              <a:spcAft>
                <a:spcPts val="0"/>
              </a:spcAft>
              <a:buClr>
                <a:srgbClr val="666666"/>
              </a:buClr>
              <a:buSzPts val="800"/>
              <a:buChar char="○"/>
              <a:defRPr sz="800">
                <a:solidFill>
                  <a:srgbClr val="666666"/>
                </a:solidFill>
              </a:defRPr>
            </a:lvl5pPr>
            <a:lvl6pPr indent="-279400" lvl="5" marL="2743200">
              <a:spcBef>
                <a:spcPts val="0"/>
              </a:spcBef>
              <a:spcAft>
                <a:spcPts val="0"/>
              </a:spcAft>
              <a:buClr>
                <a:srgbClr val="666666"/>
              </a:buClr>
              <a:buSzPts val="800"/>
              <a:buChar char="■"/>
              <a:defRPr sz="800">
                <a:solidFill>
                  <a:srgbClr val="666666"/>
                </a:solidFill>
              </a:defRPr>
            </a:lvl6pPr>
            <a:lvl7pPr indent="-279400" lvl="6" marL="3200400">
              <a:spcBef>
                <a:spcPts val="0"/>
              </a:spcBef>
              <a:spcAft>
                <a:spcPts val="0"/>
              </a:spcAft>
              <a:buClr>
                <a:srgbClr val="666666"/>
              </a:buClr>
              <a:buSzPts val="800"/>
              <a:buChar char="●"/>
              <a:defRPr sz="800">
                <a:solidFill>
                  <a:srgbClr val="666666"/>
                </a:solidFill>
              </a:defRPr>
            </a:lvl7pPr>
            <a:lvl8pPr indent="-279400" lvl="7" marL="3657600">
              <a:spcBef>
                <a:spcPts val="0"/>
              </a:spcBef>
              <a:spcAft>
                <a:spcPts val="0"/>
              </a:spcAft>
              <a:buClr>
                <a:srgbClr val="666666"/>
              </a:buClr>
              <a:buSzPts val="800"/>
              <a:buChar char="○"/>
              <a:defRPr sz="800">
                <a:solidFill>
                  <a:srgbClr val="666666"/>
                </a:solidFill>
              </a:defRPr>
            </a:lvl8pPr>
            <a:lvl9pPr indent="-279400" lvl="8" marL="4114800">
              <a:spcBef>
                <a:spcPts val="0"/>
              </a:spcBef>
              <a:spcAft>
                <a:spcPts val="0"/>
              </a:spcAft>
              <a:buClr>
                <a:srgbClr val="666666"/>
              </a:buClr>
              <a:buSzPts val="800"/>
              <a:buChar char="■"/>
              <a:defRPr sz="800">
                <a:solidFill>
                  <a:srgbClr val="666666"/>
                </a:solidFill>
              </a:defRPr>
            </a:lvl9pPr>
          </a:lstStyle>
          <a:p/>
        </p:txBody>
      </p:sp>
      <p:sp>
        <p:nvSpPr>
          <p:cNvPr id="221" name="Google Shape;221;p51"/>
          <p:cNvSpPr txBox="1"/>
          <p:nvPr>
            <p:ph idx="2" type="subTitle"/>
          </p:nvPr>
        </p:nvSpPr>
        <p:spPr>
          <a:xfrm>
            <a:off x="921713" y="3171625"/>
            <a:ext cx="1911300" cy="432000"/>
          </a:xfrm>
          <a:prstGeom prst="rect">
            <a:avLst/>
          </a:prstGeom>
        </p:spPr>
        <p:txBody>
          <a:bodyPr anchorCtr="0" anchor="t" bIns="45725" lIns="45725" spcFirstLastPara="1" rIns="45725" wrap="square" tIns="45725">
            <a:noAutofit/>
          </a:bodyPr>
          <a:lstStyle>
            <a:lvl1pPr lvl="0">
              <a:spcBef>
                <a:spcPts val="0"/>
              </a:spcBef>
              <a:spcAft>
                <a:spcPts val="0"/>
              </a:spcAft>
              <a:buClr>
                <a:srgbClr val="088BF5"/>
              </a:buClr>
              <a:buSzPts val="1100"/>
              <a:buNone/>
              <a:defRPr sz="1100">
                <a:solidFill>
                  <a:srgbClr val="088BF5"/>
                </a:solidFill>
              </a:defRPr>
            </a:lvl1pPr>
            <a:lvl2pPr lvl="1">
              <a:spcBef>
                <a:spcPts val="0"/>
              </a:spcBef>
              <a:spcAft>
                <a:spcPts val="0"/>
              </a:spcAft>
              <a:buClr>
                <a:srgbClr val="088BF5"/>
              </a:buClr>
              <a:buSzPts val="1100"/>
              <a:buNone/>
              <a:defRPr sz="1100">
                <a:solidFill>
                  <a:srgbClr val="088BF5"/>
                </a:solidFill>
              </a:defRPr>
            </a:lvl2pPr>
            <a:lvl3pPr lvl="2">
              <a:spcBef>
                <a:spcPts val="0"/>
              </a:spcBef>
              <a:spcAft>
                <a:spcPts val="0"/>
              </a:spcAft>
              <a:buClr>
                <a:srgbClr val="088BF5"/>
              </a:buClr>
              <a:buSzPts val="1100"/>
              <a:buNone/>
              <a:defRPr sz="1100">
                <a:solidFill>
                  <a:srgbClr val="088BF5"/>
                </a:solidFill>
              </a:defRPr>
            </a:lvl3pPr>
            <a:lvl4pPr lvl="3">
              <a:spcBef>
                <a:spcPts val="0"/>
              </a:spcBef>
              <a:spcAft>
                <a:spcPts val="0"/>
              </a:spcAft>
              <a:buClr>
                <a:srgbClr val="088BF5"/>
              </a:buClr>
              <a:buSzPts val="1100"/>
              <a:buNone/>
              <a:defRPr sz="1100">
                <a:solidFill>
                  <a:srgbClr val="088BF5"/>
                </a:solidFill>
              </a:defRPr>
            </a:lvl4pPr>
            <a:lvl5pPr lvl="4">
              <a:spcBef>
                <a:spcPts val="0"/>
              </a:spcBef>
              <a:spcAft>
                <a:spcPts val="0"/>
              </a:spcAft>
              <a:buClr>
                <a:srgbClr val="088BF5"/>
              </a:buClr>
              <a:buSzPts val="1100"/>
              <a:buNone/>
              <a:defRPr sz="1100">
                <a:solidFill>
                  <a:srgbClr val="088BF5"/>
                </a:solidFill>
              </a:defRPr>
            </a:lvl5pPr>
            <a:lvl6pPr lvl="5">
              <a:spcBef>
                <a:spcPts val="0"/>
              </a:spcBef>
              <a:spcAft>
                <a:spcPts val="0"/>
              </a:spcAft>
              <a:buClr>
                <a:srgbClr val="088BF5"/>
              </a:buClr>
              <a:buSzPts val="1100"/>
              <a:buNone/>
              <a:defRPr sz="1100">
                <a:solidFill>
                  <a:srgbClr val="088BF5"/>
                </a:solidFill>
              </a:defRPr>
            </a:lvl6pPr>
            <a:lvl7pPr lvl="6">
              <a:spcBef>
                <a:spcPts val="0"/>
              </a:spcBef>
              <a:spcAft>
                <a:spcPts val="0"/>
              </a:spcAft>
              <a:buClr>
                <a:srgbClr val="088BF5"/>
              </a:buClr>
              <a:buSzPts val="1100"/>
              <a:buNone/>
              <a:defRPr sz="1100">
                <a:solidFill>
                  <a:srgbClr val="088BF5"/>
                </a:solidFill>
              </a:defRPr>
            </a:lvl7pPr>
            <a:lvl8pPr lvl="7">
              <a:spcBef>
                <a:spcPts val="0"/>
              </a:spcBef>
              <a:spcAft>
                <a:spcPts val="0"/>
              </a:spcAft>
              <a:buClr>
                <a:srgbClr val="088BF5"/>
              </a:buClr>
              <a:buSzPts val="1100"/>
              <a:buNone/>
              <a:defRPr sz="1100">
                <a:solidFill>
                  <a:srgbClr val="088BF5"/>
                </a:solidFill>
              </a:defRPr>
            </a:lvl8pPr>
            <a:lvl9pPr lvl="8">
              <a:spcBef>
                <a:spcPts val="0"/>
              </a:spcBef>
              <a:spcAft>
                <a:spcPts val="0"/>
              </a:spcAft>
              <a:buClr>
                <a:srgbClr val="088BF5"/>
              </a:buClr>
              <a:buSzPts val="1100"/>
              <a:buNone/>
              <a:defRPr sz="1100">
                <a:solidFill>
                  <a:srgbClr val="088BF5"/>
                </a:solidFill>
              </a:defRPr>
            </a:lvl9pPr>
          </a:lstStyle>
          <a:p/>
        </p:txBody>
      </p:sp>
      <p:cxnSp>
        <p:nvCxnSpPr>
          <p:cNvPr id="222" name="Google Shape;222;p51"/>
          <p:cNvCxnSpPr/>
          <p:nvPr/>
        </p:nvCxnSpPr>
        <p:spPr>
          <a:xfrm>
            <a:off x="3167675" y="2469497"/>
            <a:ext cx="0" cy="1719900"/>
          </a:xfrm>
          <a:prstGeom prst="straightConnector1">
            <a:avLst/>
          </a:prstGeom>
          <a:noFill/>
          <a:ln cap="flat" cmpd="sng" w="9525">
            <a:solidFill>
              <a:srgbClr val="CCCCCC"/>
            </a:solidFill>
            <a:prstDash val="solid"/>
            <a:round/>
            <a:headEnd len="med" w="med" type="none"/>
            <a:tailEnd len="med" w="med" type="none"/>
          </a:ln>
        </p:spPr>
      </p:cxnSp>
      <p:sp>
        <p:nvSpPr>
          <p:cNvPr id="223" name="Google Shape;223;p51"/>
          <p:cNvSpPr txBox="1"/>
          <p:nvPr>
            <p:ph idx="3" type="body"/>
          </p:nvPr>
        </p:nvSpPr>
        <p:spPr>
          <a:xfrm>
            <a:off x="3752837" y="3479938"/>
            <a:ext cx="1807800" cy="1218000"/>
          </a:xfrm>
          <a:prstGeom prst="rect">
            <a:avLst/>
          </a:prstGeom>
        </p:spPr>
        <p:txBody>
          <a:bodyPr anchorCtr="0" anchor="t" bIns="91425" lIns="91425" spcFirstLastPara="1" rIns="91425" wrap="square" tIns="91425">
            <a:noAutofit/>
          </a:bodyPr>
          <a:lstStyle>
            <a:lvl1pPr indent="-279400" lvl="0" marL="457200">
              <a:spcBef>
                <a:spcPts val="0"/>
              </a:spcBef>
              <a:spcAft>
                <a:spcPts val="0"/>
              </a:spcAft>
              <a:buClr>
                <a:srgbClr val="666666"/>
              </a:buClr>
              <a:buSzPts val="800"/>
              <a:buChar char="●"/>
              <a:defRPr sz="800">
                <a:solidFill>
                  <a:srgbClr val="666666"/>
                </a:solidFill>
              </a:defRPr>
            </a:lvl1pPr>
            <a:lvl2pPr indent="-279400" lvl="1" marL="914400">
              <a:spcBef>
                <a:spcPts val="0"/>
              </a:spcBef>
              <a:spcAft>
                <a:spcPts val="0"/>
              </a:spcAft>
              <a:buClr>
                <a:srgbClr val="666666"/>
              </a:buClr>
              <a:buSzPts val="800"/>
              <a:buChar char="○"/>
              <a:defRPr sz="800">
                <a:solidFill>
                  <a:srgbClr val="666666"/>
                </a:solidFill>
              </a:defRPr>
            </a:lvl2pPr>
            <a:lvl3pPr indent="-279400" lvl="2" marL="1371600">
              <a:spcBef>
                <a:spcPts val="0"/>
              </a:spcBef>
              <a:spcAft>
                <a:spcPts val="0"/>
              </a:spcAft>
              <a:buClr>
                <a:srgbClr val="666666"/>
              </a:buClr>
              <a:buSzPts val="800"/>
              <a:buChar char="■"/>
              <a:defRPr sz="800">
                <a:solidFill>
                  <a:srgbClr val="666666"/>
                </a:solidFill>
              </a:defRPr>
            </a:lvl3pPr>
            <a:lvl4pPr indent="-279400" lvl="3" marL="1828800">
              <a:spcBef>
                <a:spcPts val="0"/>
              </a:spcBef>
              <a:spcAft>
                <a:spcPts val="0"/>
              </a:spcAft>
              <a:buClr>
                <a:srgbClr val="666666"/>
              </a:buClr>
              <a:buSzPts val="800"/>
              <a:buChar char="●"/>
              <a:defRPr sz="800">
                <a:solidFill>
                  <a:srgbClr val="666666"/>
                </a:solidFill>
              </a:defRPr>
            </a:lvl4pPr>
            <a:lvl5pPr indent="-279400" lvl="4" marL="2286000">
              <a:spcBef>
                <a:spcPts val="0"/>
              </a:spcBef>
              <a:spcAft>
                <a:spcPts val="0"/>
              </a:spcAft>
              <a:buClr>
                <a:srgbClr val="666666"/>
              </a:buClr>
              <a:buSzPts val="800"/>
              <a:buChar char="○"/>
              <a:defRPr sz="800">
                <a:solidFill>
                  <a:srgbClr val="666666"/>
                </a:solidFill>
              </a:defRPr>
            </a:lvl5pPr>
            <a:lvl6pPr indent="-279400" lvl="5" marL="2743200">
              <a:spcBef>
                <a:spcPts val="0"/>
              </a:spcBef>
              <a:spcAft>
                <a:spcPts val="0"/>
              </a:spcAft>
              <a:buClr>
                <a:srgbClr val="666666"/>
              </a:buClr>
              <a:buSzPts val="800"/>
              <a:buChar char="■"/>
              <a:defRPr sz="800">
                <a:solidFill>
                  <a:srgbClr val="666666"/>
                </a:solidFill>
              </a:defRPr>
            </a:lvl6pPr>
            <a:lvl7pPr indent="-279400" lvl="6" marL="3200400">
              <a:spcBef>
                <a:spcPts val="0"/>
              </a:spcBef>
              <a:spcAft>
                <a:spcPts val="0"/>
              </a:spcAft>
              <a:buClr>
                <a:srgbClr val="666666"/>
              </a:buClr>
              <a:buSzPts val="800"/>
              <a:buChar char="●"/>
              <a:defRPr sz="800">
                <a:solidFill>
                  <a:srgbClr val="666666"/>
                </a:solidFill>
              </a:defRPr>
            </a:lvl7pPr>
            <a:lvl8pPr indent="-279400" lvl="7" marL="3657600">
              <a:spcBef>
                <a:spcPts val="0"/>
              </a:spcBef>
              <a:spcAft>
                <a:spcPts val="0"/>
              </a:spcAft>
              <a:buClr>
                <a:srgbClr val="666666"/>
              </a:buClr>
              <a:buSzPts val="800"/>
              <a:buChar char="○"/>
              <a:defRPr sz="800">
                <a:solidFill>
                  <a:srgbClr val="666666"/>
                </a:solidFill>
              </a:defRPr>
            </a:lvl8pPr>
            <a:lvl9pPr indent="-279400" lvl="8" marL="4114800">
              <a:spcBef>
                <a:spcPts val="0"/>
              </a:spcBef>
              <a:spcAft>
                <a:spcPts val="0"/>
              </a:spcAft>
              <a:buClr>
                <a:srgbClr val="666666"/>
              </a:buClr>
              <a:buSzPts val="800"/>
              <a:buChar char="■"/>
              <a:defRPr sz="800">
                <a:solidFill>
                  <a:srgbClr val="666666"/>
                </a:solidFill>
              </a:defRPr>
            </a:lvl9pPr>
          </a:lstStyle>
          <a:p/>
        </p:txBody>
      </p:sp>
      <p:sp>
        <p:nvSpPr>
          <p:cNvPr id="224" name="Google Shape;224;p51"/>
          <p:cNvSpPr txBox="1"/>
          <p:nvPr>
            <p:ph idx="4" type="subTitle"/>
          </p:nvPr>
        </p:nvSpPr>
        <p:spPr>
          <a:xfrm>
            <a:off x="3788624" y="3171625"/>
            <a:ext cx="1911300" cy="432000"/>
          </a:xfrm>
          <a:prstGeom prst="rect">
            <a:avLst/>
          </a:prstGeom>
        </p:spPr>
        <p:txBody>
          <a:bodyPr anchorCtr="0" anchor="t" bIns="45725" lIns="45725" spcFirstLastPara="1" rIns="45725" wrap="square" tIns="45725">
            <a:noAutofit/>
          </a:bodyPr>
          <a:lstStyle>
            <a:lvl1pPr lvl="0">
              <a:spcBef>
                <a:spcPts val="0"/>
              </a:spcBef>
              <a:spcAft>
                <a:spcPts val="0"/>
              </a:spcAft>
              <a:buClr>
                <a:srgbClr val="088BF5"/>
              </a:buClr>
              <a:buSzPts val="1100"/>
              <a:buNone/>
              <a:defRPr sz="1100">
                <a:solidFill>
                  <a:srgbClr val="088BF5"/>
                </a:solidFill>
              </a:defRPr>
            </a:lvl1pPr>
            <a:lvl2pPr lvl="1">
              <a:spcBef>
                <a:spcPts val="0"/>
              </a:spcBef>
              <a:spcAft>
                <a:spcPts val="0"/>
              </a:spcAft>
              <a:buClr>
                <a:srgbClr val="088BF5"/>
              </a:buClr>
              <a:buSzPts val="1100"/>
              <a:buNone/>
              <a:defRPr sz="1100">
                <a:solidFill>
                  <a:srgbClr val="088BF5"/>
                </a:solidFill>
              </a:defRPr>
            </a:lvl2pPr>
            <a:lvl3pPr lvl="2">
              <a:spcBef>
                <a:spcPts val="0"/>
              </a:spcBef>
              <a:spcAft>
                <a:spcPts val="0"/>
              </a:spcAft>
              <a:buClr>
                <a:srgbClr val="088BF5"/>
              </a:buClr>
              <a:buSzPts val="1100"/>
              <a:buNone/>
              <a:defRPr sz="1100">
                <a:solidFill>
                  <a:srgbClr val="088BF5"/>
                </a:solidFill>
              </a:defRPr>
            </a:lvl3pPr>
            <a:lvl4pPr lvl="3">
              <a:spcBef>
                <a:spcPts val="0"/>
              </a:spcBef>
              <a:spcAft>
                <a:spcPts val="0"/>
              </a:spcAft>
              <a:buClr>
                <a:srgbClr val="088BF5"/>
              </a:buClr>
              <a:buSzPts val="1100"/>
              <a:buNone/>
              <a:defRPr sz="1100">
                <a:solidFill>
                  <a:srgbClr val="088BF5"/>
                </a:solidFill>
              </a:defRPr>
            </a:lvl4pPr>
            <a:lvl5pPr lvl="4">
              <a:spcBef>
                <a:spcPts val="0"/>
              </a:spcBef>
              <a:spcAft>
                <a:spcPts val="0"/>
              </a:spcAft>
              <a:buClr>
                <a:srgbClr val="088BF5"/>
              </a:buClr>
              <a:buSzPts val="1100"/>
              <a:buNone/>
              <a:defRPr sz="1100">
                <a:solidFill>
                  <a:srgbClr val="088BF5"/>
                </a:solidFill>
              </a:defRPr>
            </a:lvl5pPr>
            <a:lvl6pPr lvl="5">
              <a:spcBef>
                <a:spcPts val="0"/>
              </a:spcBef>
              <a:spcAft>
                <a:spcPts val="0"/>
              </a:spcAft>
              <a:buClr>
                <a:srgbClr val="088BF5"/>
              </a:buClr>
              <a:buSzPts val="1100"/>
              <a:buNone/>
              <a:defRPr sz="1100">
                <a:solidFill>
                  <a:srgbClr val="088BF5"/>
                </a:solidFill>
              </a:defRPr>
            </a:lvl6pPr>
            <a:lvl7pPr lvl="6">
              <a:spcBef>
                <a:spcPts val="0"/>
              </a:spcBef>
              <a:spcAft>
                <a:spcPts val="0"/>
              </a:spcAft>
              <a:buClr>
                <a:srgbClr val="088BF5"/>
              </a:buClr>
              <a:buSzPts val="1100"/>
              <a:buNone/>
              <a:defRPr sz="1100">
                <a:solidFill>
                  <a:srgbClr val="088BF5"/>
                </a:solidFill>
              </a:defRPr>
            </a:lvl7pPr>
            <a:lvl8pPr lvl="7">
              <a:spcBef>
                <a:spcPts val="0"/>
              </a:spcBef>
              <a:spcAft>
                <a:spcPts val="0"/>
              </a:spcAft>
              <a:buClr>
                <a:srgbClr val="088BF5"/>
              </a:buClr>
              <a:buSzPts val="1100"/>
              <a:buNone/>
              <a:defRPr sz="1100">
                <a:solidFill>
                  <a:srgbClr val="088BF5"/>
                </a:solidFill>
              </a:defRPr>
            </a:lvl8pPr>
            <a:lvl9pPr lvl="8">
              <a:spcBef>
                <a:spcPts val="0"/>
              </a:spcBef>
              <a:spcAft>
                <a:spcPts val="0"/>
              </a:spcAft>
              <a:buClr>
                <a:srgbClr val="088BF5"/>
              </a:buClr>
              <a:buSzPts val="1100"/>
              <a:buNone/>
              <a:defRPr sz="1100">
                <a:solidFill>
                  <a:srgbClr val="088BF5"/>
                </a:solidFill>
              </a:defRPr>
            </a:lvl9pPr>
          </a:lstStyle>
          <a:p/>
        </p:txBody>
      </p:sp>
      <p:sp>
        <p:nvSpPr>
          <p:cNvPr id="225" name="Google Shape;225;p51"/>
          <p:cNvSpPr txBox="1"/>
          <p:nvPr>
            <p:ph idx="5" type="body"/>
          </p:nvPr>
        </p:nvSpPr>
        <p:spPr>
          <a:xfrm>
            <a:off x="6568800" y="3479938"/>
            <a:ext cx="1807800" cy="1218000"/>
          </a:xfrm>
          <a:prstGeom prst="rect">
            <a:avLst/>
          </a:prstGeom>
        </p:spPr>
        <p:txBody>
          <a:bodyPr anchorCtr="0" anchor="t" bIns="91425" lIns="91425" spcFirstLastPara="1" rIns="91425" wrap="square" tIns="91425">
            <a:noAutofit/>
          </a:bodyPr>
          <a:lstStyle>
            <a:lvl1pPr indent="-279400" lvl="0" marL="457200">
              <a:spcBef>
                <a:spcPts val="0"/>
              </a:spcBef>
              <a:spcAft>
                <a:spcPts val="0"/>
              </a:spcAft>
              <a:buClr>
                <a:srgbClr val="666666"/>
              </a:buClr>
              <a:buSzPts val="800"/>
              <a:buChar char="●"/>
              <a:defRPr sz="800">
                <a:solidFill>
                  <a:srgbClr val="666666"/>
                </a:solidFill>
              </a:defRPr>
            </a:lvl1pPr>
            <a:lvl2pPr indent="-279400" lvl="1" marL="914400">
              <a:spcBef>
                <a:spcPts val="0"/>
              </a:spcBef>
              <a:spcAft>
                <a:spcPts val="0"/>
              </a:spcAft>
              <a:buClr>
                <a:srgbClr val="666666"/>
              </a:buClr>
              <a:buSzPts val="800"/>
              <a:buChar char="○"/>
              <a:defRPr sz="800">
                <a:solidFill>
                  <a:srgbClr val="666666"/>
                </a:solidFill>
              </a:defRPr>
            </a:lvl2pPr>
            <a:lvl3pPr indent="-279400" lvl="2" marL="1371600">
              <a:spcBef>
                <a:spcPts val="0"/>
              </a:spcBef>
              <a:spcAft>
                <a:spcPts val="0"/>
              </a:spcAft>
              <a:buClr>
                <a:srgbClr val="666666"/>
              </a:buClr>
              <a:buSzPts val="800"/>
              <a:buChar char="■"/>
              <a:defRPr sz="800">
                <a:solidFill>
                  <a:srgbClr val="666666"/>
                </a:solidFill>
              </a:defRPr>
            </a:lvl3pPr>
            <a:lvl4pPr indent="-279400" lvl="3" marL="1828800">
              <a:spcBef>
                <a:spcPts val="0"/>
              </a:spcBef>
              <a:spcAft>
                <a:spcPts val="0"/>
              </a:spcAft>
              <a:buClr>
                <a:srgbClr val="666666"/>
              </a:buClr>
              <a:buSzPts val="800"/>
              <a:buChar char="●"/>
              <a:defRPr sz="800">
                <a:solidFill>
                  <a:srgbClr val="666666"/>
                </a:solidFill>
              </a:defRPr>
            </a:lvl4pPr>
            <a:lvl5pPr indent="-279400" lvl="4" marL="2286000">
              <a:spcBef>
                <a:spcPts val="0"/>
              </a:spcBef>
              <a:spcAft>
                <a:spcPts val="0"/>
              </a:spcAft>
              <a:buClr>
                <a:srgbClr val="666666"/>
              </a:buClr>
              <a:buSzPts val="800"/>
              <a:buChar char="○"/>
              <a:defRPr sz="800">
                <a:solidFill>
                  <a:srgbClr val="666666"/>
                </a:solidFill>
              </a:defRPr>
            </a:lvl5pPr>
            <a:lvl6pPr indent="-279400" lvl="5" marL="2743200">
              <a:spcBef>
                <a:spcPts val="0"/>
              </a:spcBef>
              <a:spcAft>
                <a:spcPts val="0"/>
              </a:spcAft>
              <a:buClr>
                <a:srgbClr val="666666"/>
              </a:buClr>
              <a:buSzPts val="800"/>
              <a:buChar char="■"/>
              <a:defRPr sz="800">
                <a:solidFill>
                  <a:srgbClr val="666666"/>
                </a:solidFill>
              </a:defRPr>
            </a:lvl6pPr>
            <a:lvl7pPr indent="-279400" lvl="6" marL="3200400">
              <a:spcBef>
                <a:spcPts val="0"/>
              </a:spcBef>
              <a:spcAft>
                <a:spcPts val="0"/>
              </a:spcAft>
              <a:buClr>
                <a:srgbClr val="666666"/>
              </a:buClr>
              <a:buSzPts val="800"/>
              <a:buChar char="●"/>
              <a:defRPr sz="800">
                <a:solidFill>
                  <a:srgbClr val="666666"/>
                </a:solidFill>
              </a:defRPr>
            </a:lvl7pPr>
            <a:lvl8pPr indent="-279400" lvl="7" marL="3657600">
              <a:spcBef>
                <a:spcPts val="0"/>
              </a:spcBef>
              <a:spcAft>
                <a:spcPts val="0"/>
              </a:spcAft>
              <a:buClr>
                <a:srgbClr val="666666"/>
              </a:buClr>
              <a:buSzPts val="800"/>
              <a:buChar char="○"/>
              <a:defRPr sz="800">
                <a:solidFill>
                  <a:srgbClr val="666666"/>
                </a:solidFill>
              </a:defRPr>
            </a:lvl8pPr>
            <a:lvl9pPr indent="-279400" lvl="8" marL="4114800">
              <a:spcBef>
                <a:spcPts val="0"/>
              </a:spcBef>
              <a:spcAft>
                <a:spcPts val="0"/>
              </a:spcAft>
              <a:buClr>
                <a:srgbClr val="666666"/>
              </a:buClr>
              <a:buSzPts val="800"/>
              <a:buChar char="■"/>
              <a:defRPr sz="800">
                <a:solidFill>
                  <a:srgbClr val="666666"/>
                </a:solidFill>
              </a:defRPr>
            </a:lvl9pPr>
          </a:lstStyle>
          <a:p/>
        </p:txBody>
      </p:sp>
      <p:sp>
        <p:nvSpPr>
          <p:cNvPr id="226" name="Google Shape;226;p51"/>
          <p:cNvSpPr txBox="1"/>
          <p:nvPr>
            <p:ph idx="6" type="subTitle"/>
          </p:nvPr>
        </p:nvSpPr>
        <p:spPr>
          <a:xfrm>
            <a:off x="6604588" y="3171625"/>
            <a:ext cx="1911300" cy="432000"/>
          </a:xfrm>
          <a:prstGeom prst="rect">
            <a:avLst/>
          </a:prstGeom>
        </p:spPr>
        <p:txBody>
          <a:bodyPr anchorCtr="0" anchor="t" bIns="45725" lIns="45725" spcFirstLastPara="1" rIns="45725" wrap="square" tIns="45725">
            <a:noAutofit/>
          </a:bodyPr>
          <a:lstStyle>
            <a:lvl1pPr lvl="0">
              <a:spcBef>
                <a:spcPts val="0"/>
              </a:spcBef>
              <a:spcAft>
                <a:spcPts val="0"/>
              </a:spcAft>
              <a:buClr>
                <a:srgbClr val="088BF5"/>
              </a:buClr>
              <a:buSzPts val="1100"/>
              <a:buNone/>
              <a:defRPr sz="1100">
                <a:solidFill>
                  <a:srgbClr val="088BF5"/>
                </a:solidFill>
              </a:defRPr>
            </a:lvl1pPr>
            <a:lvl2pPr lvl="1">
              <a:spcBef>
                <a:spcPts val="0"/>
              </a:spcBef>
              <a:spcAft>
                <a:spcPts val="0"/>
              </a:spcAft>
              <a:buClr>
                <a:srgbClr val="088BF5"/>
              </a:buClr>
              <a:buSzPts val="1100"/>
              <a:buNone/>
              <a:defRPr sz="1100">
                <a:solidFill>
                  <a:srgbClr val="088BF5"/>
                </a:solidFill>
              </a:defRPr>
            </a:lvl2pPr>
            <a:lvl3pPr lvl="2">
              <a:spcBef>
                <a:spcPts val="0"/>
              </a:spcBef>
              <a:spcAft>
                <a:spcPts val="0"/>
              </a:spcAft>
              <a:buClr>
                <a:srgbClr val="088BF5"/>
              </a:buClr>
              <a:buSzPts val="1100"/>
              <a:buNone/>
              <a:defRPr sz="1100">
                <a:solidFill>
                  <a:srgbClr val="088BF5"/>
                </a:solidFill>
              </a:defRPr>
            </a:lvl3pPr>
            <a:lvl4pPr lvl="3">
              <a:spcBef>
                <a:spcPts val="0"/>
              </a:spcBef>
              <a:spcAft>
                <a:spcPts val="0"/>
              </a:spcAft>
              <a:buClr>
                <a:srgbClr val="088BF5"/>
              </a:buClr>
              <a:buSzPts val="1100"/>
              <a:buNone/>
              <a:defRPr sz="1100">
                <a:solidFill>
                  <a:srgbClr val="088BF5"/>
                </a:solidFill>
              </a:defRPr>
            </a:lvl4pPr>
            <a:lvl5pPr lvl="4">
              <a:spcBef>
                <a:spcPts val="0"/>
              </a:spcBef>
              <a:spcAft>
                <a:spcPts val="0"/>
              </a:spcAft>
              <a:buClr>
                <a:srgbClr val="088BF5"/>
              </a:buClr>
              <a:buSzPts val="1100"/>
              <a:buNone/>
              <a:defRPr sz="1100">
                <a:solidFill>
                  <a:srgbClr val="088BF5"/>
                </a:solidFill>
              </a:defRPr>
            </a:lvl5pPr>
            <a:lvl6pPr lvl="5">
              <a:spcBef>
                <a:spcPts val="0"/>
              </a:spcBef>
              <a:spcAft>
                <a:spcPts val="0"/>
              </a:spcAft>
              <a:buClr>
                <a:srgbClr val="088BF5"/>
              </a:buClr>
              <a:buSzPts val="1100"/>
              <a:buNone/>
              <a:defRPr sz="1100">
                <a:solidFill>
                  <a:srgbClr val="088BF5"/>
                </a:solidFill>
              </a:defRPr>
            </a:lvl6pPr>
            <a:lvl7pPr lvl="6">
              <a:spcBef>
                <a:spcPts val="0"/>
              </a:spcBef>
              <a:spcAft>
                <a:spcPts val="0"/>
              </a:spcAft>
              <a:buClr>
                <a:srgbClr val="088BF5"/>
              </a:buClr>
              <a:buSzPts val="1100"/>
              <a:buNone/>
              <a:defRPr sz="1100">
                <a:solidFill>
                  <a:srgbClr val="088BF5"/>
                </a:solidFill>
              </a:defRPr>
            </a:lvl7pPr>
            <a:lvl8pPr lvl="7">
              <a:spcBef>
                <a:spcPts val="0"/>
              </a:spcBef>
              <a:spcAft>
                <a:spcPts val="0"/>
              </a:spcAft>
              <a:buClr>
                <a:srgbClr val="088BF5"/>
              </a:buClr>
              <a:buSzPts val="1100"/>
              <a:buNone/>
              <a:defRPr sz="1100">
                <a:solidFill>
                  <a:srgbClr val="088BF5"/>
                </a:solidFill>
              </a:defRPr>
            </a:lvl8pPr>
            <a:lvl9pPr lvl="8">
              <a:spcBef>
                <a:spcPts val="0"/>
              </a:spcBef>
              <a:spcAft>
                <a:spcPts val="0"/>
              </a:spcAft>
              <a:buClr>
                <a:srgbClr val="088BF5"/>
              </a:buClr>
              <a:buSzPts val="1100"/>
              <a:buNone/>
              <a:defRPr sz="1100">
                <a:solidFill>
                  <a:srgbClr val="088BF5"/>
                </a:solidFill>
              </a:defRPr>
            </a:lvl9pPr>
          </a:lstStyle>
          <a:p/>
        </p:txBody>
      </p:sp>
      <p:cxnSp>
        <p:nvCxnSpPr>
          <p:cNvPr id="227" name="Google Shape;227;p51"/>
          <p:cNvCxnSpPr/>
          <p:nvPr/>
        </p:nvCxnSpPr>
        <p:spPr>
          <a:xfrm>
            <a:off x="5980613" y="2469497"/>
            <a:ext cx="0" cy="1719900"/>
          </a:xfrm>
          <a:prstGeom prst="straightConnector1">
            <a:avLst/>
          </a:prstGeom>
          <a:noFill/>
          <a:ln cap="flat" cmpd="sng" w="9525">
            <a:solidFill>
              <a:srgbClr val="CCCCCC"/>
            </a:solidFill>
            <a:prstDash val="solid"/>
            <a:round/>
            <a:headEnd len="med" w="med" type="none"/>
            <a:tailEnd len="med" w="med" type="none"/>
          </a:ln>
        </p:spPr>
      </p:cxnSp>
      <p:pic>
        <p:nvPicPr>
          <p:cNvPr id="228" name="Google Shape;228;p51"/>
          <p:cNvPicPr preferRelativeResize="0"/>
          <p:nvPr/>
        </p:nvPicPr>
        <p:blipFill rotWithShape="1">
          <a:blip r:embed="rId2">
            <a:alphaModFix/>
          </a:blip>
          <a:srcRect b="0" l="0" r="0" t="0"/>
          <a:stretch/>
        </p:blipFill>
        <p:spPr>
          <a:xfrm>
            <a:off x="221525" y="210300"/>
            <a:ext cx="138325" cy="122950"/>
          </a:xfrm>
          <a:prstGeom prst="rect">
            <a:avLst/>
          </a:prstGeom>
          <a:noFill/>
          <a:ln>
            <a:noFill/>
          </a:ln>
        </p:spPr>
      </p:pic>
      <p:sp>
        <p:nvSpPr>
          <p:cNvPr id="229" name="Google Shape;229;p51"/>
          <p:cNvSpPr txBox="1"/>
          <p:nvPr>
            <p:ph idx="7" type="subTitle"/>
          </p:nvPr>
        </p:nvSpPr>
        <p:spPr>
          <a:xfrm>
            <a:off x="952300" y="210275"/>
            <a:ext cx="2903700" cy="123000"/>
          </a:xfrm>
          <a:prstGeom prst="rect">
            <a:avLst/>
          </a:prstGeom>
        </p:spPr>
        <p:txBody>
          <a:bodyPr anchorCtr="0" anchor="ctr" bIns="0" lIns="0" spcFirstLastPara="1" rIns="0" wrap="square" tIns="0">
            <a:noAutofit/>
          </a:bodyPr>
          <a:lstStyle>
            <a:lvl1pPr lvl="0">
              <a:lnSpc>
                <a:spcPct val="100000"/>
              </a:lnSpc>
              <a:spcBef>
                <a:spcPts val="0"/>
              </a:spcBef>
              <a:spcAft>
                <a:spcPts val="0"/>
              </a:spcAft>
              <a:buClr>
                <a:schemeClr val="dk1"/>
              </a:buClr>
              <a:buSzPts val="800"/>
              <a:buFont typeface="Montserrat SemiBold"/>
              <a:buNone/>
              <a:defRPr sz="800">
                <a:solidFill>
                  <a:schemeClr val="dk1"/>
                </a:solidFill>
                <a:latin typeface="Montserrat SemiBold"/>
                <a:ea typeface="Montserrat SemiBold"/>
                <a:cs typeface="Montserrat SemiBold"/>
                <a:sym typeface="Montserrat SemiBold"/>
              </a:defRPr>
            </a:lvl1pPr>
            <a:lvl2pPr lvl="1" algn="ctr">
              <a:lnSpc>
                <a:spcPct val="100000"/>
              </a:lnSpc>
              <a:spcBef>
                <a:spcPts val="0"/>
              </a:spcBef>
              <a:spcAft>
                <a:spcPts val="0"/>
              </a:spcAft>
              <a:buClr>
                <a:schemeClr val="lt1"/>
              </a:buClr>
              <a:buSzPts val="2800"/>
              <a:buNone/>
              <a:defRPr sz="2800">
                <a:solidFill>
                  <a:schemeClr val="lt1"/>
                </a:solidFill>
              </a:defRPr>
            </a:lvl2pPr>
            <a:lvl3pPr lvl="2" algn="ctr">
              <a:lnSpc>
                <a:spcPct val="100000"/>
              </a:lnSpc>
              <a:spcBef>
                <a:spcPts val="0"/>
              </a:spcBef>
              <a:spcAft>
                <a:spcPts val="0"/>
              </a:spcAft>
              <a:buClr>
                <a:schemeClr val="lt1"/>
              </a:buClr>
              <a:buSzPts val="2800"/>
              <a:buNone/>
              <a:defRPr sz="2800">
                <a:solidFill>
                  <a:schemeClr val="lt1"/>
                </a:solidFill>
              </a:defRPr>
            </a:lvl3pPr>
            <a:lvl4pPr lvl="3" algn="ctr">
              <a:lnSpc>
                <a:spcPct val="100000"/>
              </a:lnSpc>
              <a:spcBef>
                <a:spcPts val="0"/>
              </a:spcBef>
              <a:spcAft>
                <a:spcPts val="0"/>
              </a:spcAft>
              <a:buClr>
                <a:schemeClr val="lt1"/>
              </a:buClr>
              <a:buSzPts val="2800"/>
              <a:buNone/>
              <a:defRPr sz="2800">
                <a:solidFill>
                  <a:schemeClr val="lt1"/>
                </a:solidFill>
              </a:defRPr>
            </a:lvl4pPr>
            <a:lvl5pPr lvl="4" algn="ctr">
              <a:lnSpc>
                <a:spcPct val="100000"/>
              </a:lnSpc>
              <a:spcBef>
                <a:spcPts val="0"/>
              </a:spcBef>
              <a:spcAft>
                <a:spcPts val="0"/>
              </a:spcAft>
              <a:buClr>
                <a:schemeClr val="lt1"/>
              </a:buClr>
              <a:buSzPts val="2800"/>
              <a:buNone/>
              <a:defRPr sz="2800">
                <a:solidFill>
                  <a:schemeClr val="lt1"/>
                </a:solidFill>
              </a:defRPr>
            </a:lvl5pPr>
            <a:lvl6pPr lvl="5" algn="ctr">
              <a:lnSpc>
                <a:spcPct val="100000"/>
              </a:lnSpc>
              <a:spcBef>
                <a:spcPts val="0"/>
              </a:spcBef>
              <a:spcAft>
                <a:spcPts val="0"/>
              </a:spcAft>
              <a:buClr>
                <a:schemeClr val="lt1"/>
              </a:buClr>
              <a:buSzPts val="2800"/>
              <a:buNone/>
              <a:defRPr sz="2800">
                <a:solidFill>
                  <a:schemeClr val="lt1"/>
                </a:solidFill>
              </a:defRPr>
            </a:lvl6pPr>
            <a:lvl7pPr lvl="6" algn="ctr">
              <a:lnSpc>
                <a:spcPct val="100000"/>
              </a:lnSpc>
              <a:spcBef>
                <a:spcPts val="0"/>
              </a:spcBef>
              <a:spcAft>
                <a:spcPts val="0"/>
              </a:spcAft>
              <a:buClr>
                <a:schemeClr val="lt1"/>
              </a:buClr>
              <a:buSzPts val="2800"/>
              <a:buNone/>
              <a:defRPr sz="2800">
                <a:solidFill>
                  <a:schemeClr val="lt1"/>
                </a:solidFill>
              </a:defRPr>
            </a:lvl7pPr>
            <a:lvl8pPr lvl="7" algn="ctr">
              <a:lnSpc>
                <a:spcPct val="100000"/>
              </a:lnSpc>
              <a:spcBef>
                <a:spcPts val="0"/>
              </a:spcBef>
              <a:spcAft>
                <a:spcPts val="0"/>
              </a:spcAft>
              <a:buClr>
                <a:schemeClr val="lt1"/>
              </a:buClr>
              <a:buSzPts val="2800"/>
              <a:buNone/>
              <a:defRPr sz="2800">
                <a:solidFill>
                  <a:schemeClr val="lt1"/>
                </a:solidFill>
              </a:defRPr>
            </a:lvl8pPr>
            <a:lvl9pPr lvl="8" algn="ctr">
              <a:lnSpc>
                <a:spcPct val="100000"/>
              </a:lnSpc>
              <a:spcBef>
                <a:spcPts val="0"/>
              </a:spcBef>
              <a:spcAft>
                <a:spcPts val="0"/>
              </a:spcAft>
              <a:buClr>
                <a:schemeClr val="lt1"/>
              </a:buClr>
              <a:buSzPts val="2800"/>
              <a:buNone/>
              <a:defRPr sz="2800">
                <a:solidFill>
                  <a:schemeClr val="lt1"/>
                </a:solidFill>
              </a:defRPr>
            </a:lvl9pPr>
          </a:lstStyle>
          <a:p/>
        </p:txBody>
      </p:sp>
      <p:sp>
        <p:nvSpPr>
          <p:cNvPr id="230" name="Google Shape;230;p51"/>
          <p:cNvSpPr txBox="1"/>
          <p:nvPr/>
        </p:nvSpPr>
        <p:spPr>
          <a:xfrm rot="-5400000">
            <a:off x="-975112" y="3297988"/>
            <a:ext cx="2528700" cy="771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500">
                <a:solidFill>
                  <a:srgbClr val="999999"/>
                </a:solidFill>
                <a:latin typeface="Montserrat Medium"/>
                <a:ea typeface="Montserrat Medium"/>
                <a:cs typeface="Montserrat Medium"/>
                <a:sym typeface="Montserrat Medium"/>
              </a:rPr>
              <a:t>© 2023 Skydio, Inc. Proprietary &amp; Confidential</a:t>
            </a:r>
            <a:endParaRPr sz="500">
              <a:solidFill>
                <a:srgbClr val="999999"/>
              </a:solidFill>
              <a:latin typeface="Montserrat Medium"/>
              <a:ea typeface="Montserrat Medium"/>
              <a:cs typeface="Montserrat Medium"/>
              <a:sym typeface="Montserrat Medium"/>
            </a:endParaRPr>
          </a:p>
        </p:txBody>
      </p:sp>
      <p:sp>
        <p:nvSpPr>
          <p:cNvPr id="231" name="Google Shape;231;p51"/>
          <p:cNvSpPr txBox="1"/>
          <p:nvPr/>
        </p:nvSpPr>
        <p:spPr>
          <a:xfrm>
            <a:off x="202413" y="4779625"/>
            <a:ext cx="176700" cy="2388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fld id="{00000000-1234-1234-1234-123412341234}" type="slidenum">
              <a:rPr lang="en" sz="700">
                <a:solidFill>
                  <a:schemeClr val="dk1"/>
                </a:solidFill>
                <a:latin typeface="Montserrat Medium"/>
                <a:ea typeface="Montserrat Medium"/>
                <a:cs typeface="Montserrat Medium"/>
                <a:sym typeface="Montserrat Medium"/>
              </a:rPr>
              <a:t>‹#›</a:t>
            </a:fld>
            <a:endParaRPr sz="700">
              <a:solidFill>
                <a:schemeClr val="dk1"/>
              </a:solidFill>
              <a:latin typeface="Montserrat Medium"/>
              <a:ea typeface="Montserrat Medium"/>
              <a:cs typeface="Montserrat Medium"/>
              <a:sym typeface="Montserrat Medium"/>
            </a:endParaRPr>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 - 4 Columns - Dark">
  <p:cSld name="TITLE_AND_BODY_1_3">
    <p:bg>
      <p:bgPr>
        <a:solidFill>
          <a:srgbClr val="000000"/>
        </a:solidFill>
      </p:bgPr>
    </p:bg>
    <p:spTree>
      <p:nvGrpSpPr>
        <p:cNvPr id="232" name="Shape 232"/>
        <p:cNvGrpSpPr/>
        <p:nvPr/>
      </p:nvGrpSpPr>
      <p:grpSpPr>
        <a:xfrm>
          <a:off x="0" y="0"/>
          <a:ext cx="0" cy="0"/>
          <a:chOff x="0" y="0"/>
          <a:chExt cx="0" cy="0"/>
        </a:xfrm>
      </p:grpSpPr>
      <p:pic>
        <p:nvPicPr>
          <p:cNvPr id="233" name="Google Shape;233;p52"/>
          <p:cNvPicPr preferRelativeResize="0"/>
          <p:nvPr/>
        </p:nvPicPr>
        <p:blipFill rotWithShape="1">
          <a:blip r:embed="rId2">
            <a:alphaModFix/>
          </a:blip>
          <a:srcRect b="0" l="0" r="0" t="0"/>
          <a:stretch/>
        </p:blipFill>
        <p:spPr>
          <a:xfrm>
            <a:off x="221525" y="210300"/>
            <a:ext cx="138325" cy="122950"/>
          </a:xfrm>
          <a:prstGeom prst="rect">
            <a:avLst/>
          </a:prstGeom>
          <a:noFill/>
          <a:ln>
            <a:noFill/>
          </a:ln>
        </p:spPr>
      </p:pic>
      <p:sp>
        <p:nvSpPr>
          <p:cNvPr id="234" name="Google Shape;234;p52"/>
          <p:cNvSpPr txBox="1"/>
          <p:nvPr>
            <p:ph idx="1" type="subTitle"/>
          </p:nvPr>
        </p:nvSpPr>
        <p:spPr>
          <a:xfrm>
            <a:off x="952300" y="210275"/>
            <a:ext cx="2903700" cy="123000"/>
          </a:xfrm>
          <a:prstGeom prst="rect">
            <a:avLst/>
          </a:prstGeom>
        </p:spPr>
        <p:txBody>
          <a:bodyPr anchorCtr="0" anchor="ctr" bIns="0" lIns="0" spcFirstLastPara="1" rIns="0" wrap="square" tIns="0">
            <a:noAutofit/>
          </a:bodyPr>
          <a:lstStyle>
            <a:lvl1pPr lvl="0">
              <a:lnSpc>
                <a:spcPct val="100000"/>
              </a:lnSpc>
              <a:spcBef>
                <a:spcPts val="0"/>
              </a:spcBef>
              <a:spcAft>
                <a:spcPts val="0"/>
              </a:spcAft>
              <a:buClr>
                <a:schemeClr val="lt1"/>
              </a:buClr>
              <a:buSzPts val="800"/>
              <a:buFont typeface="Montserrat SemiBold"/>
              <a:buNone/>
              <a:defRPr sz="800">
                <a:solidFill>
                  <a:schemeClr val="lt1"/>
                </a:solidFill>
                <a:latin typeface="Montserrat SemiBold"/>
                <a:ea typeface="Montserrat SemiBold"/>
                <a:cs typeface="Montserrat SemiBold"/>
                <a:sym typeface="Montserrat SemiBold"/>
              </a:defRPr>
            </a:lvl1pPr>
            <a:lvl2pPr lvl="1" algn="ctr">
              <a:lnSpc>
                <a:spcPct val="100000"/>
              </a:lnSpc>
              <a:spcBef>
                <a:spcPts val="0"/>
              </a:spcBef>
              <a:spcAft>
                <a:spcPts val="0"/>
              </a:spcAft>
              <a:buClr>
                <a:schemeClr val="lt1"/>
              </a:buClr>
              <a:buSzPts val="2800"/>
              <a:buNone/>
              <a:defRPr sz="2800">
                <a:solidFill>
                  <a:schemeClr val="lt1"/>
                </a:solidFill>
              </a:defRPr>
            </a:lvl2pPr>
            <a:lvl3pPr lvl="2" algn="ctr">
              <a:lnSpc>
                <a:spcPct val="100000"/>
              </a:lnSpc>
              <a:spcBef>
                <a:spcPts val="0"/>
              </a:spcBef>
              <a:spcAft>
                <a:spcPts val="0"/>
              </a:spcAft>
              <a:buClr>
                <a:schemeClr val="lt1"/>
              </a:buClr>
              <a:buSzPts val="2800"/>
              <a:buNone/>
              <a:defRPr sz="2800">
                <a:solidFill>
                  <a:schemeClr val="lt1"/>
                </a:solidFill>
              </a:defRPr>
            </a:lvl3pPr>
            <a:lvl4pPr lvl="3" algn="ctr">
              <a:lnSpc>
                <a:spcPct val="100000"/>
              </a:lnSpc>
              <a:spcBef>
                <a:spcPts val="0"/>
              </a:spcBef>
              <a:spcAft>
                <a:spcPts val="0"/>
              </a:spcAft>
              <a:buClr>
                <a:schemeClr val="lt1"/>
              </a:buClr>
              <a:buSzPts val="2800"/>
              <a:buNone/>
              <a:defRPr sz="2800">
                <a:solidFill>
                  <a:schemeClr val="lt1"/>
                </a:solidFill>
              </a:defRPr>
            </a:lvl4pPr>
            <a:lvl5pPr lvl="4" algn="ctr">
              <a:lnSpc>
                <a:spcPct val="100000"/>
              </a:lnSpc>
              <a:spcBef>
                <a:spcPts val="0"/>
              </a:spcBef>
              <a:spcAft>
                <a:spcPts val="0"/>
              </a:spcAft>
              <a:buClr>
                <a:schemeClr val="lt1"/>
              </a:buClr>
              <a:buSzPts val="2800"/>
              <a:buNone/>
              <a:defRPr sz="2800">
                <a:solidFill>
                  <a:schemeClr val="lt1"/>
                </a:solidFill>
              </a:defRPr>
            </a:lvl5pPr>
            <a:lvl6pPr lvl="5" algn="ctr">
              <a:lnSpc>
                <a:spcPct val="100000"/>
              </a:lnSpc>
              <a:spcBef>
                <a:spcPts val="0"/>
              </a:spcBef>
              <a:spcAft>
                <a:spcPts val="0"/>
              </a:spcAft>
              <a:buClr>
                <a:schemeClr val="lt1"/>
              </a:buClr>
              <a:buSzPts val="2800"/>
              <a:buNone/>
              <a:defRPr sz="2800">
                <a:solidFill>
                  <a:schemeClr val="lt1"/>
                </a:solidFill>
              </a:defRPr>
            </a:lvl6pPr>
            <a:lvl7pPr lvl="6" algn="ctr">
              <a:lnSpc>
                <a:spcPct val="100000"/>
              </a:lnSpc>
              <a:spcBef>
                <a:spcPts val="0"/>
              </a:spcBef>
              <a:spcAft>
                <a:spcPts val="0"/>
              </a:spcAft>
              <a:buClr>
                <a:schemeClr val="lt1"/>
              </a:buClr>
              <a:buSzPts val="2800"/>
              <a:buNone/>
              <a:defRPr sz="2800">
                <a:solidFill>
                  <a:schemeClr val="lt1"/>
                </a:solidFill>
              </a:defRPr>
            </a:lvl7pPr>
            <a:lvl8pPr lvl="7" algn="ctr">
              <a:lnSpc>
                <a:spcPct val="100000"/>
              </a:lnSpc>
              <a:spcBef>
                <a:spcPts val="0"/>
              </a:spcBef>
              <a:spcAft>
                <a:spcPts val="0"/>
              </a:spcAft>
              <a:buClr>
                <a:schemeClr val="lt1"/>
              </a:buClr>
              <a:buSzPts val="2800"/>
              <a:buNone/>
              <a:defRPr sz="2800">
                <a:solidFill>
                  <a:schemeClr val="lt1"/>
                </a:solidFill>
              </a:defRPr>
            </a:lvl8pPr>
            <a:lvl9pPr lvl="8" algn="ctr">
              <a:lnSpc>
                <a:spcPct val="100000"/>
              </a:lnSpc>
              <a:spcBef>
                <a:spcPts val="0"/>
              </a:spcBef>
              <a:spcAft>
                <a:spcPts val="0"/>
              </a:spcAft>
              <a:buClr>
                <a:schemeClr val="lt1"/>
              </a:buClr>
              <a:buSzPts val="2800"/>
              <a:buNone/>
              <a:defRPr sz="2800">
                <a:solidFill>
                  <a:schemeClr val="lt1"/>
                </a:solidFill>
              </a:defRPr>
            </a:lvl9pPr>
          </a:lstStyle>
          <a:p/>
        </p:txBody>
      </p:sp>
      <p:sp>
        <p:nvSpPr>
          <p:cNvPr id="235" name="Google Shape;235;p52"/>
          <p:cNvSpPr txBox="1"/>
          <p:nvPr/>
        </p:nvSpPr>
        <p:spPr>
          <a:xfrm rot="-5400000">
            <a:off x="-975112" y="3297988"/>
            <a:ext cx="2528700" cy="771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500">
                <a:solidFill>
                  <a:srgbClr val="666666"/>
                </a:solidFill>
                <a:latin typeface="Montserrat Medium"/>
                <a:ea typeface="Montserrat Medium"/>
                <a:cs typeface="Montserrat Medium"/>
                <a:sym typeface="Montserrat Medium"/>
              </a:rPr>
              <a:t>© 2023 Skydio, Inc. Proprietary &amp; Confidential</a:t>
            </a:r>
            <a:endParaRPr sz="500">
              <a:solidFill>
                <a:srgbClr val="666666"/>
              </a:solidFill>
              <a:latin typeface="Montserrat Medium"/>
              <a:ea typeface="Montserrat Medium"/>
              <a:cs typeface="Montserrat Medium"/>
              <a:sym typeface="Montserrat Medium"/>
            </a:endParaRPr>
          </a:p>
        </p:txBody>
      </p:sp>
      <p:sp>
        <p:nvSpPr>
          <p:cNvPr id="236" name="Google Shape;236;p52"/>
          <p:cNvSpPr txBox="1"/>
          <p:nvPr/>
        </p:nvSpPr>
        <p:spPr>
          <a:xfrm>
            <a:off x="202413" y="4779625"/>
            <a:ext cx="176700" cy="2388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fld id="{00000000-1234-1234-1234-123412341234}" type="slidenum">
              <a:rPr lang="en" sz="700">
                <a:solidFill>
                  <a:schemeClr val="lt1"/>
                </a:solidFill>
                <a:latin typeface="Montserrat Medium"/>
                <a:ea typeface="Montserrat Medium"/>
                <a:cs typeface="Montserrat Medium"/>
                <a:sym typeface="Montserrat Medium"/>
              </a:rPr>
              <a:t>‹#›</a:t>
            </a:fld>
            <a:endParaRPr sz="700">
              <a:solidFill>
                <a:schemeClr val="lt1"/>
              </a:solidFill>
              <a:latin typeface="Montserrat Medium"/>
              <a:ea typeface="Montserrat Medium"/>
              <a:cs typeface="Montserrat Medium"/>
              <a:sym typeface="Montserrat Medium"/>
            </a:endParaRPr>
          </a:p>
        </p:txBody>
      </p:sp>
      <p:sp>
        <p:nvSpPr>
          <p:cNvPr id="237" name="Google Shape;237;p52"/>
          <p:cNvSpPr txBox="1"/>
          <p:nvPr>
            <p:ph type="ctrTitle"/>
          </p:nvPr>
        </p:nvSpPr>
        <p:spPr>
          <a:xfrm>
            <a:off x="952300" y="923200"/>
            <a:ext cx="7464600" cy="916800"/>
          </a:xfrm>
          <a:prstGeom prst="rect">
            <a:avLst/>
          </a:prstGeom>
        </p:spPr>
        <p:txBody>
          <a:bodyPr anchorCtr="0" anchor="t" bIns="45725" lIns="0" spcFirstLastPara="1" rIns="45725" wrap="square" tIns="91425">
            <a:noAutofit/>
          </a:bodyPr>
          <a:lstStyle>
            <a:lvl1pPr lvl="0">
              <a:lnSpc>
                <a:spcPct val="95000"/>
              </a:lnSpc>
              <a:spcBef>
                <a:spcPts val="0"/>
              </a:spcBef>
              <a:spcAft>
                <a:spcPts val="0"/>
              </a:spcAft>
              <a:buClr>
                <a:schemeClr val="lt1"/>
              </a:buClr>
              <a:buSzPts val="2400"/>
              <a:buNone/>
              <a:defRPr sz="2400">
                <a:solidFill>
                  <a:schemeClr val="lt1"/>
                </a:solidFill>
              </a:defRPr>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238" name="Google Shape;238;p52"/>
          <p:cNvSpPr txBox="1"/>
          <p:nvPr>
            <p:ph idx="2" type="body"/>
          </p:nvPr>
        </p:nvSpPr>
        <p:spPr>
          <a:xfrm>
            <a:off x="885925" y="3480163"/>
            <a:ext cx="1495500" cy="1311300"/>
          </a:xfrm>
          <a:prstGeom prst="rect">
            <a:avLst/>
          </a:prstGeom>
        </p:spPr>
        <p:txBody>
          <a:bodyPr anchorCtr="0" anchor="t" bIns="91425" lIns="91425" spcFirstLastPara="1" rIns="91425" wrap="square" tIns="91425">
            <a:noAutofit/>
          </a:bodyPr>
          <a:lstStyle>
            <a:lvl1pPr indent="-279400" lvl="0" marL="457200">
              <a:spcBef>
                <a:spcPts val="0"/>
              </a:spcBef>
              <a:spcAft>
                <a:spcPts val="0"/>
              </a:spcAft>
              <a:buSzPts val="800"/>
              <a:buChar char="●"/>
              <a:defRPr sz="800"/>
            </a:lvl1pPr>
            <a:lvl2pPr indent="-279400" lvl="1" marL="914400">
              <a:spcBef>
                <a:spcPts val="0"/>
              </a:spcBef>
              <a:spcAft>
                <a:spcPts val="0"/>
              </a:spcAft>
              <a:buSzPts val="800"/>
              <a:buChar char="○"/>
              <a:defRPr sz="800"/>
            </a:lvl2pPr>
            <a:lvl3pPr indent="-279400" lvl="2" marL="1371600">
              <a:spcBef>
                <a:spcPts val="0"/>
              </a:spcBef>
              <a:spcAft>
                <a:spcPts val="0"/>
              </a:spcAft>
              <a:buSzPts val="800"/>
              <a:buChar char="■"/>
              <a:defRPr sz="800"/>
            </a:lvl3pPr>
            <a:lvl4pPr indent="-279400" lvl="3" marL="1828800">
              <a:spcBef>
                <a:spcPts val="0"/>
              </a:spcBef>
              <a:spcAft>
                <a:spcPts val="0"/>
              </a:spcAft>
              <a:buSzPts val="800"/>
              <a:buChar char="●"/>
              <a:defRPr sz="800"/>
            </a:lvl4pPr>
            <a:lvl5pPr indent="-279400" lvl="4" marL="2286000">
              <a:spcBef>
                <a:spcPts val="0"/>
              </a:spcBef>
              <a:spcAft>
                <a:spcPts val="0"/>
              </a:spcAft>
              <a:buSzPts val="800"/>
              <a:buChar char="○"/>
              <a:defRPr sz="800"/>
            </a:lvl5pPr>
            <a:lvl6pPr indent="-279400" lvl="5" marL="2743200">
              <a:spcBef>
                <a:spcPts val="0"/>
              </a:spcBef>
              <a:spcAft>
                <a:spcPts val="0"/>
              </a:spcAft>
              <a:buSzPts val="800"/>
              <a:buChar char="■"/>
              <a:defRPr sz="800"/>
            </a:lvl6pPr>
            <a:lvl7pPr indent="-279400" lvl="6" marL="3200400">
              <a:spcBef>
                <a:spcPts val="0"/>
              </a:spcBef>
              <a:spcAft>
                <a:spcPts val="0"/>
              </a:spcAft>
              <a:buSzPts val="800"/>
              <a:buChar char="●"/>
              <a:defRPr sz="800"/>
            </a:lvl7pPr>
            <a:lvl8pPr indent="-279400" lvl="7" marL="3657600">
              <a:spcBef>
                <a:spcPts val="0"/>
              </a:spcBef>
              <a:spcAft>
                <a:spcPts val="0"/>
              </a:spcAft>
              <a:buSzPts val="800"/>
              <a:buChar char="○"/>
              <a:defRPr sz="800"/>
            </a:lvl8pPr>
            <a:lvl9pPr indent="-279400" lvl="8" marL="4114800">
              <a:spcBef>
                <a:spcPts val="0"/>
              </a:spcBef>
              <a:spcAft>
                <a:spcPts val="0"/>
              </a:spcAft>
              <a:buSzPts val="800"/>
              <a:buChar char="■"/>
              <a:defRPr sz="800"/>
            </a:lvl9pPr>
          </a:lstStyle>
          <a:p/>
        </p:txBody>
      </p:sp>
      <p:sp>
        <p:nvSpPr>
          <p:cNvPr id="239" name="Google Shape;239;p52"/>
          <p:cNvSpPr txBox="1"/>
          <p:nvPr>
            <p:ph idx="3" type="subTitle"/>
          </p:nvPr>
        </p:nvSpPr>
        <p:spPr>
          <a:xfrm>
            <a:off x="921713" y="3172035"/>
            <a:ext cx="1661700" cy="432000"/>
          </a:xfrm>
          <a:prstGeom prst="rect">
            <a:avLst/>
          </a:prstGeom>
        </p:spPr>
        <p:txBody>
          <a:bodyPr anchorCtr="0" anchor="t" bIns="45725" lIns="45725" spcFirstLastPara="1" rIns="45725" wrap="square" tIns="45725">
            <a:noAutofit/>
          </a:bodyPr>
          <a:lstStyle>
            <a:lvl1pPr lvl="0">
              <a:spcBef>
                <a:spcPts val="0"/>
              </a:spcBef>
              <a:spcAft>
                <a:spcPts val="0"/>
              </a:spcAft>
              <a:buClr>
                <a:srgbClr val="088BF5"/>
              </a:buClr>
              <a:buSzPts val="1100"/>
              <a:buNone/>
              <a:defRPr sz="1100">
                <a:solidFill>
                  <a:srgbClr val="088BF5"/>
                </a:solidFill>
              </a:defRPr>
            </a:lvl1pPr>
            <a:lvl2pPr lvl="1">
              <a:spcBef>
                <a:spcPts val="0"/>
              </a:spcBef>
              <a:spcAft>
                <a:spcPts val="0"/>
              </a:spcAft>
              <a:buClr>
                <a:srgbClr val="088BF5"/>
              </a:buClr>
              <a:buSzPts val="1100"/>
              <a:buNone/>
              <a:defRPr sz="1100">
                <a:solidFill>
                  <a:srgbClr val="088BF5"/>
                </a:solidFill>
              </a:defRPr>
            </a:lvl2pPr>
            <a:lvl3pPr lvl="2">
              <a:spcBef>
                <a:spcPts val="0"/>
              </a:spcBef>
              <a:spcAft>
                <a:spcPts val="0"/>
              </a:spcAft>
              <a:buClr>
                <a:srgbClr val="088BF5"/>
              </a:buClr>
              <a:buSzPts val="1100"/>
              <a:buNone/>
              <a:defRPr sz="1100">
                <a:solidFill>
                  <a:srgbClr val="088BF5"/>
                </a:solidFill>
              </a:defRPr>
            </a:lvl3pPr>
            <a:lvl4pPr lvl="3">
              <a:spcBef>
                <a:spcPts val="0"/>
              </a:spcBef>
              <a:spcAft>
                <a:spcPts val="0"/>
              </a:spcAft>
              <a:buClr>
                <a:srgbClr val="088BF5"/>
              </a:buClr>
              <a:buSzPts val="1100"/>
              <a:buNone/>
              <a:defRPr sz="1100">
                <a:solidFill>
                  <a:srgbClr val="088BF5"/>
                </a:solidFill>
              </a:defRPr>
            </a:lvl4pPr>
            <a:lvl5pPr lvl="4">
              <a:spcBef>
                <a:spcPts val="0"/>
              </a:spcBef>
              <a:spcAft>
                <a:spcPts val="0"/>
              </a:spcAft>
              <a:buClr>
                <a:srgbClr val="088BF5"/>
              </a:buClr>
              <a:buSzPts val="1100"/>
              <a:buNone/>
              <a:defRPr sz="1100">
                <a:solidFill>
                  <a:srgbClr val="088BF5"/>
                </a:solidFill>
              </a:defRPr>
            </a:lvl5pPr>
            <a:lvl6pPr lvl="5">
              <a:spcBef>
                <a:spcPts val="0"/>
              </a:spcBef>
              <a:spcAft>
                <a:spcPts val="0"/>
              </a:spcAft>
              <a:buClr>
                <a:srgbClr val="088BF5"/>
              </a:buClr>
              <a:buSzPts val="1100"/>
              <a:buNone/>
              <a:defRPr sz="1100">
                <a:solidFill>
                  <a:srgbClr val="088BF5"/>
                </a:solidFill>
              </a:defRPr>
            </a:lvl6pPr>
            <a:lvl7pPr lvl="6">
              <a:spcBef>
                <a:spcPts val="0"/>
              </a:spcBef>
              <a:spcAft>
                <a:spcPts val="0"/>
              </a:spcAft>
              <a:buClr>
                <a:srgbClr val="088BF5"/>
              </a:buClr>
              <a:buSzPts val="1100"/>
              <a:buNone/>
              <a:defRPr sz="1100">
                <a:solidFill>
                  <a:srgbClr val="088BF5"/>
                </a:solidFill>
              </a:defRPr>
            </a:lvl7pPr>
            <a:lvl8pPr lvl="7">
              <a:spcBef>
                <a:spcPts val="0"/>
              </a:spcBef>
              <a:spcAft>
                <a:spcPts val="0"/>
              </a:spcAft>
              <a:buClr>
                <a:srgbClr val="088BF5"/>
              </a:buClr>
              <a:buSzPts val="1100"/>
              <a:buNone/>
              <a:defRPr sz="1100">
                <a:solidFill>
                  <a:srgbClr val="088BF5"/>
                </a:solidFill>
              </a:defRPr>
            </a:lvl8pPr>
            <a:lvl9pPr lvl="8">
              <a:spcBef>
                <a:spcPts val="0"/>
              </a:spcBef>
              <a:spcAft>
                <a:spcPts val="0"/>
              </a:spcAft>
              <a:buClr>
                <a:srgbClr val="088BF5"/>
              </a:buClr>
              <a:buSzPts val="1100"/>
              <a:buNone/>
              <a:defRPr sz="1100">
                <a:solidFill>
                  <a:srgbClr val="088BF5"/>
                </a:solidFill>
              </a:defRPr>
            </a:lvl9pPr>
          </a:lstStyle>
          <a:p/>
        </p:txBody>
      </p:sp>
      <p:sp>
        <p:nvSpPr>
          <p:cNvPr id="240" name="Google Shape;240;p52"/>
          <p:cNvSpPr txBox="1"/>
          <p:nvPr>
            <p:ph idx="4" type="body"/>
          </p:nvPr>
        </p:nvSpPr>
        <p:spPr>
          <a:xfrm>
            <a:off x="2942424" y="3480163"/>
            <a:ext cx="1495500" cy="1311300"/>
          </a:xfrm>
          <a:prstGeom prst="rect">
            <a:avLst/>
          </a:prstGeom>
        </p:spPr>
        <p:txBody>
          <a:bodyPr anchorCtr="0" anchor="t" bIns="91425" lIns="91425" spcFirstLastPara="1" rIns="91425" wrap="square" tIns="91425">
            <a:noAutofit/>
          </a:bodyPr>
          <a:lstStyle>
            <a:lvl1pPr indent="-279400" lvl="0" marL="457200">
              <a:spcBef>
                <a:spcPts val="0"/>
              </a:spcBef>
              <a:spcAft>
                <a:spcPts val="0"/>
              </a:spcAft>
              <a:buSzPts val="800"/>
              <a:buChar char="●"/>
              <a:defRPr sz="800"/>
            </a:lvl1pPr>
            <a:lvl2pPr indent="-279400" lvl="1" marL="914400">
              <a:spcBef>
                <a:spcPts val="0"/>
              </a:spcBef>
              <a:spcAft>
                <a:spcPts val="0"/>
              </a:spcAft>
              <a:buSzPts val="800"/>
              <a:buChar char="○"/>
              <a:defRPr sz="800"/>
            </a:lvl2pPr>
            <a:lvl3pPr indent="-279400" lvl="2" marL="1371600">
              <a:spcBef>
                <a:spcPts val="0"/>
              </a:spcBef>
              <a:spcAft>
                <a:spcPts val="0"/>
              </a:spcAft>
              <a:buSzPts val="800"/>
              <a:buChar char="■"/>
              <a:defRPr sz="800"/>
            </a:lvl3pPr>
            <a:lvl4pPr indent="-279400" lvl="3" marL="1828800">
              <a:spcBef>
                <a:spcPts val="0"/>
              </a:spcBef>
              <a:spcAft>
                <a:spcPts val="0"/>
              </a:spcAft>
              <a:buSzPts val="800"/>
              <a:buChar char="●"/>
              <a:defRPr sz="800"/>
            </a:lvl4pPr>
            <a:lvl5pPr indent="-279400" lvl="4" marL="2286000">
              <a:spcBef>
                <a:spcPts val="0"/>
              </a:spcBef>
              <a:spcAft>
                <a:spcPts val="0"/>
              </a:spcAft>
              <a:buSzPts val="800"/>
              <a:buChar char="○"/>
              <a:defRPr sz="800"/>
            </a:lvl5pPr>
            <a:lvl6pPr indent="-279400" lvl="5" marL="2743200">
              <a:spcBef>
                <a:spcPts val="0"/>
              </a:spcBef>
              <a:spcAft>
                <a:spcPts val="0"/>
              </a:spcAft>
              <a:buSzPts val="800"/>
              <a:buChar char="■"/>
              <a:defRPr sz="800"/>
            </a:lvl6pPr>
            <a:lvl7pPr indent="-279400" lvl="6" marL="3200400">
              <a:spcBef>
                <a:spcPts val="0"/>
              </a:spcBef>
              <a:spcAft>
                <a:spcPts val="0"/>
              </a:spcAft>
              <a:buSzPts val="800"/>
              <a:buChar char="●"/>
              <a:defRPr sz="800"/>
            </a:lvl7pPr>
            <a:lvl8pPr indent="-279400" lvl="7" marL="3657600">
              <a:spcBef>
                <a:spcPts val="0"/>
              </a:spcBef>
              <a:spcAft>
                <a:spcPts val="0"/>
              </a:spcAft>
              <a:buSzPts val="800"/>
              <a:buChar char="○"/>
              <a:defRPr sz="800"/>
            </a:lvl8pPr>
            <a:lvl9pPr indent="-279400" lvl="8" marL="4114800">
              <a:spcBef>
                <a:spcPts val="0"/>
              </a:spcBef>
              <a:spcAft>
                <a:spcPts val="0"/>
              </a:spcAft>
              <a:buSzPts val="800"/>
              <a:buChar char="■"/>
              <a:defRPr sz="800"/>
            </a:lvl9pPr>
          </a:lstStyle>
          <a:p/>
        </p:txBody>
      </p:sp>
      <p:sp>
        <p:nvSpPr>
          <p:cNvPr id="241" name="Google Shape;241;p52"/>
          <p:cNvSpPr txBox="1"/>
          <p:nvPr>
            <p:ph idx="5" type="subTitle"/>
          </p:nvPr>
        </p:nvSpPr>
        <p:spPr>
          <a:xfrm>
            <a:off x="2978206" y="3172035"/>
            <a:ext cx="1661700" cy="432000"/>
          </a:xfrm>
          <a:prstGeom prst="rect">
            <a:avLst/>
          </a:prstGeom>
        </p:spPr>
        <p:txBody>
          <a:bodyPr anchorCtr="0" anchor="t" bIns="45725" lIns="45725" spcFirstLastPara="1" rIns="45725" wrap="square" tIns="45725">
            <a:noAutofit/>
          </a:bodyPr>
          <a:lstStyle>
            <a:lvl1pPr lvl="0">
              <a:spcBef>
                <a:spcPts val="0"/>
              </a:spcBef>
              <a:spcAft>
                <a:spcPts val="0"/>
              </a:spcAft>
              <a:buClr>
                <a:srgbClr val="088BF5"/>
              </a:buClr>
              <a:buSzPts val="1100"/>
              <a:buNone/>
              <a:defRPr sz="1100">
                <a:solidFill>
                  <a:srgbClr val="088BF5"/>
                </a:solidFill>
              </a:defRPr>
            </a:lvl1pPr>
            <a:lvl2pPr lvl="1">
              <a:spcBef>
                <a:spcPts val="0"/>
              </a:spcBef>
              <a:spcAft>
                <a:spcPts val="0"/>
              </a:spcAft>
              <a:buClr>
                <a:srgbClr val="088BF5"/>
              </a:buClr>
              <a:buSzPts val="1100"/>
              <a:buNone/>
              <a:defRPr sz="1100">
                <a:solidFill>
                  <a:srgbClr val="088BF5"/>
                </a:solidFill>
              </a:defRPr>
            </a:lvl2pPr>
            <a:lvl3pPr lvl="2">
              <a:spcBef>
                <a:spcPts val="0"/>
              </a:spcBef>
              <a:spcAft>
                <a:spcPts val="0"/>
              </a:spcAft>
              <a:buClr>
                <a:srgbClr val="088BF5"/>
              </a:buClr>
              <a:buSzPts val="1100"/>
              <a:buNone/>
              <a:defRPr sz="1100">
                <a:solidFill>
                  <a:srgbClr val="088BF5"/>
                </a:solidFill>
              </a:defRPr>
            </a:lvl3pPr>
            <a:lvl4pPr lvl="3">
              <a:spcBef>
                <a:spcPts val="0"/>
              </a:spcBef>
              <a:spcAft>
                <a:spcPts val="0"/>
              </a:spcAft>
              <a:buClr>
                <a:srgbClr val="088BF5"/>
              </a:buClr>
              <a:buSzPts val="1100"/>
              <a:buNone/>
              <a:defRPr sz="1100">
                <a:solidFill>
                  <a:srgbClr val="088BF5"/>
                </a:solidFill>
              </a:defRPr>
            </a:lvl4pPr>
            <a:lvl5pPr lvl="4">
              <a:spcBef>
                <a:spcPts val="0"/>
              </a:spcBef>
              <a:spcAft>
                <a:spcPts val="0"/>
              </a:spcAft>
              <a:buClr>
                <a:srgbClr val="088BF5"/>
              </a:buClr>
              <a:buSzPts val="1100"/>
              <a:buNone/>
              <a:defRPr sz="1100">
                <a:solidFill>
                  <a:srgbClr val="088BF5"/>
                </a:solidFill>
              </a:defRPr>
            </a:lvl5pPr>
            <a:lvl6pPr lvl="5">
              <a:spcBef>
                <a:spcPts val="0"/>
              </a:spcBef>
              <a:spcAft>
                <a:spcPts val="0"/>
              </a:spcAft>
              <a:buClr>
                <a:srgbClr val="088BF5"/>
              </a:buClr>
              <a:buSzPts val="1100"/>
              <a:buNone/>
              <a:defRPr sz="1100">
                <a:solidFill>
                  <a:srgbClr val="088BF5"/>
                </a:solidFill>
              </a:defRPr>
            </a:lvl6pPr>
            <a:lvl7pPr lvl="6">
              <a:spcBef>
                <a:spcPts val="0"/>
              </a:spcBef>
              <a:spcAft>
                <a:spcPts val="0"/>
              </a:spcAft>
              <a:buClr>
                <a:srgbClr val="088BF5"/>
              </a:buClr>
              <a:buSzPts val="1100"/>
              <a:buNone/>
              <a:defRPr sz="1100">
                <a:solidFill>
                  <a:srgbClr val="088BF5"/>
                </a:solidFill>
              </a:defRPr>
            </a:lvl7pPr>
            <a:lvl8pPr lvl="7">
              <a:spcBef>
                <a:spcPts val="0"/>
              </a:spcBef>
              <a:spcAft>
                <a:spcPts val="0"/>
              </a:spcAft>
              <a:buClr>
                <a:srgbClr val="088BF5"/>
              </a:buClr>
              <a:buSzPts val="1100"/>
              <a:buNone/>
              <a:defRPr sz="1100">
                <a:solidFill>
                  <a:srgbClr val="088BF5"/>
                </a:solidFill>
              </a:defRPr>
            </a:lvl8pPr>
            <a:lvl9pPr lvl="8">
              <a:spcBef>
                <a:spcPts val="0"/>
              </a:spcBef>
              <a:spcAft>
                <a:spcPts val="0"/>
              </a:spcAft>
              <a:buClr>
                <a:srgbClr val="088BF5"/>
              </a:buClr>
              <a:buSzPts val="1100"/>
              <a:buNone/>
              <a:defRPr sz="1100">
                <a:solidFill>
                  <a:srgbClr val="088BF5"/>
                </a:solidFill>
              </a:defRPr>
            </a:lvl9pPr>
          </a:lstStyle>
          <a:p/>
        </p:txBody>
      </p:sp>
      <p:sp>
        <p:nvSpPr>
          <p:cNvPr id="242" name="Google Shape;242;p52"/>
          <p:cNvSpPr txBox="1"/>
          <p:nvPr>
            <p:ph idx="6" type="body"/>
          </p:nvPr>
        </p:nvSpPr>
        <p:spPr>
          <a:xfrm>
            <a:off x="4998913" y="3480163"/>
            <a:ext cx="1495500" cy="1311300"/>
          </a:xfrm>
          <a:prstGeom prst="rect">
            <a:avLst/>
          </a:prstGeom>
        </p:spPr>
        <p:txBody>
          <a:bodyPr anchorCtr="0" anchor="t" bIns="91425" lIns="91425" spcFirstLastPara="1" rIns="91425" wrap="square" tIns="91425">
            <a:noAutofit/>
          </a:bodyPr>
          <a:lstStyle>
            <a:lvl1pPr indent="-279400" lvl="0" marL="457200">
              <a:spcBef>
                <a:spcPts val="0"/>
              </a:spcBef>
              <a:spcAft>
                <a:spcPts val="0"/>
              </a:spcAft>
              <a:buSzPts val="800"/>
              <a:buChar char="●"/>
              <a:defRPr sz="800"/>
            </a:lvl1pPr>
            <a:lvl2pPr indent="-279400" lvl="1" marL="914400">
              <a:spcBef>
                <a:spcPts val="0"/>
              </a:spcBef>
              <a:spcAft>
                <a:spcPts val="0"/>
              </a:spcAft>
              <a:buSzPts val="800"/>
              <a:buChar char="○"/>
              <a:defRPr sz="800"/>
            </a:lvl2pPr>
            <a:lvl3pPr indent="-279400" lvl="2" marL="1371600">
              <a:spcBef>
                <a:spcPts val="0"/>
              </a:spcBef>
              <a:spcAft>
                <a:spcPts val="0"/>
              </a:spcAft>
              <a:buSzPts val="800"/>
              <a:buChar char="■"/>
              <a:defRPr sz="800"/>
            </a:lvl3pPr>
            <a:lvl4pPr indent="-279400" lvl="3" marL="1828800">
              <a:spcBef>
                <a:spcPts val="0"/>
              </a:spcBef>
              <a:spcAft>
                <a:spcPts val="0"/>
              </a:spcAft>
              <a:buSzPts val="800"/>
              <a:buChar char="●"/>
              <a:defRPr sz="800"/>
            </a:lvl4pPr>
            <a:lvl5pPr indent="-279400" lvl="4" marL="2286000">
              <a:spcBef>
                <a:spcPts val="0"/>
              </a:spcBef>
              <a:spcAft>
                <a:spcPts val="0"/>
              </a:spcAft>
              <a:buSzPts val="800"/>
              <a:buChar char="○"/>
              <a:defRPr sz="800"/>
            </a:lvl5pPr>
            <a:lvl6pPr indent="-279400" lvl="5" marL="2743200">
              <a:spcBef>
                <a:spcPts val="0"/>
              </a:spcBef>
              <a:spcAft>
                <a:spcPts val="0"/>
              </a:spcAft>
              <a:buSzPts val="800"/>
              <a:buChar char="■"/>
              <a:defRPr sz="800"/>
            </a:lvl6pPr>
            <a:lvl7pPr indent="-279400" lvl="6" marL="3200400">
              <a:spcBef>
                <a:spcPts val="0"/>
              </a:spcBef>
              <a:spcAft>
                <a:spcPts val="0"/>
              </a:spcAft>
              <a:buSzPts val="800"/>
              <a:buChar char="●"/>
              <a:defRPr sz="800"/>
            </a:lvl7pPr>
            <a:lvl8pPr indent="-279400" lvl="7" marL="3657600">
              <a:spcBef>
                <a:spcPts val="0"/>
              </a:spcBef>
              <a:spcAft>
                <a:spcPts val="0"/>
              </a:spcAft>
              <a:buSzPts val="800"/>
              <a:buChar char="○"/>
              <a:defRPr sz="800"/>
            </a:lvl8pPr>
            <a:lvl9pPr indent="-279400" lvl="8" marL="4114800">
              <a:spcBef>
                <a:spcPts val="0"/>
              </a:spcBef>
              <a:spcAft>
                <a:spcPts val="0"/>
              </a:spcAft>
              <a:buSzPts val="800"/>
              <a:buChar char="■"/>
              <a:defRPr sz="800"/>
            </a:lvl9pPr>
          </a:lstStyle>
          <a:p/>
        </p:txBody>
      </p:sp>
      <p:sp>
        <p:nvSpPr>
          <p:cNvPr id="243" name="Google Shape;243;p52"/>
          <p:cNvSpPr txBox="1"/>
          <p:nvPr>
            <p:ph idx="7" type="subTitle"/>
          </p:nvPr>
        </p:nvSpPr>
        <p:spPr>
          <a:xfrm>
            <a:off x="5034700" y="3172035"/>
            <a:ext cx="1661700" cy="432000"/>
          </a:xfrm>
          <a:prstGeom prst="rect">
            <a:avLst/>
          </a:prstGeom>
        </p:spPr>
        <p:txBody>
          <a:bodyPr anchorCtr="0" anchor="t" bIns="45725" lIns="45725" spcFirstLastPara="1" rIns="45725" wrap="square" tIns="45725">
            <a:noAutofit/>
          </a:bodyPr>
          <a:lstStyle>
            <a:lvl1pPr lvl="0">
              <a:spcBef>
                <a:spcPts val="0"/>
              </a:spcBef>
              <a:spcAft>
                <a:spcPts val="0"/>
              </a:spcAft>
              <a:buClr>
                <a:srgbClr val="088BF5"/>
              </a:buClr>
              <a:buSzPts val="1100"/>
              <a:buNone/>
              <a:defRPr sz="1100">
                <a:solidFill>
                  <a:srgbClr val="088BF5"/>
                </a:solidFill>
              </a:defRPr>
            </a:lvl1pPr>
            <a:lvl2pPr lvl="1">
              <a:spcBef>
                <a:spcPts val="0"/>
              </a:spcBef>
              <a:spcAft>
                <a:spcPts val="0"/>
              </a:spcAft>
              <a:buClr>
                <a:srgbClr val="088BF5"/>
              </a:buClr>
              <a:buSzPts val="1100"/>
              <a:buNone/>
              <a:defRPr sz="1100">
                <a:solidFill>
                  <a:srgbClr val="088BF5"/>
                </a:solidFill>
              </a:defRPr>
            </a:lvl2pPr>
            <a:lvl3pPr lvl="2">
              <a:spcBef>
                <a:spcPts val="0"/>
              </a:spcBef>
              <a:spcAft>
                <a:spcPts val="0"/>
              </a:spcAft>
              <a:buClr>
                <a:srgbClr val="088BF5"/>
              </a:buClr>
              <a:buSzPts val="1100"/>
              <a:buNone/>
              <a:defRPr sz="1100">
                <a:solidFill>
                  <a:srgbClr val="088BF5"/>
                </a:solidFill>
              </a:defRPr>
            </a:lvl3pPr>
            <a:lvl4pPr lvl="3">
              <a:spcBef>
                <a:spcPts val="0"/>
              </a:spcBef>
              <a:spcAft>
                <a:spcPts val="0"/>
              </a:spcAft>
              <a:buClr>
                <a:srgbClr val="088BF5"/>
              </a:buClr>
              <a:buSzPts val="1100"/>
              <a:buNone/>
              <a:defRPr sz="1100">
                <a:solidFill>
                  <a:srgbClr val="088BF5"/>
                </a:solidFill>
              </a:defRPr>
            </a:lvl4pPr>
            <a:lvl5pPr lvl="4">
              <a:spcBef>
                <a:spcPts val="0"/>
              </a:spcBef>
              <a:spcAft>
                <a:spcPts val="0"/>
              </a:spcAft>
              <a:buClr>
                <a:srgbClr val="088BF5"/>
              </a:buClr>
              <a:buSzPts val="1100"/>
              <a:buNone/>
              <a:defRPr sz="1100">
                <a:solidFill>
                  <a:srgbClr val="088BF5"/>
                </a:solidFill>
              </a:defRPr>
            </a:lvl5pPr>
            <a:lvl6pPr lvl="5">
              <a:spcBef>
                <a:spcPts val="0"/>
              </a:spcBef>
              <a:spcAft>
                <a:spcPts val="0"/>
              </a:spcAft>
              <a:buClr>
                <a:srgbClr val="088BF5"/>
              </a:buClr>
              <a:buSzPts val="1100"/>
              <a:buNone/>
              <a:defRPr sz="1100">
                <a:solidFill>
                  <a:srgbClr val="088BF5"/>
                </a:solidFill>
              </a:defRPr>
            </a:lvl6pPr>
            <a:lvl7pPr lvl="6">
              <a:spcBef>
                <a:spcPts val="0"/>
              </a:spcBef>
              <a:spcAft>
                <a:spcPts val="0"/>
              </a:spcAft>
              <a:buClr>
                <a:srgbClr val="088BF5"/>
              </a:buClr>
              <a:buSzPts val="1100"/>
              <a:buNone/>
              <a:defRPr sz="1100">
                <a:solidFill>
                  <a:srgbClr val="088BF5"/>
                </a:solidFill>
              </a:defRPr>
            </a:lvl7pPr>
            <a:lvl8pPr lvl="7">
              <a:spcBef>
                <a:spcPts val="0"/>
              </a:spcBef>
              <a:spcAft>
                <a:spcPts val="0"/>
              </a:spcAft>
              <a:buClr>
                <a:srgbClr val="088BF5"/>
              </a:buClr>
              <a:buSzPts val="1100"/>
              <a:buNone/>
              <a:defRPr sz="1100">
                <a:solidFill>
                  <a:srgbClr val="088BF5"/>
                </a:solidFill>
              </a:defRPr>
            </a:lvl8pPr>
            <a:lvl9pPr lvl="8">
              <a:spcBef>
                <a:spcPts val="0"/>
              </a:spcBef>
              <a:spcAft>
                <a:spcPts val="0"/>
              </a:spcAft>
              <a:buClr>
                <a:srgbClr val="088BF5"/>
              </a:buClr>
              <a:buSzPts val="1100"/>
              <a:buNone/>
              <a:defRPr sz="1100">
                <a:solidFill>
                  <a:srgbClr val="088BF5"/>
                </a:solidFill>
              </a:defRPr>
            </a:lvl9pPr>
          </a:lstStyle>
          <a:p/>
        </p:txBody>
      </p:sp>
      <p:sp>
        <p:nvSpPr>
          <p:cNvPr id="244" name="Google Shape;244;p52"/>
          <p:cNvSpPr txBox="1"/>
          <p:nvPr>
            <p:ph idx="8" type="body"/>
          </p:nvPr>
        </p:nvSpPr>
        <p:spPr>
          <a:xfrm>
            <a:off x="7055412" y="3480163"/>
            <a:ext cx="1495500" cy="1311300"/>
          </a:xfrm>
          <a:prstGeom prst="rect">
            <a:avLst/>
          </a:prstGeom>
        </p:spPr>
        <p:txBody>
          <a:bodyPr anchorCtr="0" anchor="t" bIns="91425" lIns="91425" spcFirstLastPara="1" rIns="91425" wrap="square" tIns="91425">
            <a:noAutofit/>
          </a:bodyPr>
          <a:lstStyle>
            <a:lvl1pPr indent="-279400" lvl="0" marL="457200">
              <a:spcBef>
                <a:spcPts val="0"/>
              </a:spcBef>
              <a:spcAft>
                <a:spcPts val="0"/>
              </a:spcAft>
              <a:buSzPts val="800"/>
              <a:buChar char="●"/>
              <a:defRPr sz="800"/>
            </a:lvl1pPr>
            <a:lvl2pPr indent="-279400" lvl="1" marL="914400">
              <a:spcBef>
                <a:spcPts val="0"/>
              </a:spcBef>
              <a:spcAft>
                <a:spcPts val="0"/>
              </a:spcAft>
              <a:buSzPts val="800"/>
              <a:buChar char="○"/>
              <a:defRPr sz="800"/>
            </a:lvl2pPr>
            <a:lvl3pPr indent="-279400" lvl="2" marL="1371600">
              <a:spcBef>
                <a:spcPts val="0"/>
              </a:spcBef>
              <a:spcAft>
                <a:spcPts val="0"/>
              </a:spcAft>
              <a:buSzPts val="800"/>
              <a:buChar char="■"/>
              <a:defRPr sz="800"/>
            </a:lvl3pPr>
            <a:lvl4pPr indent="-279400" lvl="3" marL="1828800">
              <a:spcBef>
                <a:spcPts val="0"/>
              </a:spcBef>
              <a:spcAft>
                <a:spcPts val="0"/>
              </a:spcAft>
              <a:buSzPts val="800"/>
              <a:buChar char="●"/>
              <a:defRPr sz="800"/>
            </a:lvl4pPr>
            <a:lvl5pPr indent="-279400" lvl="4" marL="2286000">
              <a:spcBef>
                <a:spcPts val="0"/>
              </a:spcBef>
              <a:spcAft>
                <a:spcPts val="0"/>
              </a:spcAft>
              <a:buSzPts val="800"/>
              <a:buChar char="○"/>
              <a:defRPr sz="800"/>
            </a:lvl5pPr>
            <a:lvl6pPr indent="-279400" lvl="5" marL="2743200">
              <a:spcBef>
                <a:spcPts val="0"/>
              </a:spcBef>
              <a:spcAft>
                <a:spcPts val="0"/>
              </a:spcAft>
              <a:buSzPts val="800"/>
              <a:buChar char="■"/>
              <a:defRPr sz="800"/>
            </a:lvl6pPr>
            <a:lvl7pPr indent="-279400" lvl="6" marL="3200400">
              <a:spcBef>
                <a:spcPts val="0"/>
              </a:spcBef>
              <a:spcAft>
                <a:spcPts val="0"/>
              </a:spcAft>
              <a:buSzPts val="800"/>
              <a:buChar char="●"/>
              <a:defRPr sz="800"/>
            </a:lvl7pPr>
            <a:lvl8pPr indent="-279400" lvl="7" marL="3657600">
              <a:spcBef>
                <a:spcPts val="0"/>
              </a:spcBef>
              <a:spcAft>
                <a:spcPts val="0"/>
              </a:spcAft>
              <a:buSzPts val="800"/>
              <a:buChar char="○"/>
              <a:defRPr sz="800"/>
            </a:lvl8pPr>
            <a:lvl9pPr indent="-279400" lvl="8" marL="4114800">
              <a:spcBef>
                <a:spcPts val="0"/>
              </a:spcBef>
              <a:spcAft>
                <a:spcPts val="0"/>
              </a:spcAft>
              <a:buSzPts val="800"/>
              <a:buChar char="■"/>
              <a:defRPr sz="800"/>
            </a:lvl9pPr>
          </a:lstStyle>
          <a:p/>
        </p:txBody>
      </p:sp>
      <p:sp>
        <p:nvSpPr>
          <p:cNvPr id="245" name="Google Shape;245;p52"/>
          <p:cNvSpPr txBox="1"/>
          <p:nvPr>
            <p:ph idx="9" type="subTitle"/>
          </p:nvPr>
        </p:nvSpPr>
        <p:spPr>
          <a:xfrm>
            <a:off x="7091193" y="3172035"/>
            <a:ext cx="1661700" cy="432000"/>
          </a:xfrm>
          <a:prstGeom prst="rect">
            <a:avLst/>
          </a:prstGeom>
        </p:spPr>
        <p:txBody>
          <a:bodyPr anchorCtr="0" anchor="t" bIns="45725" lIns="45725" spcFirstLastPara="1" rIns="45725" wrap="square" tIns="45725">
            <a:noAutofit/>
          </a:bodyPr>
          <a:lstStyle>
            <a:lvl1pPr lvl="0">
              <a:spcBef>
                <a:spcPts val="0"/>
              </a:spcBef>
              <a:spcAft>
                <a:spcPts val="0"/>
              </a:spcAft>
              <a:buClr>
                <a:srgbClr val="088BF5"/>
              </a:buClr>
              <a:buSzPts val="1100"/>
              <a:buNone/>
              <a:defRPr sz="1100">
                <a:solidFill>
                  <a:srgbClr val="088BF5"/>
                </a:solidFill>
              </a:defRPr>
            </a:lvl1pPr>
            <a:lvl2pPr lvl="1">
              <a:spcBef>
                <a:spcPts val="0"/>
              </a:spcBef>
              <a:spcAft>
                <a:spcPts val="0"/>
              </a:spcAft>
              <a:buClr>
                <a:srgbClr val="088BF5"/>
              </a:buClr>
              <a:buSzPts val="1100"/>
              <a:buNone/>
              <a:defRPr sz="1100">
                <a:solidFill>
                  <a:srgbClr val="088BF5"/>
                </a:solidFill>
              </a:defRPr>
            </a:lvl2pPr>
            <a:lvl3pPr lvl="2">
              <a:spcBef>
                <a:spcPts val="0"/>
              </a:spcBef>
              <a:spcAft>
                <a:spcPts val="0"/>
              </a:spcAft>
              <a:buClr>
                <a:srgbClr val="088BF5"/>
              </a:buClr>
              <a:buSzPts val="1100"/>
              <a:buNone/>
              <a:defRPr sz="1100">
                <a:solidFill>
                  <a:srgbClr val="088BF5"/>
                </a:solidFill>
              </a:defRPr>
            </a:lvl3pPr>
            <a:lvl4pPr lvl="3">
              <a:spcBef>
                <a:spcPts val="0"/>
              </a:spcBef>
              <a:spcAft>
                <a:spcPts val="0"/>
              </a:spcAft>
              <a:buClr>
                <a:srgbClr val="088BF5"/>
              </a:buClr>
              <a:buSzPts val="1100"/>
              <a:buNone/>
              <a:defRPr sz="1100">
                <a:solidFill>
                  <a:srgbClr val="088BF5"/>
                </a:solidFill>
              </a:defRPr>
            </a:lvl4pPr>
            <a:lvl5pPr lvl="4">
              <a:spcBef>
                <a:spcPts val="0"/>
              </a:spcBef>
              <a:spcAft>
                <a:spcPts val="0"/>
              </a:spcAft>
              <a:buClr>
                <a:srgbClr val="088BF5"/>
              </a:buClr>
              <a:buSzPts val="1100"/>
              <a:buNone/>
              <a:defRPr sz="1100">
                <a:solidFill>
                  <a:srgbClr val="088BF5"/>
                </a:solidFill>
              </a:defRPr>
            </a:lvl5pPr>
            <a:lvl6pPr lvl="5">
              <a:spcBef>
                <a:spcPts val="0"/>
              </a:spcBef>
              <a:spcAft>
                <a:spcPts val="0"/>
              </a:spcAft>
              <a:buClr>
                <a:srgbClr val="088BF5"/>
              </a:buClr>
              <a:buSzPts val="1100"/>
              <a:buNone/>
              <a:defRPr sz="1100">
                <a:solidFill>
                  <a:srgbClr val="088BF5"/>
                </a:solidFill>
              </a:defRPr>
            </a:lvl6pPr>
            <a:lvl7pPr lvl="6">
              <a:spcBef>
                <a:spcPts val="0"/>
              </a:spcBef>
              <a:spcAft>
                <a:spcPts val="0"/>
              </a:spcAft>
              <a:buClr>
                <a:srgbClr val="088BF5"/>
              </a:buClr>
              <a:buSzPts val="1100"/>
              <a:buNone/>
              <a:defRPr sz="1100">
                <a:solidFill>
                  <a:srgbClr val="088BF5"/>
                </a:solidFill>
              </a:defRPr>
            </a:lvl7pPr>
            <a:lvl8pPr lvl="7">
              <a:spcBef>
                <a:spcPts val="0"/>
              </a:spcBef>
              <a:spcAft>
                <a:spcPts val="0"/>
              </a:spcAft>
              <a:buClr>
                <a:srgbClr val="088BF5"/>
              </a:buClr>
              <a:buSzPts val="1100"/>
              <a:buNone/>
              <a:defRPr sz="1100">
                <a:solidFill>
                  <a:srgbClr val="088BF5"/>
                </a:solidFill>
              </a:defRPr>
            </a:lvl8pPr>
            <a:lvl9pPr lvl="8">
              <a:spcBef>
                <a:spcPts val="0"/>
              </a:spcBef>
              <a:spcAft>
                <a:spcPts val="0"/>
              </a:spcAft>
              <a:buClr>
                <a:srgbClr val="088BF5"/>
              </a:buClr>
              <a:buSzPts val="1100"/>
              <a:buNone/>
              <a:defRPr sz="1100">
                <a:solidFill>
                  <a:srgbClr val="088BF5"/>
                </a:solidFill>
              </a:defRPr>
            </a:lvl9pPr>
          </a:lstStyle>
          <a:p/>
        </p:txBody>
      </p:sp>
      <p:cxnSp>
        <p:nvCxnSpPr>
          <p:cNvPr id="246" name="Google Shape;246;p52"/>
          <p:cNvCxnSpPr/>
          <p:nvPr/>
        </p:nvCxnSpPr>
        <p:spPr>
          <a:xfrm>
            <a:off x="2743875" y="2491550"/>
            <a:ext cx="0" cy="1682700"/>
          </a:xfrm>
          <a:prstGeom prst="straightConnector1">
            <a:avLst/>
          </a:prstGeom>
          <a:noFill/>
          <a:ln cap="flat" cmpd="sng" w="9525">
            <a:solidFill>
              <a:srgbClr val="434343"/>
            </a:solidFill>
            <a:prstDash val="solid"/>
            <a:round/>
            <a:headEnd len="med" w="med" type="none"/>
            <a:tailEnd len="med" w="med" type="none"/>
          </a:ln>
        </p:spPr>
      </p:cxnSp>
      <p:cxnSp>
        <p:nvCxnSpPr>
          <p:cNvPr id="247" name="Google Shape;247;p52"/>
          <p:cNvCxnSpPr/>
          <p:nvPr/>
        </p:nvCxnSpPr>
        <p:spPr>
          <a:xfrm>
            <a:off x="4804715" y="2491550"/>
            <a:ext cx="0" cy="1682700"/>
          </a:xfrm>
          <a:prstGeom prst="straightConnector1">
            <a:avLst/>
          </a:prstGeom>
          <a:noFill/>
          <a:ln cap="flat" cmpd="sng" w="9525">
            <a:solidFill>
              <a:srgbClr val="434343"/>
            </a:solidFill>
            <a:prstDash val="solid"/>
            <a:round/>
            <a:headEnd len="med" w="med" type="none"/>
            <a:tailEnd len="med" w="med" type="none"/>
          </a:ln>
        </p:spPr>
      </p:cxnSp>
      <p:cxnSp>
        <p:nvCxnSpPr>
          <p:cNvPr id="248" name="Google Shape;248;p52"/>
          <p:cNvCxnSpPr/>
          <p:nvPr/>
        </p:nvCxnSpPr>
        <p:spPr>
          <a:xfrm>
            <a:off x="6862600" y="2491550"/>
            <a:ext cx="0" cy="1682700"/>
          </a:xfrm>
          <a:prstGeom prst="straightConnector1">
            <a:avLst/>
          </a:prstGeom>
          <a:noFill/>
          <a:ln cap="flat" cmpd="sng" w="9525">
            <a:solidFill>
              <a:srgbClr val="434343"/>
            </a:solidFill>
            <a:prstDash val="solid"/>
            <a:round/>
            <a:headEnd len="med" w="med" type="none"/>
            <a:tailEnd len="med" w="med" type="none"/>
          </a:ln>
        </p:spPr>
      </p:cxnSp>
    </p:spTree>
  </p:cSld>
  <p:clrMapOvr>
    <a:masterClrMapping/>
  </p:clrMapOvr>
</p:sldLayout>
</file>

<file path=ppt/slideLayouts/slideLayout4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 - 4 Columns - Light">
  <p:cSld name="TITLE_AND_BODY_1_3_1">
    <p:bg>
      <p:bgPr>
        <a:solidFill>
          <a:schemeClr val="lt1"/>
        </a:solidFill>
      </p:bgPr>
    </p:bg>
    <p:spTree>
      <p:nvGrpSpPr>
        <p:cNvPr id="249" name="Shape 249"/>
        <p:cNvGrpSpPr/>
        <p:nvPr/>
      </p:nvGrpSpPr>
      <p:grpSpPr>
        <a:xfrm>
          <a:off x="0" y="0"/>
          <a:ext cx="0" cy="0"/>
          <a:chOff x="0" y="0"/>
          <a:chExt cx="0" cy="0"/>
        </a:xfrm>
      </p:grpSpPr>
      <p:sp>
        <p:nvSpPr>
          <p:cNvPr id="250" name="Google Shape;250;p53"/>
          <p:cNvSpPr txBox="1"/>
          <p:nvPr>
            <p:ph type="ctrTitle"/>
          </p:nvPr>
        </p:nvSpPr>
        <p:spPr>
          <a:xfrm>
            <a:off x="952300" y="923200"/>
            <a:ext cx="7464600" cy="916800"/>
          </a:xfrm>
          <a:prstGeom prst="rect">
            <a:avLst/>
          </a:prstGeom>
        </p:spPr>
        <p:txBody>
          <a:bodyPr anchorCtr="0" anchor="t" bIns="45725" lIns="0" spcFirstLastPara="1" rIns="45725" wrap="square" tIns="91425">
            <a:noAutofit/>
          </a:bodyPr>
          <a:lstStyle>
            <a:lvl1pPr lvl="0">
              <a:lnSpc>
                <a:spcPct val="95000"/>
              </a:lnSpc>
              <a:spcBef>
                <a:spcPts val="0"/>
              </a:spcBef>
              <a:spcAft>
                <a:spcPts val="0"/>
              </a:spcAft>
              <a:buSzPts val="2400"/>
              <a:buNone/>
              <a:defRPr sz="24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251" name="Google Shape;251;p53"/>
          <p:cNvSpPr txBox="1"/>
          <p:nvPr>
            <p:ph idx="1" type="body"/>
          </p:nvPr>
        </p:nvSpPr>
        <p:spPr>
          <a:xfrm>
            <a:off x="885925" y="3480163"/>
            <a:ext cx="1495500" cy="1311300"/>
          </a:xfrm>
          <a:prstGeom prst="rect">
            <a:avLst/>
          </a:prstGeom>
        </p:spPr>
        <p:txBody>
          <a:bodyPr anchorCtr="0" anchor="t" bIns="91425" lIns="91425" spcFirstLastPara="1" rIns="91425" wrap="square" tIns="91425">
            <a:noAutofit/>
          </a:bodyPr>
          <a:lstStyle>
            <a:lvl1pPr indent="-279400" lvl="0" marL="457200">
              <a:spcBef>
                <a:spcPts val="0"/>
              </a:spcBef>
              <a:spcAft>
                <a:spcPts val="0"/>
              </a:spcAft>
              <a:buClr>
                <a:srgbClr val="666666"/>
              </a:buClr>
              <a:buSzPts val="800"/>
              <a:buChar char="●"/>
              <a:defRPr sz="800">
                <a:solidFill>
                  <a:srgbClr val="666666"/>
                </a:solidFill>
              </a:defRPr>
            </a:lvl1pPr>
            <a:lvl2pPr indent="-279400" lvl="1" marL="914400">
              <a:spcBef>
                <a:spcPts val="0"/>
              </a:spcBef>
              <a:spcAft>
                <a:spcPts val="0"/>
              </a:spcAft>
              <a:buClr>
                <a:srgbClr val="666666"/>
              </a:buClr>
              <a:buSzPts val="800"/>
              <a:buChar char="○"/>
              <a:defRPr sz="800">
                <a:solidFill>
                  <a:srgbClr val="666666"/>
                </a:solidFill>
              </a:defRPr>
            </a:lvl2pPr>
            <a:lvl3pPr indent="-279400" lvl="2" marL="1371600">
              <a:spcBef>
                <a:spcPts val="0"/>
              </a:spcBef>
              <a:spcAft>
                <a:spcPts val="0"/>
              </a:spcAft>
              <a:buClr>
                <a:srgbClr val="666666"/>
              </a:buClr>
              <a:buSzPts val="800"/>
              <a:buChar char="■"/>
              <a:defRPr sz="800">
                <a:solidFill>
                  <a:srgbClr val="666666"/>
                </a:solidFill>
              </a:defRPr>
            </a:lvl3pPr>
            <a:lvl4pPr indent="-279400" lvl="3" marL="1828800">
              <a:spcBef>
                <a:spcPts val="0"/>
              </a:spcBef>
              <a:spcAft>
                <a:spcPts val="0"/>
              </a:spcAft>
              <a:buClr>
                <a:srgbClr val="666666"/>
              </a:buClr>
              <a:buSzPts val="800"/>
              <a:buChar char="●"/>
              <a:defRPr sz="800">
                <a:solidFill>
                  <a:srgbClr val="666666"/>
                </a:solidFill>
              </a:defRPr>
            </a:lvl4pPr>
            <a:lvl5pPr indent="-279400" lvl="4" marL="2286000">
              <a:spcBef>
                <a:spcPts val="0"/>
              </a:spcBef>
              <a:spcAft>
                <a:spcPts val="0"/>
              </a:spcAft>
              <a:buClr>
                <a:srgbClr val="666666"/>
              </a:buClr>
              <a:buSzPts val="800"/>
              <a:buChar char="○"/>
              <a:defRPr sz="800">
                <a:solidFill>
                  <a:srgbClr val="666666"/>
                </a:solidFill>
              </a:defRPr>
            </a:lvl5pPr>
            <a:lvl6pPr indent="-279400" lvl="5" marL="2743200">
              <a:spcBef>
                <a:spcPts val="0"/>
              </a:spcBef>
              <a:spcAft>
                <a:spcPts val="0"/>
              </a:spcAft>
              <a:buClr>
                <a:srgbClr val="666666"/>
              </a:buClr>
              <a:buSzPts val="800"/>
              <a:buChar char="■"/>
              <a:defRPr sz="800">
                <a:solidFill>
                  <a:srgbClr val="666666"/>
                </a:solidFill>
              </a:defRPr>
            </a:lvl6pPr>
            <a:lvl7pPr indent="-279400" lvl="6" marL="3200400">
              <a:spcBef>
                <a:spcPts val="0"/>
              </a:spcBef>
              <a:spcAft>
                <a:spcPts val="0"/>
              </a:spcAft>
              <a:buClr>
                <a:srgbClr val="666666"/>
              </a:buClr>
              <a:buSzPts val="800"/>
              <a:buChar char="●"/>
              <a:defRPr sz="800">
                <a:solidFill>
                  <a:srgbClr val="666666"/>
                </a:solidFill>
              </a:defRPr>
            </a:lvl7pPr>
            <a:lvl8pPr indent="-279400" lvl="7" marL="3657600">
              <a:spcBef>
                <a:spcPts val="0"/>
              </a:spcBef>
              <a:spcAft>
                <a:spcPts val="0"/>
              </a:spcAft>
              <a:buClr>
                <a:srgbClr val="666666"/>
              </a:buClr>
              <a:buSzPts val="800"/>
              <a:buChar char="○"/>
              <a:defRPr sz="800">
                <a:solidFill>
                  <a:srgbClr val="666666"/>
                </a:solidFill>
              </a:defRPr>
            </a:lvl8pPr>
            <a:lvl9pPr indent="-279400" lvl="8" marL="4114800">
              <a:spcBef>
                <a:spcPts val="0"/>
              </a:spcBef>
              <a:spcAft>
                <a:spcPts val="0"/>
              </a:spcAft>
              <a:buClr>
                <a:srgbClr val="666666"/>
              </a:buClr>
              <a:buSzPts val="800"/>
              <a:buChar char="■"/>
              <a:defRPr sz="800">
                <a:solidFill>
                  <a:srgbClr val="666666"/>
                </a:solidFill>
              </a:defRPr>
            </a:lvl9pPr>
          </a:lstStyle>
          <a:p/>
        </p:txBody>
      </p:sp>
      <p:sp>
        <p:nvSpPr>
          <p:cNvPr id="252" name="Google Shape;252;p53"/>
          <p:cNvSpPr txBox="1"/>
          <p:nvPr>
            <p:ph idx="2" type="subTitle"/>
          </p:nvPr>
        </p:nvSpPr>
        <p:spPr>
          <a:xfrm>
            <a:off x="921713" y="3172035"/>
            <a:ext cx="1661700" cy="432000"/>
          </a:xfrm>
          <a:prstGeom prst="rect">
            <a:avLst/>
          </a:prstGeom>
        </p:spPr>
        <p:txBody>
          <a:bodyPr anchorCtr="0" anchor="t" bIns="45725" lIns="45725" spcFirstLastPara="1" rIns="45725" wrap="square" tIns="45725">
            <a:noAutofit/>
          </a:bodyPr>
          <a:lstStyle>
            <a:lvl1pPr lvl="0">
              <a:spcBef>
                <a:spcPts val="0"/>
              </a:spcBef>
              <a:spcAft>
                <a:spcPts val="0"/>
              </a:spcAft>
              <a:buClr>
                <a:srgbClr val="088BF5"/>
              </a:buClr>
              <a:buSzPts val="1100"/>
              <a:buNone/>
              <a:defRPr sz="1100">
                <a:solidFill>
                  <a:srgbClr val="088BF5"/>
                </a:solidFill>
              </a:defRPr>
            </a:lvl1pPr>
            <a:lvl2pPr lvl="1">
              <a:spcBef>
                <a:spcPts val="0"/>
              </a:spcBef>
              <a:spcAft>
                <a:spcPts val="0"/>
              </a:spcAft>
              <a:buClr>
                <a:srgbClr val="088BF5"/>
              </a:buClr>
              <a:buSzPts val="1100"/>
              <a:buNone/>
              <a:defRPr sz="1100">
                <a:solidFill>
                  <a:srgbClr val="088BF5"/>
                </a:solidFill>
              </a:defRPr>
            </a:lvl2pPr>
            <a:lvl3pPr lvl="2">
              <a:spcBef>
                <a:spcPts val="0"/>
              </a:spcBef>
              <a:spcAft>
                <a:spcPts val="0"/>
              </a:spcAft>
              <a:buClr>
                <a:srgbClr val="088BF5"/>
              </a:buClr>
              <a:buSzPts val="1100"/>
              <a:buNone/>
              <a:defRPr sz="1100">
                <a:solidFill>
                  <a:srgbClr val="088BF5"/>
                </a:solidFill>
              </a:defRPr>
            </a:lvl3pPr>
            <a:lvl4pPr lvl="3">
              <a:spcBef>
                <a:spcPts val="0"/>
              </a:spcBef>
              <a:spcAft>
                <a:spcPts val="0"/>
              </a:spcAft>
              <a:buClr>
                <a:srgbClr val="088BF5"/>
              </a:buClr>
              <a:buSzPts val="1100"/>
              <a:buNone/>
              <a:defRPr sz="1100">
                <a:solidFill>
                  <a:srgbClr val="088BF5"/>
                </a:solidFill>
              </a:defRPr>
            </a:lvl4pPr>
            <a:lvl5pPr lvl="4">
              <a:spcBef>
                <a:spcPts val="0"/>
              </a:spcBef>
              <a:spcAft>
                <a:spcPts val="0"/>
              </a:spcAft>
              <a:buClr>
                <a:srgbClr val="088BF5"/>
              </a:buClr>
              <a:buSzPts val="1100"/>
              <a:buNone/>
              <a:defRPr sz="1100">
                <a:solidFill>
                  <a:srgbClr val="088BF5"/>
                </a:solidFill>
              </a:defRPr>
            </a:lvl5pPr>
            <a:lvl6pPr lvl="5">
              <a:spcBef>
                <a:spcPts val="0"/>
              </a:spcBef>
              <a:spcAft>
                <a:spcPts val="0"/>
              </a:spcAft>
              <a:buClr>
                <a:srgbClr val="088BF5"/>
              </a:buClr>
              <a:buSzPts val="1100"/>
              <a:buNone/>
              <a:defRPr sz="1100">
                <a:solidFill>
                  <a:srgbClr val="088BF5"/>
                </a:solidFill>
              </a:defRPr>
            </a:lvl6pPr>
            <a:lvl7pPr lvl="6">
              <a:spcBef>
                <a:spcPts val="0"/>
              </a:spcBef>
              <a:spcAft>
                <a:spcPts val="0"/>
              </a:spcAft>
              <a:buClr>
                <a:srgbClr val="088BF5"/>
              </a:buClr>
              <a:buSzPts val="1100"/>
              <a:buNone/>
              <a:defRPr sz="1100">
                <a:solidFill>
                  <a:srgbClr val="088BF5"/>
                </a:solidFill>
              </a:defRPr>
            </a:lvl7pPr>
            <a:lvl8pPr lvl="7">
              <a:spcBef>
                <a:spcPts val="0"/>
              </a:spcBef>
              <a:spcAft>
                <a:spcPts val="0"/>
              </a:spcAft>
              <a:buClr>
                <a:srgbClr val="088BF5"/>
              </a:buClr>
              <a:buSzPts val="1100"/>
              <a:buNone/>
              <a:defRPr sz="1100">
                <a:solidFill>
                  <a:srgbClr val="088BF5"/>
                </a:solidFill>
              </a:defRPr>
            </a:lvl8pPr>
            <a:lvl9pPr lvl="8">
              <a:spcBef>
                <a:spcPts val="0"/>
              </a:spcBef>
              <a:spcAft>
                <a:spcPts val="0"/>
              </a:spcAft>
              <a:buClr>
                <a:srgbClr val="088BF5"/>
              </a:buClr>
              <a:buSzPts val="1100"/>
              <a:buNone/>
              <a:defRPr sz="1100">
                <a:solidFill>
                  <a:srgbClr val="088BF5"/>
                </a:solidFill>
              </a:defRPr>
            </a:lvl9pPr>
          </a:lstStyle>
          <a:p/>
        </p:txBody>
      </p:sp>
      <p:sp>
        <p:nvSpPr>
          <p:cNvPr id="253" name="Google Shape;253;p53"/>
          <p:cNvSpPr txBox="1"/>
          <p:nvPr>
            <p:ph idx="3" type="body"/>
          </p:nvPr>
        </p:nvSpPr>
        <p:spPr>
          <a:xfrm>
            <a:off x="2942424" y="3480163"/>
            <a:ext cx="1495500" cy="1311300"/>
          </a:xfrm>
          <a:prstGeom prst="rect">
            <a:avLst/>
          </a:prstGeom>
        </p:spPr>
        <p:txBody>
          <a:bodyPr anchorCtr="0" anchor="t" bIns="91425" lIns="91425" spcFirstLastPara="1" rIns="91425" wrap="square" tIns="91425">
            <a:noAutofit/>
          </a:bodyPr>
          <a:lstStyle>
            <a:lvl1pPr indent="-279400" lvl="0" marL="457200">
              <a:spcBef>
                <a:spcPts val="0"/>
              </a:spcBef>
              <a:spcAft>
                <a:spcPts val="0"/>
              </a:spcAft>
              <a:buClr>
                <a:srgbClr val="666666"/>
              </a:buClr>
              <a:buSzPts val="800"/>
              <a:buChar char="●"/>
              <a:defRPr sz="800">
                <a:solidFill>
                  <a:srgbClr val="666666"/>
                </a:solidFill>
              </a:defRPr>
            </a:lvl1pPr>
            <a:lvl2pPr indent="-279400" lvl="1" marL="914400">
              <a:spcBef>
                <a:spcPts val="0"/>
              </a:spcBef>
              <a:spcAft>
                <a:spcPts val="0"/>
              </a:spcAft>
              <a:buClr>
                <a:srgbClr val="666666"/>
              </a:buClr>
              <a:buSzPts val="800"/>
              <a:buChar char="○"/>
              <a:defRPr sz="800">
                <a:solidFill>
                  <a:srgbClr val="666666"/>
                </a:solidFill>
              </a:defRPr>
            </a:lvl2pPr>
            <a:lvl3pPr indent="-279400" lvl="2" marL="1371600">
              <a:spcBef>
                <a:spcPts val="0"/>
              </a:spcBef>
              <a:spcAft>
                <a:spcPts val="0"/>
              </a:spcAft>
              <a:buClr>
                <a:srgbClr val="666666"/>
              </a:buClr>
              <a:buSzPts val="800"/>
              <a:buChar char="■"/>
              <a:defRPr sz="800">
                <a:solidFill>
                  <a:srgbClr val="666666"/>
                </a:solidFill>
              </a:defRPr>
            </a:lvl3pPr>
            <a:lvl4pPr indent="-279400" lvl="3" marL="1828800">
              <a:spcBef>
                <a:spcPts val="0"/>
              </a:spcBef>
              <a:spcAft>
                <a:spcPts val="0"/>
              </a:spcAft>
              <a:buClr>
                <a:srgbClr val="666666"/>
              </a:buClr>
              <a:buSzPts val="800"/>
              <a:buChar char="●"/>
              <a:defRPr sz="800">
                <a:solidFill>
                  <a:srgbClr val="666666"/>
                </a:solidFill>
              </a:defRPr>
            </a:lvl4pPr>
            <a:lvl5pPr indent="-279400" lvl="4" marL="2286000">
              <a:spcBef>
                <a:spcPts val="0"/>
              </a:spcBef>
              <a:spcAft>
                <a:spcPts val="0"/>
              </a:spcAft>
              <a:buClr>
                <a:srgbClr val="666666"/>
              </a:buClr>
              <a:buSzPts val="800"/>
              <a:buChar char="○"/>
              <a:defRPr sz="800">
                <a:solidFill>
                  <a:srgbClr val="666666"/>
                </a:solidFill>
              </a:defRPr>
            </a:lvl5pPr>
            <a:lvl6pPr indent="-279400" lvl="5" marL="2743200">
              <a:spcBef>
                <a:spcPts val="0"/>
              </a:spcBef>
              <a:spcAft>
                <a:spcPts val="0"/>
              </a:spcAft>
              <a:buClr>
                <a:srgbClr val="666666"/>
              </a:buClr>
              <a:buSzPts val="800"/>
              <a:buChar char="■"/>
              <a:defRPr sz="800">
                <a:solidFill>
                  <a:srgbClr val="666666"/>
                </a:solidFill>
              </a:defRPr>
            </a:lvl6pPr>
            <a:lvl7pPr indent="-279400" lvl="6" marL="3200400">
              <a:spcBef>
                <a:spcPts val="0"/>
              </a:spcBef>
              <a:spcAft>
                <a:spcPts val="0"/>
              </a:spcAft>
              <a:buClr>
                <a:srgbClr val="666666"/>
              </a:buClr>
              <a:buSzPts val="800"/>
              <a:buChar char="●"/>
              <a:defRPr sz="800">
                <a:solidFill>
                  <a:srgbClr val="666666"/>
                </a:solidFill>
              </a:defRPr>
            </a:lvl7pPr>
            <a:lvl8pPr indent="-279400" lvl="7" marL="3657600">
              <a:spcBef>
                <a:spcPts val="0"/>
              </a:spcBef>
              <a:spcAft>
                <a:spcPts val="0"/>
              </a:spcAft>
              <a:buClr>
                <a:srgbClr val="666666"/>
              </a:buClr>
              <a:buSzPts val="800"/>
              <a:buChar char="○"/>
              <a:defRPr sz="800">
                <a:solidFill>
                  <a:srgbClr val="666666"/>
                </a:solidFill>
              </a:defRPr>
            </a:lvl8pPr>
            <a:lvl9pPr indent="-279400" lvl="8" marL="4114800">
              <a:spcBef>
                <a:spcPts val="0"/>
              </a:spcBef>
              <a:spcAft>
                <a:spcPts val="0"/>
              </a:spcAft>
              <a:buClr>
                <a:srgbClr val="666666"/>
              </a:buClr>
              <a:buSzPts val="800"/>
              <a:buChar char="■"/>
              <a:defRPr sz="800">
                <a:solidFill>
                  <a:srgbClr val="666666"/>
                </a:solidFill>
              </a:defRPr>
            </a:lvl9pPr>
          </a:lstStyle>
          <a:p/>
        </p:txBody>
      </p:sp>
      <p:sp>
        <p:nvSpPr>
          <p:cNvPr id="254" name="Google Shape;254;p53"/>
          <p:cNvSpPr txBox="1"/>
          <p:nvPr>
            <p:ph idx="4" type="subTitle"/>
          </p:nvPr>
        </p:nvSpPr>
        <p:spPr>
          <a:xfrm>
            <a:off x="2978206" y="3172035"/>
            <a:ext cx="1661700" cy="432000"/>
          </a:xfrm>
          <a:prstGeom prst="rect">
            <a:avLst/>
          </a:prstGeom>
        </p:spPr>
        <p:txBody>
          <a:bodyPr anchorCtr="0" anchor="t" bIns="45725" lIns="45725" spcFirstLastPara="1" rIns="45725" wrap="square" tIns="45725">
            <a:noAutofit/>
          </a:bodyPr>
          <a:lstStyle>
            <a:lvl1pPr lvl="0">
              <a:spcBef>
                <a:spcPts val="0"/>
              </a:spcBef>
              <a:spcAft>
                <a:spcPts val="0"/>
              </a:spcAft>
              <a:buClr>
                <a:srgbClr val="088BF5"/>
              </a:buClr>
              <a:buSzPts val="1100"/>
              <a:buNone/>
              <a:defRPr sz="1100">
                <a:solidFill>
                  <a:srgbClr val="088BF5"/>
                </a:solidFill>
              </a:defRPr>
            </a:lvl1pPr>
            <a:lvl2pPr lvl="1">
              <a:spcBef>
                <a:spcPts val="0"/>
              </a:spcBef>
              <a:spcAft>
                <a:spcPts val="0"/>
              </a:spcAft>
              <a:buClr>
                <a:srgbClr val="088BF5"/>
              </a:buClr>
              <a:buSzPts val="1100"/>
              <a:buNone/>
              <a:defRPr sz="1100">
                <a:solidFill>
                  <a:srgbClr val="088BF5"/>
                </a:solidFill>
              </a:defRPr>
            </a:lvl2pPr>
            <a:lvl3pPr lvl="2">
              <a:spcBef>
                <a:spcPts val="0"/>
              </a:spcBef>
              <a:spcAft>
                <a:spcPts val="0"/>
              </a:spcAft>
              <a:buClr>
                <a:srgbClr val="088BF5"/>
              </a:buClr>
              <a:buSzPts val="1100"/>
              <a:buNone/>
              <a:defRPr sz="1100">
                <a:solidFill>
                  <a:srgbClr val="088BF5"/>
                </a:solidFill>
              </a:defRPr>
            </a:lvl3pPr>
            <a:lvl4pPr lvl="3">
              <a:spcBef>
                <a:spcPts val="0"/>
              </a:spcBef>
              <a:spcAft>
                <a:spcPts val="0"/>
              </a:spcAft>
              <a:buClr>
                <a:srgbClr val="088BF5"/>
              </a:buClr>
              <a:buSzPts val="1100"/>
              <a:buNone/>
              <a:defRPr sz="1100">
                <a:solidFill>
                  <a:srgbClr val="088BF5"/>
                </a:solidFill>
              </a:defRPr>
            </a:lvl4pPr>
            <a:lvl5pPr lvl="4">
              <a:spcBef>
                <a:spcPts val="0"/>
              </a:spcBef>
              <a:spcAft>
                <a:spcPts val="0"/>
              </a:spcAft>
              <a:buClr>
                <a:srgbClr val="088BF5"/>
              </a:buClr>
              <a:buSzPts val="1100"/>
              <a:buNone/>
              <a:defRPr sz="1100">
                <a:solidFill>
                  <a:srgbClr val="088BF5"/>
                </a:solidFill>
              </a:defRPr>
            </a:lvl5pPr>
            <a:lvl6pPr lvl="5">
              <a:spcBef>
                <a:spcPts val="0"/>
              </a:spcBef>
              <a:spcAft>
                <a:spcPts val="0"/>
              </a:spcAft>
              <a:buClr>
                <a:srgbClr val="088BF5"/>
              </a:buClr>
              <a:buSzPts val="1100"/>
              <a:buNone/>
              <a:defRPr sz="1100">
                <a:solidFill>
                  <a:srgbClr val="088BF5"/>
                </a:solidFill>
              </a:defRPr>
            </a:lvl6pPr>
            <a:lvl7pPr lvl="6">
              <a:spcBef>
                <a:spcPts val="0"/>
              </a:spcBef>
              <a:spcAft>
                <a:spcPts val="0"/>
              </a:spcAft>
              <a:buClr>
                <a:srgbClr val="088BF5"/>
              </a:buClr>
              <a:buSzPts val="1100"/>
              <a:buNone/>
              <a:defRPr sz="1100">
                <a:solidFill>
                  <a:srgbClr val="088BF5"/>
                </a:solidFill>
              </a:defRPr>
            </a:lvl7pPr>
            <a:lvl8pPr lvl="7">
              <a:spcBef>
                <a:spcPts val="0"/>
              </a:spcBef>
              <a:spcAft>
                <a:spcPts val="0"/>
              </a:spcAft>
              <a:buClr>
                <a:srgbClr val="088BF5"/>
              </a:buClr>
              <a:buSzPts val="1100"/>
              <a:buNone/>
              <a:defRPr sz="1100">
                <a:solidFill>
                  <a:srgbClr val="088BF5"/>
                </a:solidFill>
              </a:defRPr>
            </a:lvl8pPr>
            <a:lvl9pPr lvl="8">
              <a:spcBef>
                <a:spcPts val="0"/>
              </a:spcBef>
              <a:spcAft>
                <a:spcPts val="0"/>
              </a:spcAft>
              <a:buClr>
                <a:srgbClr val="088BF5"/>
              </a:buClr>
              <a:buSzPts val="1100"/>
              <a:buNone/>
              <a:defRPr sz="1100">
                <a:solidFill>
                  <a:srgbClr val="088BF5"/>
                </a:solidFill>
              </a:defRPr>
            </a:lvl9pPr>
          </a:lstStyle>
          <a:p/>
        </p:txBody>
      </p:sp>
      <p:sp>
        <p:nvSpPr>
          <p:cNvPr id="255" name="Google Shape;255;p53"/>
          <p:cNvSpPr txBox="1"/>
          <p:nvPr>
            <p:ph idx="5" type="body"/>
          </p:nvPr>
        </p:nvSpPr>
        <p:spPr>
          <a:xfrm>
            <a:off x="4998913" y="3480163"/>
            <a:ext cx="1495500" cy="1311300"/>
          </a:xfrm>
          <a:prstGeom prst="rect">
            <a:avLst/>
          </a:prstGeom>
        </p:spPr>
        <p:txBody>
          <a:bodyPr anchorCtr="0" anchor="t" bIns="91425" lIns="91425" spcFirstLastPara="1" rIns="91425" wrap="square" tIns="91425">
            <a:noAutofit/>
          </a:bodyPr>
          <a:lstStyle>
            <a:lvl1pPr indent="-279400" lvl="0" marL="457200">
              <a:spcBef>
                <a:spcPts val="0"/>
              </a:spcBef>
              <a:spcAft>
                <a:spcPts val="0"/>
              </a:spcAft>
              <a:buClr>
                <a:srgbClr val="666666"/>
              </a:buClr>
              <a:buSzPts val="800"/>
              <a:buChar char="●"/>
              <a:defRPr sz="800">
                <a:solidFill>
                  <a:srgbClr val="666666"/>
                </a:solidFill>
              </a:defRPr>
            </a:lvl1pPr>
            <a:lvl2pPr indent="-279400" lvl="1" marL="914400">
              <a:spcBef>
                <a:spcPts val="0"/>
              </a:spcBef>
              <a:spcAft>
                <a:spcPts val="0"/>
              </a:spcAft>
              <a:buClr>
                <a:srgbClr val="666666"/>
              </a:buClr>
              <a:buSzPts val="800"/>
              <a:buChar char="○"/>
              <a:defRPr sz="800">
                <a:solidFill>
                  <a:srgbClr val="666666"/>
                </a:solidFill>
              </a:defRPr>
            </a:lvl2pPr>
            <a:lvl3pPr indent="-279400" lvl="2" marL="1371600">
              <a:spcBef>
                <a:spcPts val="0"/>
              </a:spcBef>
              <a:spcAft>
                <a:spcPts val="0"/>
              </a:spcAft>
              <a:buClr>
                <a:srgbClr val="666666"/>
              </a:buClr>
              <a:buSzPts val="800"/>
              <a:buChar char="■"/>
              <a:defRPr sz="800">
                <a:solidFill>
                  <a:srgbClr val="666666"/>
                </a:solidFill>
              </a:defRPr>
            </a:lvl3pPr>
            <a:lvl4pPr indent="-279400" lvl="3" marL="1828800">
              <a:spcBef>
                <a:spcPts val="0"/>
              </a:spcBef>
              <a:spcAft>
                <a:spcPts val="0"/>
              </a:spcAft>
              <a:buClr>
                <a:srgbClr val="666666"/>
              </a:buClr>
              <a:buSzPts val="800"/>
              <a:buChar char="●"/>
              <a:defRPr sz="800">
                <a:solidFill>
                  <a:srgbClr val="666666"/>
                </a:solidFill>
              </a:defRPr>
            </a:lvl4pPr>
            <a:lvl5pPr indent="-279400" lvl="4" marL="2286000">
              <a:spcBef>
                <a:spcPts val="0"/>
              </a:spcBef>
              <a:spcAft>
                <a:spcPts val="0"/>
              </a:spcAft>
              <a:buClr>
                <a:srgbClr val="666666"/>
              </a:buClr>
              <a:buSzPts val="800"/>
              <a:buChar char="○"/>
              <a:defRPr sz="800">
                <a:solidFill>
                  <a:srgbClr val="666666"/>
                </a:solidFill>
              </a:defRPr>
            </a:lvl5pPr>
            <a:lvl6pPr indent="-279400" lvl="5" marL="2743200">
              <a:spcBef>
                <a:spcPts val="0"/>
              </a:spcBef>
              <a:spcAft>
                <a:spcPts val="0"/>
              </a:spcAft>
              <a:buClr>
                <a:srgbClr val="666666"/>
              </a:buClr>
              <a:buSzPts val="800"/>
              <a:buChar char="■"/>
              <a:defRPr sz="800">
                <a:solidFill>
                  <a:srgbClr val="666666"/>
                </a:solidFill>
              </a:defRPr>
            </a:lvl6pPr>
            <a:lvl7pPr indent="-279400" lvl="6" marL="3200400">
              <a:spcBef>
                <a:spcPts val="0"/>
              </a:spcBef>
              <a:spcAft>
                <a:spcPts val="0"/>
              </a:spcAft>
              <a:buClr>
                <a:srgbClr val="666666"/>
              </a:buClr>
              <a:buSzPts val="800"/>
              <a:buChar char="●"/>
              <a:defRPr sz="800">
                <a:solidFill>
                  <a:srgbClr val="666666"/>
                </a:solidFill>
              </a:defRPr>
            </a:lvl7pPr>
            <a:lvl8pPr indent="-279400" lvl="7" marL="3657600">
              <a:spcBef>
                <a:spcPts val="0"/>
              </a:spcBef>
              <a:spcAft>
                <a:spcPts val="0"/>
              </a:spcAft>
              <a:buClr>
                <a:srgbClr val="666666"/>
              </a:buClr>
              <a:buSzPts val="800"/>
              <a:buChar char="○"/>
              <a:defRPr sz="800">
                <a:solidFill>
                  <a:srgbClr val="666666"/>
                </a:solidFill>
              </a:defRPr>
            </a:lvl8pPr>
            <a:lvl9pPr indent="-279400" lvl="8" marL="4114800">
              <a:spcBef>
                <a:spcPts val="0"/>
              </a:spcBef>
              <a:spcAft>
                <a:spcPts val="0"/>
              </a:spcAft>
              <a:buClr>
                <a:srgbClr val="666666"/>
              </a:buClr>
              <a:buSzPts val="800"/>
              <a:buChar char="■"/>
              <a:defRPr sz="800">
                <a:solidFill>
                  <a:srgbClr val="666666"/>
                </a:solidFill>
              </a:defRPr>
            </a:lvl9pPr>
          </a:lstStyle>
          <a:p/>
        </p:txBody>
      </p:sp>
      <p:sp>
        <p:nvSpPr>
          <p:cNvPr id="256" name="Google Shape;256;p53"/>
          <p:cNvSpPr txBox="1"/>
          <p:nvPr>
            <p:ph idx="6" type="subTitle"/>
          </p:nvPr>
        </p:nvSpPr>
        <p:spPr>
          <a:xfrm>
            <a:off x="5034700" y="3172035"/>
            <a:ext cx="1661700" cy="432000"/>
          </a:xfrm>
          <a:prstGeom prst="rect">
            <a:avLst/>
          </a:prstGeom>
        </p:spPr>
        <p:txBody>
          <a:bodyPr anchorCtr="0" anchor="t" bIns="45725" lIns="45725" spcFirstLastPara="1" rIns="45725" wrap="square" tIns="45725">
            <a:noAutofit/>
          </a:bodyPr>
          <a:lstStyle>
            <a:lvl1pPr lvl="0">
              <a:spcBef>
                <a:spcPts val="0"/>
              </a:spcBef>
              <a:spcAft>
                <a:spcPts val="0"/>
              </a:spcAft>
              <a:buClr>
                <a:srgbClr val="088BF5"/>
              </a:buClr>
              <a:buSzPts val="1100"/>
              <a:buNone/>
              <a:defRPr sz="1100">
                <a:solidFill>
                  <a:srgbClr val="088BF5"/>
                </a:solidFill>
              </a:defRPr>
            </a:lvl1pPr>
            <a:lvl2pPr lvl="1">
              <a:spcBef>
                <a:spcPts val="0"/>
              </a:spcBef>
              <a:spcAft>
                <a:spcPts val="0"/>
              </a:spcAft>
              <a:buClr>
                <a:srgbClr val="088BF5"/>
              </a:buClr>
              <a:buSzPts val="1100"/>
              <a:buNone/>
              <a:defRPr sz="1100">
                <a:solidFill>
                  <a:srgbClr val="088BF5"/>
                </a:solidFill>
              </a:defRPr>
            </a:lvl2pPr>
            <a:lvl3pPr lvl="2">
              <a:spcBef>
                <a:spcPts val="0"/>
              </a:spcBef>
              <a:spcAft>
                <a:spcPts val="0"/>
              </a:spcAft>
              <a:buClr>
                <a:srgbClr val="088BF5"/>
              </a:buClr>
              <a:buSzPts val="1100"/>
              <a:buNone/>
              <a:defRPr sz="1100">
                <a:solidFill>
                  <a:srgbClr val="088BF5"/>
                </a:solidFill>
              </a:defRPr>
            </a:lvl3pPr>
            <a:lvl4pPr lvl="3">
              <a:spcBef>
                <a:spcPts val="0"/>
              </a:spcBef>
              <a:spcAft>
                <a:spcPts val="0"/>
              </a:spcAft>
              <a:buClr>
                <a:srgbClr val="088BF5"/>
              </a:buClr>
              <a:buSzPts val="1100"/>
              <a:buNone/>
              <a:defRPr sz="1100">
                <a:solidFill>
                  <a:srgbClr val="088BF5"/>
                </a:solidFill>
              </a:defRPr>
            </a:lvl4pPr>
            <a:lvl5pPr lvl="4">
              <a:spcBef>
                <a:spcPts val="0"/>
              </a:spcBef>
              <a:spcAft>
                <a:spcPts val="0"/>
              </a:spcAft>
              <a:buClr>
                <a:srgbClr val="088BF5"/>
              </a:buClr>
              <a:buSzPts val="1100"/>
              <a:buNone/>
              <a:defRPr sz="1100">
                <a:solidFill>
                  <a:srgbClr val="088BF5"/>
                </a:solidFill>
              </a:defRPr>
            </a:lvl5pPr>
            <a:lvl6pPr lvl="5">
              <a:spcBef>
                <a:spcPts val="0"/>
              </a:spcBef>
              <a:spcAft>
                <a:spcPts val="0"/>
              </a:spcAft>
              <a:buClr>
                <a:srgbClr val="088BF5"/>
              </a:buClr>
              <a:buSzPts val="1100"/>
              <a:buNone/>
              <a:defRPr sz="1100">
                <a:solidFill>
                  <a:srgbClr val="088BF5"/>
                </a:solidFill>
              </a:defRPr>
            </a:lvl6pPr>
            <a:lvl7pPr lvl="6">
              <a:spcBef>
                <a:spcPts val="0"/>
              </a:spcBef>
              <a:spcAft>
                <a:spcPts val="0"/>
              </a:spcAft>
              <a:buClr>
                <a:srgbClr val="088BF5"/>
              </a:buClr>
              <a:buSzPts val="1100"/>
              <a:buNone/>
              <a:defRPr sz="1100">
                <a:solidFill>
                  <a:srgbClr val="088BF5"/>
                </a:solidFill>
              </a:defRPr>
            </a:lvl7pPr>
            <a:lvl8pPr lvl="7">
              <a:spcBef>
                <a:spcPts val="0"/>
              </a:spcBef>
              <a:spcAft>
                <a:spcPts val="0"/>
              </a:spcAft>
              <a:buClr>
                <a:srgbClr val="088BF5"/>
              </a:buClr>
              <a:buSzPts val="1100"/>
              <a:buNone/>
              <a:defRPr sz="1100">
                <a:solidFill>
                  <a:srgbClr val="088BF5"/>
                </a:solidFill>
              </a:defRPr>
            </a:lvl8pPr>
            <a:lvl9pPr lvl="8">
              <a:spcBef>
                <a:spcPts val="0"/>
              </a:spcBef>
              <a:spcAft>
                <a:spcPts val="0"/>
              </a:spcAft>
              <a:buClr>
                <a:srgbClr val="088BF5"/>
              </a:buClr>
              <a:buSzPts val="1100"/>
              <a:buNone/>
              <a:defRPr sz="1100">
                <a:solidFill>
                  <a:srgbClr val="088BF5"/>
                </a:solidFill>
              </a:defRPr>
            </a:lvl9pPr>
          </a:lstStyle>
          <a:p/>
        </p:txBody>
      </p:sp>
      <p:sp>
        <p:nvSpPr>
          <p:cNvPr id="257" name="Google Shape;257;p53"/>
          <p:cNvSpPr txBox="1"/>
          <p:nvPr>
            <p:ph idx="7" type="body"/>
          </p:nvPr>
        </p:nvSpPr>
        <p:spPr>
          <a:xfrm>
            <a:off x="7055412" y="3480163"/>
            <a:ext cx="1495500" cy="1311300"/>
          </a:xfrm>
          <a:prstGeom prst="rect">
            <a:avLst/>
          </a:prstGeom>
        </p:spPr>
        <p:txBody>
          <a:bodyPr anchorCtr="0" anchor="t" bIns="91425" lIns="91425" spcFirstLastPara="1" rIns="91425" wrap="square" tIns="91425">
            <a:noAutofit/>
          </a:bodyPr>
          <a:lstStyle>
            <a:lvl1pPr indent="-279400" lvl="0" marL="457200">
              <a:spcBef>
                <a:spcPts val="0"/>
              </a:spcBef>
              <a:spcAft>
                <a:spcPts val="0"/>
              </a:spcAft>
              <a:buClr>
                <a:srgbClr val="666666"/>
              </a:buClr>
              <a:buSzPts val="800"/>
              <a:buChar char="●"/>
              <a:defRPr sz="800">
                <a:solidFill>
                  <a:srgbClr val="666666"/>
                </a:solidFill>
              </a:defRPr>
            </a:lvl1pPr>
            <a:lvl2pPr indent="-279400" lvl="1" marL="914400">
              <a:spcBef>
                <a:spcPts val="0"/>
              </a:spcBef>
              <a:spcAft>
                <a:spcPts val="0"/>
              </a:spcAft>
              <a:buClr>
                <a:srgbClr val="666666"/>
              </a:buClr>
              <a:buSzPts val="800"/>
              <a:buChar char="○"/>
              <a:defRPr sz="800">
                <a:solidFill>
                  <a:srgbClr val="666666"/>
                </a:solidFill>
              </a:defRPr>
            </a:lvl2pPr>
            <a:lvl3pPr indent="-279400" lvl="2" marL="1371600">
              <a:spcBef>
                <a:spcPts val="0"/>
              </a:spcBef>
              <a:spcAft>
                <a:spcPts val="0"/>
              </a:spcAft>
              <a:buClr>
                <a:srgbClr val="666666"/>
              </a:buClr>
              <a:buSzPts val="800"/>
              <a:buChar char="■"/>
              <a:defRPr sz="800">
                <a:solidFill>
                  <a:srgbClr val="666666"/>
                </a:solidFill>
              </a:defRPr>
            </a:lvl3pPr>
            <a:lvl4pPr indent="-279400" lvl="3" marL="1828800">
              <a:spcBef>
                <a:spcPts val="0"/>
              </a:spcBef>
              <a:spcAft>
                <a:spcPts val="0"/>
              </a:spcAft>
              <a:buClr>
                <a:srgbClr val="666666"/>
              </a:buClr>
              <a:buSzPts val="800"/>
              <a:buChar char="●"/>
              <a:defRPr sz="800">
                <a:solidFill>
                  <a:srgbClr val="666666"/>
                </a:solidFill>
              </a:defRPr>
            </a:lvl4pPr>
            <a:lvl5pPr indent="-279400" lvl="4" marL="2286000">
              <a:spcBef>
                <a:spcPts val="0"/>
              </a:spcBef>
              <a:spcAft>
                <a:spcPts val="0"/>
              </a:spcAft>
              <a:buClr>
                <a:srgbClr val="666666"/>
              </a:buClr>
              <a:buSzPts val="800"/>
              <a:buChar char="○"/>
              <a:defRPr sz="800">
                <a:solidFill>
                  <a:srgbClr val="666666"/>
                </a:solidFill>
              </a:defRPr>
            </a:lvl5pPr>
            <a:lvl6pPr indent="-279400" lvl="5" marL="2743200">
              <a:spcBef>
                <a:spcPts val="0"/>
              </a:spcBef>
              <a:spcAft>
                <a:spcPts val="0"/>
              </a:spcAft>
              <a:buClr>
                <a:srgbClr val="666666"/>
              </a:buClr>
              <a:buSzPts val="800"/>
              <a:buChar char="■"/>
              <a:defRPr sz="800">
                <a:solidFill>
                  <a:srgbClr val="666666"/>
                </a:solidFill>
              </a:defRPr>
            </a:lvl6pPr>
            <a:lvl7pPr indent="-279400" lvl="6" marL="3200400">
              <a:spcBef>
                <a:spcPts val="0"/>
              </a:spcBef>
              <a:spcAft>
                <a:spcPts val="0"/>
              </a:spcAft>
              <a:buClr>
                <a:srgbClr val="666666"/>
              </a:buClr>
              <a:buSzPts val="800"/>
              <a:buChar char="●"/>
              <a:defRPr sz="800">
                <a:solidFill>
                  <a:srgbClr val="666666"/>
                </a:solidFill>
              </a:defRPr>
            </a:lvl7pPr>
            <a:lvl8pPr indent="-279400" lvl="7" marL="3657600">
              <a:spcBef>
                <a:spcPts val="0"/>
              </a:spcBef>
              <a:spcAft>
                <a:spcPts val="0"/>
              </a:spcAft>
              <a:buClr>
                <a:srgbClr val="666666"/>
              </a:buClr>
              <a:buSzPts val="800"/>
              <a:buChar char="○"/>
              <a:defRPr sz="800">
                <a:solidFill>
                  <a:srgbClr val="666666"/>
                </a:solidFill>
              </a:defRPr>
            </a:lvl8pPr>
            <a:lvl9pPr indent="-279400" lvl="8" marL="4114800">
              <a:spcBef>
                <a:spcPts val="0"/>
              </a:spcBef>
              <a:spcAft>
                <a:spcPts val="0"/>
              </a:spcAft>
              <a:buClr>
                <a:srgbClr val="666666"/>
              </a:buClr>
              <a:buSzPts val="800"/>
              <a:buChar char="■"/>
              <a:defRPr sz="800">
                <a:solidFill>
                  <a:srgbClr val="666666"/>
                </a:solidFill>
              </a:defRPr>
            </a:lvl9pPr>
          </a:lstStyle>
          <a:p/>
        </p:txBody>
      </p:sp>
      <p:sp>
        <p:nvSpPr>
          <p:cNvPr id="258" name="Google Shape;258;p53"/>
          <p:cNvSpPr txBox="1"/>
          <p:nvPr>
            <p:ph idx="8" type="subTitle"/>
          </p:nvPr>
        </p:nvSpPr>
        <p:spPr>
          <a:xfrm>
            <a:off x="7091193" y="3172035"/>
            <a:ext cx="1661700" cy="432000"/>
          </a:xfrm>
          <a:prstGeom prst="rect">
            <a:avLst/>
          </a:prstGeom>
        </p:spPr>
        <p:txBody>
          <a:bodyPr anchorCtr="0" anchor="t" bIns="45725" lIns="45725" spcFirstLastPara="1" rIns="45725" wrap="square" tIns="45725">
            <a:noAutofit/>
          </a:bodyPr>
          <a:lstStyle>
            <a:lvl1pPr lvl="0">
              <a:spcBef>
                <a:spcPts val="0"/>
              </a:spcBef>
              <a:spcAft>
                <a:spcPts val="0"/>
              </a:spcAft>
              <a:buClr>
                <a:srgbClr val="088BF5"/>
              </a:buClr>
              <a:buSzPts val="1100"/>
              <a:buNone/>
              <a:defRPr sz="1100">
                <a:solidFill>
                  <a:srgbClr val="088BF5"/>
                </a:solidFill>
              </a:defRPr>
            </a:lvl1pPr>
            <a:lvl2pPr lvl="1">
              <a:spcBef>
                <a:spcPts val="0"/>
              </a:spcBef>
              <a:spcAft>
                <a:spcPts val="0"/>
              </a:spcAft>
              <a:buClr>
                <a:srgbClr val="088BF5"/>
              </a:buClr>
              <a:buSzPts val="1100"/>
              <a:buNone/>
              <a:defRPr sz="1100">
                <a:solidFill>
                  <a:srgbClr val="088BF5"/>
                </a:solidFill>
              </a:defRPr>
            </a:lvl2pPr>
            <a:lvl3pPr lvl="2">
              <a:spcBef>
                <a:spcPts val="0"/>
              </a:spcBef>
              <a:spcAft>
                <a:spcPts val="0"/>
              </a:spcAft>
              <a:buClr>
                <a:srgbClr val="088BF5"/>
              </a:buClr>
              <a:buSzPts val="1100"/>
              <a:buNone/>
              <a:defRPr sz="1100">
                <a:solidFill>
                  <a:srgbClr val="088BF5"/>
                </a:solidFill>
              </a:defRPr>
            </a:lvl3pPr>
            <a:lvl4pPr lvl="3">
              <a:spcBef>
                <a:spcPts val="0"/>
              </a:spcBef>
              <a:spcAft>
                <a:spcPts val="0"/>
              </a:spcAft>
              <a:buClr>
                <a:srgbClr val="088BF5"/>
              </a:buClr>
              <a:buSzPts val="1100"/>
              <a:buNone/>
              <a:defRPr sz="1100">
                <a:solidFill>
                  <a:srgbClr val="088BF5"/>
                </a:solidFill>
              </a:defRPr>
            </a:lvl4pPr>
            <a:lvl5pPr lvl="4">
              <a:spcBef>
                <a:spcPts val="0"/>
              </a:spcBef>
              <a:spcAft>
                <a:spcPts val="0"/>
              </a:spcAft>
              <a:buClr>
                <a:srgbClr val="088BF5"/>
              </a:buClr>
              <a:buSzPts val="1100"/>
              <a:buNone/>
              <a:defRPr sz="1100">
                <a:solidFill>
                  <a:srgbClr val="088BF5"/>
                </a:solidFill>
              </a:defRPr>
            </a:lvl5pPr>
            <a:lvl6pPr lvl="5">
              <a:spcBef>
                <a:spcPts val="0"/>
              </a:spcBef>
              <a:spcAft>
                <a:spcPts val="0"/>
              </a:spcAft>
              <a:buClr>
                <a:srgbClr val="088BF5"/>
              </a:buClr>
              <a:buSzPts val="1100"/>
              <a:buNone/>
              <a:defRPr sz="1100">
                <a:solidFill>
                  <a:srgbClr val="088BF5"/>
                </a:solidFill>
              </a:defRPr>
            </a:lvl6pPr>
            <a:lvl7pPr lvl="6">
              <a:spcBef>
                <a:spcPts val="0"/>
              </a:spcBef>
              <a:spcAft>
                <a:spcPts val="0"/>
              </a:spcAft>
              <a:buClr>
                <a:srgbClr val="088BF5"/>
              </a:buClr>
              <a:buSzPts val="1100"/>
              <a:buNone/>
              <a:defRPr sz="1100">
                <a:solidFill>
                  <a:srgbClr val="088BF5"/>
                </a:solidFill>
              </a:defRPr>
            </a:lvl7pPr>
            <a:lvl8pPr lvl="7">
              <a:spcBef>
                <a:spcPts val="0"/>
              </a:spcBef>
              <a:spcAft>
                <a:spcPts val="0"/>
              </a:spcAft>
              <a:buClr>
                <a:srgbClr val="088BF5"/>
              </a:buClr>
              <a:buSzPts val="1100"/>
              <a:buNone/>
              <a:defRPr sz="1100">
                <a:solidFill>
                  <a:srgbClr val="088BF5"/>
                </a:solidFill>
              </a:defRPr>
            </a:lvl8pPr>
            <a:lvl9pPr lvl="8">
              <a:spcBef>
                <a:spcPts val="0"/>
              </a:spcBef>
              <a:spcAft>
                <a:spcPts val="0"/>
              </a:spcAft>
              <a:buClr>
                <a:srgbClr val="088BF5"/>
              </a:buClr>
              <a:buSzPts val="1100"/>
              <a:buNone/>
              <a:defRPr sz="1100">
                <a:solidFill>
                  <a:srgbClr val="088BF5"/>
                </a:solidFill>
              </a:defRPr>
            </a:lvl9pPr>
          </a:lstStyle>
          <a:p/>
        </p:txBody>
      </p:sp>
      <p:cxnSp>
        <p:nvCxnSpPr>
          <p:cNvPr id="259" name="Google Shape;259;p53"/>
          <p:cNvCxnSpPr/>
          <p:nvPr/>
        </p:nvCxnSpPr>
        <p:spPr>
          <a:xfrm>
            <a:off x="2743875" y="2491550"/>
            <a:ext cx="0" cy="1682700"/>
          </a:xfrm>
          <a:prstGeom prst="straightConnector1">
            <a:avLst/>
          </a:prstGeom>
          <a:noFill/>
          <a:ln cap="flat" cmpd="sng" w="9525">
            <a:solidFill>
              <a:srgbClr val="CCCCCC"/>
            </a:solidFill>
            <a:prstDash val="solid"/>
            <a:round/>
            <a:headEnd len="med" w="med" type="none"/>
            <a:tailEnd len="med" w="med" type="none"/>
          </a:ln>
        </p:spPr>
      </p:cxnSp>
      <p:cxnSp>
        <p:nvCxnSpPr>
          <p:cNvPr id="260" name="Google Shape;260;p53"/>
          <p:cNvCxnSpPr/>
          <p:nvPr/>
        </p:nvCxnSpPr>
        <p:spPr>
          <a:xfrm>
            <a:off x="4804715" y="2491550"/>
            <a:ext cx="0" cy="1682700"/>
          </a:xfrm>
          <a:prstGeom prst="straightConnector1">
            <a:avLst/>
          </a:prstGeom>
          <a:noFill/>
          <a:ln cap="flat" cmpd="sng" w="9525">
            <a:solidFill>
              <a:srgbClr val="CCCCCC"/>
            </a:solidFill>
            <a:prstDash val="solid"/>
            <a:round/>
            <a:headEnd len="med" w="med" type="none"/>
            <a:tailEnd len="med" w="med" type="none"/>
          </a:ln>
        </p:spPr>
      </p:cxnSp>
      <p:cxnSp>
        <p:nvCxnSpPr>
          <p:cNvPr id="261" name="Google Shape;261;p53"/>
          <p:cNvCxnSpPr/>
          <p:nvPr/>
        </p:nvCxnSpPr>
        <p:spPr>
          <a:xfrm>
            <a:off x="6862600" y="2491550"/>
            <a:ext cx="0" cy="1682700"/>
          </a:xfrm>
          <a:prstGeom prst="straightConnector1">
            <a:avLst/>
          </a:prstGeom>
          <a:noFill/>
          <a:ln cap="flat" cmpd="sng" w="9525">
            <a:solidFill>
              <a:srgbClr val="CCCCCC"/>
            </a:solidFill>
            <a:prstDash val="solid"/>
            <a:round/>
            <a:headEnd len="med" w="med" type="none"/>
            <a:tailEnd len="med" w="med" type="none"/>
          </a:ln>
        </p:spPr>
      </p:cxnSp>
      <p:pic>
        <p:nvPicPr>
          <p:cNvPr id="262" name="Google Shape;262;p53"/>
          <p:cNvPicPr preferRelativeResize="0"/>
          <p:nvPr/>
        </p:nvPicPr>
        <p:blipFill rotWithShape="1">
          <a:blip r:embed="rId2">
            <a:alphaModFix/>
          </a:blip>
          <a:srcRect b="0" l="0" r="0" t="0"/>
          <a:stretch/>
        </p:blipFill>
        <p:spPr>
          <a:xfrm>
            <a:off x="221525" y="210300"/>
            <a:ext cx="138325" cy="122950"/>
          </a:xfrm>
          <a:prstGeom prst="rect">
            <a:avLst/>
          </a:prstGeom>
          <a:noFill/>
          <a:ln>
            <a:noFill/>
          </a:ln>
        </p:spPr>
      </p:pic>
      <p:sp>
        <p:nvSpPr>
          <p:cNvPr id="263" name="Google Shape;263;p53"/>
          <p:cNvSpPr txBox="1"/>
          <p:nvPr>
            <p:ph idx="9" type="subTitle"/>
          </p:nvPr>
        </p:nvSpPr>
        <p:spPr>
          <a:xfrm>
            <a:off x="952300" y="210275"/>
            <a:ext cx="2903700" cy="123000"/>
          </a:xfrm>
          <a:prstGeom prst="rect">
            <a:avLst/>
          </a:prstGeom>
        </p:spPr>
        <p:txBody>
          <a:bodyPr anchorCtr="0" anchor="ctr" bIns="0" lIns="0" spcFirstLastPara="1" rIns="0" wrap="square" tIns="0">
            <a:noAutofit/>
          </a:bodyPr>
          <a:lstStyle>
            <a:lvl1pPr lvl="0">
              <a:lnSpc>
                <a:spcPct val="100000"/>
              </a:lnSpc>
              <a:spcBef>
                <a:spcPts val="0"/>
              </a:spcBef>
              <a:spcAft>
                <a:spcPts val="0"/>
              </a:spcAft>
              <a:buClr>
                <a:schemeClr val="dk1"/>
              </a:buClr>
              <a:buSzPts val="800"/>
              <a:buFont typeface="Montserrat SemiBold"/>
              <a:buNone/>
              <a:defRPr sz="800">
                <a:solidFill>
                  <a:schemeClr val="dk1"/>
                </a:solidFill>
                <a:latin typeface="Montserrat SemiBold"/>
                <a:ea typeface="Montserrat SemiBold"/>
                <a:cs typeface="Montserrat SemiBold"/>
                <a:sym typeface="Montserrat SemiBold"/>
              </a:defRPr>
            </a:lvl1pPr>
            <a:lvl2pPr lvl="1" algn="ctr">
              <a:lnSpc>
                <a:spcPct val="100000"/>
              </a:lnSpc>
              <a:spcBef>
                <a:spcPts val="0"/>
              </a:spcBef>
              <a:spcAft>
                <a:spcPts val="0"/>
              </a:spcAft>
              <a:buClr>
                <a:schemeClr val="lt1"/>
              </a:buClr>
              <a:buSzPts val="2800"/>
              <a:buNone/>
              <a:defRPr sz="2800">
                <a:solidFill>
                  <a:schemeClr val="lt1"/>
                </a:solidFill>
              </a:defRPr>
            </a:lvl2pPr>
            <a:lvl3pPr lvl="2" algn="ctr">
              <a:lnSpc>
                <a:spcPct val="100000"/>
              </a:lnSpc>
              <a:spcBef>
                <a:spcPts val="0"/>
              </a:spcBef>
              <a:spcAft>
                <a:spcPts val="0"/>
              </a:spcAft>
              <a:buClr>
                <a:schemeClr val="lt1"/>
              </a:buClr>
              <a:buSzPts val="2800"/>
              <a:buNone/>
              <a:defRPr sz="2800">
                <a:solidFill>
                  <a:schemeClr val="lt1"/>
                </a:solidFill>
              </a:defRPr>
            </a:lvl3pPr>
            <a:lvl4pPr lvl="3" algn="ctr">
              <a:lnSpc>
                <a:spcPct val="100000"/>
              </a:lnSpc>
              <a:spcBef>
                <a:spcPts val="0"/>
              </a:spcBef>
              <a:spcAft>
                <a:spcPts val="0"/>
              </a:spcAft>
              <a:buClr>
                <a:schemeClr val="lt1"/>
              </a:buClr>
              <a:buSzPts val="2800"/>
              <a:buNone/>
              <a:defRPr sz="2800">
                <a:solidFill>
                  <a:schemeClr val="lt1"/>
                </a:solidFill>
              </a:defRPr>
            </a:lvl4pPr>
            <a:lvl5pPr lvl="4" algn="ctr">
              <a:lnSpc>
                <a:spcPct val="100000"/>
              </a:lnSpc>
              <a:spcBef>
                <a:spcPts val="0"/>
              </a:spcBef>
              <a:spcAft>
                <a:spcPts val="0"/>
              </a:spcAft>
              <a:buClr>
                <a:schemeClr val="lt1"/>
              </a:buClr>
              <a:buSzPts val="2800"/>
              <a:buNone/>
              <a:defRPr sz="2800">
                <a:solidFill>
                  <a:schemeClr val="lt1"/>
                </a:solidFill>
              </a:defRPr>
            </a:lvl5pPr>
            <a:lvl6pPr lvl="5" algn="ctr">
              <a:lnSpc>
                <a:spcPct val="100000"/>
              </a:lnSpc>
              <a:spcBef>
                <a:spcPts val="0"/>
              </a:spcBef>
              <a:spcAft>
                <a:spcPts val="0"/>
              </a:spcAft>
              <a:buClr>
                <a:schemeClr val="lt1"/>
              </a:buClr>
              <a:buSzPts val="2800"/>
              <a:buNone/>
              <a:defRPr sz="2800">
                <a:solidFill>
                  <a:schemeClr val="lt1"/>
                </a:solidFill>
              </a:defRPr>
            </a:lvl6pPr>
            <a:lvl7pPr lvl="6" algn="ctr">
              <a:lnSpc>
                <a:spcPct val="100000"/>
              </a:lnSpc>
              <a:spcBef>
                <a:spcPts val="0"/>
              </a:spcBef>
              <a:spcAft>
                <a:spcPts val="0"/>
              </a:spcAft>
              <a:buClr>
                <a:schemeClr val="lt1"/>
              </a:buClr>
              <a:buSzPts val="2800"/>
              <a:buNone/>
              <a:defRPr sz="2800">
                <a:solidFill>
                  <a:schemeClr val="lt1"/>
                </a:solidFill>
              </a:defRPr>
            </a:lvl7pPr>
            <a:lvl8pPr lvl="7" algn="ctr">
              <a:lnSpc>
                <a:spcPct val="100000"/>
              </a:lnSpc>
              <a:spcBef>
                <a:spcPts val="0"/>
              </a:spcBef>
              <a:spcAft>
                <a:spcPts val="0"/>
              </a:spcAft>
              <a:buClr>
                <a:schemeClr val="lt1"/>
              </a:buClr>
              <a:buSzPts val="2800"/>
              <a:buNone/>
              <a:defRPr sz="2800">
                <a:solidFill>
                  <a:schemeClr val="lt1"/>
                </a:solidFill>
              </a:defRPr>
            </a:lvl8pPr>
            <a:lvl9pPr lvl="8" algn="ctr">
              <a:lnSpc>
                <a:spcPct val="100000"/>
              </a:lnSpc>
              <a:spcBef>
                <a:spcPts val="0"/>
              </a:spcBef>
              <a:spcAft>
                <a:spcPts val="0"/>
              </a:spcAft>
              <a:buClr>
                <a:schemeClr val="lt1"/>
              </a:buClr>
              <a:buSzPts val="2800"/>
              <a:buNone/>
              <a:defRPr sz="2800">
                <a:solidFill>
                  <a:schemeClr val="lt1"/>
                </a:solidFill>
              </a:defRPr>
            </a:lvl9pPr>
          </a:lstStyle>
          <a:p/>
        </p:txBody>
      </p:sp>
      <p:sp>
        <p:nvSpPr>
          <p:cNvPr id="264" name="Google Shape;264;p53"/>
          <p:cNvSpPr txBox="1"/>
          <p:nvPr/>
        </p:nvSpPr>
        <p:spPr>
          <a:xfrm rot="-5400000">
            <a:off x="-975112" y="3297988"/>
            <a:ext cx="2528700" cy="771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500">
                <a:solidFill>
                  <a:srgbClr val="999999"/>
                </a:solidFill>
                <a:latin typeface="Montserrat Medium"/>
                <a:ea typeface="Montserrat Medium"/>
                <a:cs typeface="Montserrat Medium"/>
                <a:sym typeface="Montserrat Medium"/>
              </a:rPr>
              <a:t>© 2023 Skydio, Inc. Proprietary &amp; Confidential</a:t>
            </a:r>
            <a:endParaRPr sz="500">
              <a:solidFill>
                <a:srgbClr val="999999"/>
              </a:solidFill>
              <a:latin typeface="Montserrat Medium"/>
              <a:ea typeface="Montserrat Medium"/>
              <a:cs typeface="Montserrat Medium"/>
              <a:sym typeface="Montserrat Medium"/>
            </a:endParaRPr>
          </a:p>
        </p:txBody>
      </p:sp>
      <p:sp>
        <p:nvSpPr>
          <p:cNvPr id="265" name="Google Shape;265;p53"/>
          <p:cNvSpPr txBox="1"/>
          <p:nvPr/>
        </p:nvSpPr>
        <p:spPr>
          <a:xfrm>
            <a:off x="202413" y="4779625"/>
            <a:ext cx="176700" cy="2388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fld id="{00000000-1234-1234-1234-123412341234}" type="slidenum">
              <a:rPr lang="en" sz="700">
                <a:solidFill>
                  <a:schemeClr val="dk1"/>
                </a:solidFill>
                <a:latin typeface="Montserrat Medium"/>
                <a:ea typeface="Montserrat Medium"/>
                <a:cs typeface="Montserrat Medium"/>
                <a:sym typeface="Montserrat Medium"/>
              </a:rPr>
              <a:t>‹#›</a:t>
            </a:fld>
            <a:endParaRPr sz="700">
              <a:solidFill>
                <a:schemeClr val="dk1"/>
              </a:solidFill>
              <a:latin typeface="Montserrat Medium"/>
              <a:ea typeface="Montserrat Medium"/>
              <a:cs typeface="Montserrat Medium"/>
              <a:sym typeface="Montserrat Medium"/>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 - 50/50 Text - Dark">
  <p:cSld name="TITLE_AND_BODY_1_1">
    <p:bg>
      <p:bgPr>
        <a:solidFill>
          <a:srgbClr val="000000"/>
        </a:solidFill>
      </p:bgPr>
    </p:bg>
    <p:spTree>
      <p:nvGrpSpPr>
        <p:cNvPr id="266" name="Shape 266"/>
        <p:cNvGrpSpPr/>
        <p:nvPr/>
      </p:nvGrpSpPr>
      <p:grpSpPr>
        <a:xfrm>
          <a:off x="0" y="0"/>
          <a:ext cx="0" cy="0"/>
          <a:chOff x="0" y="0"/>
          <a:chExt cx="0" cy="0"/>
        </a:xfrm>
      </p:grpSpPr>
      <p:sp>
        <p:nvSpPr>
          <p:cNvPr id="267" name="Google Shape;267;p54"/>
          <p:cNvSpPr txBox="1"/>
          <p:nvPr>
            <p:ph type="ctrTitle"/>
          </p:nvPr>
        </p:nvSpPr>
        <p:spPr>
          <a:xfrm>
            <a:off x="952300" y="923200"/>
            <a:ext cx="3244800" cy="916800"/>
          </a:xfrm>
          <a:prstGeom prst="rect">
            <a:avLst/>
          </a:prstGeom>
        </p:spPr>
        <p:txBody>
          <a:bodyPr anchorCtr="0" anchor="t" bIns="45725" lIns="0" spcFirstLastPara="1" rIns="45725" wrap="square" tIns="91425">
            <a:noAutofit/>
          </a:bodyPr>
          <a:lstStyle>
            <a:lvl1pPr lvl="0">
              <a:lnSpc>
                <a:spcPct val="95000"/>
              </a:lnSpc>
              <a:spcBef>
                <a:spcPts val="0"/>
              </a:spcBef>
              <a:spcAft>
                <a:spcPts val="0"/>
              </a:spcAft>
              <a:buClr>
                <a:schemeClr val="lt1"/>
              </a:buClr>
              <a:buSzPts val="2400"/>
              <a:buNone/>
              <a:defRPr sz="2400">
                <a:solidFill>
                  <a:schemeClr val="lt1"/>
                </a:solidFill>
              </a:defRPr>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pic>
        <p:nvPicPr>
          <p:cNvPr id="268" name="Google Shape;268;p54"/>
          <p:cNvPicPr preferRelativeResize="0"/>
          <p:nvPr/>
        </p:nvPicPr>
        <p:blipFill rotWithShape="1">
          <a:blip r:embed="rId2">
            <a:alphaModFix/>
          </a:blip>
          <a:srcRect b="0" l="0" r="0" t="0"/>
          <a:stretch/>
        </p:blipFill>
        <p:spPr>
          <a:xfrm>
            <a:off x="221525" y="210300"/>
            <a:ext cx="138325" cy="122950"/>
          </a:xfrm>
          <a:prstGeom prst="rect">
            <a:avLst/>
          </a:prstGeom>
          <a:noFill/>
          <a:ln>
            <a:noFill/>
          </a:ln>
        </p:spPr>
      </p:pic>
      <p:sp>
        <p:nvSpPr>
          <p:cNvPr id="269" name="Google Shape;269;p54"/>
          <p:cNvSpPr txBox="1"/>
          <p:nvPr>
            <p:ph idx="1" type="subTitle"/>
          </p:nvPr>
        </p:nvSpPr>
        <p:spPr>
          <a:xfrm>
            <a:off x="952300" y="210275"/>
            <a:ext cx="2903700" cy="123000"/>
          </a:xfrm>
          <a:prstGeom prst="rect">
            <a:avLst/>
          </a:prstGeom>
        </p:spPr>
        <p:txBody>
          <a:bodyPr anchorCtr="0" anchor="ctr" bIns="0" lIns="0" spcFirstLastPara="1" rIns="0" wrap="square" tIns="0">
            <a:noAutofit/>
          </a:bodyPr>
          <a:lstStyle>
            <a:lvl1pPr lvl="0">
              <a:lnSpc>
                <a:spcPct val="100000"/>
              </a:lnSpc>
              <a:spcBef>
                <a:spcPts val="0"/>
              </a:spcBef>
              <a:spcAft>
                <a:spcPts val="0"/>
              </a:spcAft>
              <a:buClr>
                <a:schemeClr val="lt1"/>
              </a:buClr>
              <a:buSzPts val="800"/>
              <a:buFont typeface="Montserrat SemiBold"/>
              <a:buNone/>
              <a:defRPr sz="800">
                <a:solidFill>
                  <a:schemeClr val="lt1"/>
                </a:solidFill>
                <a:latin typeface="Montserrat SemiBold"/>
                <a:ea typeface="Montserrat SemiBold"/>
                <a:cs typeface="Montserrat SemiBold"/>
                <a:sym typeface="Montserrat SemiBold"/>
              </a:defRPr>
            </a:lvl1pPr>
            <a:lvl2pPr lvl="1" algn="ctr">
              <a:lnSpc>
                <a:spcPct val="100000"/>
              </a:lnSpc>
              <a:spcBef>
                <a:spcPts val="0"/>
              </a:spcBef>
              <a:spcAft>
                <a:spcPts val="0"/>
              </a:spcAft>
              <a:buClr>
                <a:schemeClr val="lt1"/>
              </a:buClr>
              <a:buSzPts val="2800"/>
              <a:buNone/>
              <a:defRPr sz="2800">
                <a:solidFill>
                  <a:schemeClr val="lt1"/>
                </a:solidFill>
              </a:defRPr>
            </a:lvl2pPr>
            <a:lvl3pPr lvl="2" algn="ctr">
              <a:lnSpc>
                <a:spcPct val="100000"/>
              </a:lnSpc>
              <a:spcBef>
                <a:spcPts val="0"/>
              </a:spcBef>
              <a:spcAft>
                <a:spcPts val="0"/>
              </a:spcAft>
              <a:buClr>
                <a:schemeClr val="lt1"/>
              </a:buClr>
              <a:buSzPts val="2800"/>
              <a:buNone/>
              <a:defRPr sz="2800">
                <a:solidFill>
                  <a:schemeClr val="lt1"/>
                </a:solidFill>
              </a:defRPr>
            </a:lvl3pPr>
            <a:lvl4pPr lvl="3" algn="ctr">
              <a:lnSpc>
                <a:spcPct val="100000"/>
              </a:lnSpc>
              <a:spcBef>
                <a:spcPts val="0"/>
              </a:spcBef>
              <a:spcAft>
                <a:spcPts val="0"/>
              </a:spcAft>
              <a:buClr>
                <a:schemeClr val="lt1"/>
              </a:buClr>
              <a:buSzPts val="2800"/>
              <a:buNone/>
              <a:defRPr sz="2800">
                <a:solidFill>
                  <a:schemeClr val="lt1"/>
                </a:solidFill>
              </a:defRPr>
            </a:lvl4pPr>
            <a:lvl5pPr lvl="4" algn="ctr">
              <a:lnSpc>
                <a:spcPct val="100000"/>
              </a:lnSpc>
              <a:spcBef>
                <a:spcPts val="0"/>
              </a:spcBef>
              <a:spcAft>
                <a:spcPts val="0"/>
              </a:spcAft>
              <a:buClr>
                <a:schemeClr val="lt1"/>
              </a:buClr>
              <a:buSzPts val="2800"/>
              <a:buNone/>
              <a:defRPr sz="2800">
                <a:solidFill>
                  <a:schemeClr val="lt1"/>
                </a:solidFill>
              </a:defRPr>
            </a:lvl5pPr>
            <a:lvl6pPr lvl="5" algn="ctr">
              <a:lnSpc>
                <a:spcPct val="100000"/>
              </a:lnSpc>
              <a:spcBef>
                <a:spcPts val="0"/>
              </a:spcBef>
              <a:spcAft>
                <a:spcPts val="0"/>
              </a:spcAft>
              <a:buClr>
                <a:schemeClr val="lt1"/>
              </a:buClr>
              <a:buSzPts val="2800"/>
              <a:buNone/>
              <a:defRPr sz="2800">
                <a:solidFill>
                  <a:schemeClr val="lt1"/>
                </a:solidFill>
              </a:defRPr>
            </a:lvl6pPr>
            <a:lvl7pPr lvl="6" algn="ctr">
              <a:lnSpc>
                <a:spcPct val="100000"/>
              </a:lnSpc>
              <a:spcBef>
                <a:spcPts val="0"/>
              </a:spcBef>
              <a:spcAft>
                <a:spcPts val="0"/>
              </a:spcAft>
              <a:buClr>
                <a:schemeClr val="lt1"/>
              </a:buClr>
              <a:buSzPts val="2800"/>
              <a:buNone/>
              <a:defRPr sz="2800">
                <a:solidFill>
                  <a:schemeClr val="lt1"/>
                </a:solidFill>
              </a:defRPr>
            </a:lvl7pPr>
            <a:lvl8pPr lvl="7" algn="ctr">
              <a:lnSpc>
                <a:spcPct val="100000"/>
              </a:lnSpc>
              <a:spcBef>
                <a:spcPts val="0"/>
              </a:spcBef>
              <a:spcAft>
                <a:spcPts val="0"/>
              </a:spcAft>
              <a:buClr>
                <a:schemeClr val="lt1"/>
              </a:buClr>
              <a:buSzPts val="2800"/>
              <a:buNone/>
              <a:defRPr sz="2800">
                <a:solidFill>
                  <a:schemeClr val="lt1"/>
                </a:solidFill>
              </a:defRPr>
            </a:lvl8pPr>
            <a:lvl9pPr lvl="8" algn="ctr">
              <a:lnSpc>
                <a:spcPct val="100000"/>
              </a:lnSpc>
              <a:spcBef>
                <a:spcPts val="0"/>
              </a:spcBef>
              <a:spcAft>
                <a:spcPts val="0"/>
              </a:spcAft>
              <a:buClr>
                <a:schemeClr val="lt1"/>
              </a:buClr>
              <a:buSzPts val="2800"/>
              <a:buNone/>
              <a:defRPr sz="2800">
                <a:solidFill>
                  <a:schemeClr val="lt1"/>
                </a:solidFill>
              </a:defRPr>
            </a:lvl9pPr>
          </a:lstStyle>
          <a:p/>
        </p:txBody>
      </p:sp>
      <p:sp>
        <p:nvSpPr>
          <p:cNvPr id="270" name="Google Shape;270;p54"/>
          <p:cNvSpPr txBox="1"/>
          <p:nvPr/>
        </p:nvSpPr>
        <p:spPr>
          <a:xfrm rot="-5400000">
            <a:off x="-975112" y="3297988"/>
            <a:ext cx="2528700" cy="771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500">
                <a:solidFill>
                  <a:srgbClr val="666666"/>
                </a:solidFill>
                <a:latin typeface="Montserrat Medium"/>
                <a:ea typeface="Montserrat Medium"/>
                <a:cs typeface="Montserrat Medium"/>
                <a:sym typeface="Montserrat Medium"/>
              </a:rPr>
              <a:t>© 2023 Skydio, Inc. Proprietary &amp; Confidential</a:t>
            </a:r>
            <a:endParaRPr sz="500">
              <a:solidFill>
                <a:srgbClr val="666666"/>
              </a:solidFill>
              <a:latin typeface="Montserrat Medium"/>
              <a:ea typeface="Montserrat Medium"/>
              <a:cs typeface="Montserrat Medium"/>
              <a:sym typeface="Montserrat Medium"/>
            </a:endParaRPr>
          </a:p>
        </p:txBody>
      </p:sp>
      <p:sp>
        <p:nvSpPr>
          <p:cNvPr id="271" name="Google Shape;271;p54"/>
          <p:cNvSpPr txBox="1"/>
          <p:nvPr/>
        </p:nvSpPr>
        <p:spPr>
          <a:xfrm>
            <a:off x="202413" y="4779625"/>
            <a:ext cx="176700" cy="2388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fld id="{00000000-1234-1234-1234-123412341234}" type="slidenum">
              <a:rPr lang="en" sz="700">
                <a:solidFill>
                  <a:schemeClr val="lt1"/>
                </a:solidFill>
                <a:latin typeface="Montserrat Medium"/>
                <a:ea typeface="Montserrat Medium"/>
                <a:cs typeface="Montserrat Medium"/>
                <a:sym typeface="Montserrat Medium"/>
              </a:rPr>
              <a:t>‹#›</a:t>
            </a:fld>
            <a:endParaRPr sz="700">
              <a:solidFill>
                <a:schemeClr val="lt1"/>
              </a:solidFill>
              <a:latin typeface="Montserrat Medium"/>
              <a:ea typeface="Montserrat Medium"/>
              <a:cs typeface="Montserrat Medium"/>
              <a:sym typeface="Montserrat Medium"/>
            </a:endParaRPr>
          </a:p>
        </p:txBody>
      </p:sp>
      <p:sp>
        <p:nvSpPr>
          <p:cNvPr id="272" name="Google Shape;272;p54"/>
          <p:cNvSpPr txBox="1"/>
          <p:nvPr>
            <p:ph idx="2" type="body"/>
          </p:nvPr>
        </p:nvSpPr>
        <p:spPr>
          <a:xfrm>
            <a:off x="885925" y="2778988"/>
            <a:ext cx="3029100" cy="1925700"/>
          </a:xfrm>
          <a:prstGeom prst="rect">
            <a:avLst/>
          </a:prstGeom>
        </p:spPr>
        <p:txBody>
          <a:bodyPr anchorCtr="0" anchor="t" bIns="91425" lIns="91425" spcFirstLastPara="1" rIns="91425" wrap="square" tIns="91425">
            <a:noAutofit/>
          </a:bodyPr>
          <a:lstStyle>
            <a:lvl1pPr indent="-285750" lvl="0" marL="457200">
              <a:spcBef>
                <a:spcPts val="0"/>
              </a:spcBef>
              <a:spcAft>
                <a:spcPts val="0"/>
              </a:spcAft>
              <a:buSzPts val="900"/>
              <a:buChar char="●"/>
              <a:defRPr sz="900"/>
            </a:lvl1pPr>
            <a:lvl2pPr indent="-285750" lvl="1" marL="914400">
              <a:spcBef>
                <a:spcPts val="0"/>
              </a:spcBef>
              <a:spcAft>
                <a:spcPts val="0"/>
              </a:spcAft>
              <a:buSzPts val="900"/>
              <a:buChar char="○"/>
              <a:defRPr sz="900"/>
            </a:lvl2pPr>
            <a:lvl3pPr indent="-285750" lvl="2" marL="1371600">
              <a:spcBef>
                <a:spcPts val="0"/>
              </a:spcBef>
              <a:spcAft>
                <a:spcPts val="0"/>
              </a:spcAft>
              <a:buSzPts val="900"/>
              <a:buChar char="■"/>
              <a:defRPr sz="900"/>
            </a:lvl3pPr>
            <a:lvl4pPr indent="-285750" lvl="3" marL="1828800">
              <a:spcBef>
                <a:spcPts val="0"/>
              </a:spcBef>
              <a:spcAft>
                <a:spcPts val="0"/>
              </a:spcAft>
              <a:buSzPts val="900"/>
              <a:buChar char="●"/>
              <a:defRPr sz="900"/>
            </a:lvl4pPr>
            <a:lvl5pPr indent="-285750" lvl="4" marL="2286000">
              <a:spcBef>
                <a:spcPts val="0"/>
              </a:spcBef>
              <a:spcAft>
                <a:spcPts val="0"/>
              </a:spcAft>
              <a:buSzPts val="900"/>
              <a:buChar char="○"/>
              <a:defRPr sz="900"/>
            </a:lvl5pPr>
            <a:lvl6pPr indent="-285750" lvl="5" marL="2743200">
              <a:spcBef>
                <a:spcPts val="0"/>
              </a:spcBef>
              <a:spcAft>
                <a:spcPts val="0"/>
              </a:spcAft>
              <a:buSzPts val="900"/>
              <a:buChar char="■"/>
              <a:defRPr sz="900"/>
            </a:lvl6pPr>
            <a:lvl7pPr indent="-285750" lvl="6" marL="3200400">
              <a:spcBef>
                <a:spcPts val="0"/>
              </a:spcBef>
              <a:spcAft>
                <a:spcPts val="0"/>
              </a:spcAft>
              <a:buSzPts val="900"/>
              <a:buChar char="●"/>
              <a:defRPr sz="900"/>
            </a:lvl7pPr>
            <a:lvl8pPr indent="-285750" lvl="7" marL="3657600">
              <a:spcBef>
                <a:spcPts val="0"/>
              </a:spcBef>
              <a:spcAft>
                <a:spcPts val="0"/>
              </a:spcAft>
              <a:buSzPts val="900"/>
              <a:buChar char="○"/>
              <a:defRPr sz="900"/>
            </a:lvl8pPr>
            <a:lvl9pPr indent="-285750" lvl="8" marL="4114800">
              <a:spcBef>
                <a:spcPts val="0"/>
              </a:spcBef>
              <a:spcAft>
                <a:spcPts val="0"/>
              </a:spcAft>
              <a:buSzPts val="900"/>
              <a:buChar char="■"/>
              <a:defRPr sz="900"/>
            </a:lvl9pPr>
          </a:lstStyle>
          <a:p/>
        </p:txBody>
      </p:sp>
      <p:sp>
        <p:nvSpPr>
          <p:cNvPr id="273" name="Google Shape;273;p54"/>
          <p:cNvSpPr/>
          <p:nvPr/>
        </p:nvSpPr>
        <p:spPr>
          <a:xfrm>
            <a:off x="4655538" y="0"/>
            <a:ext cx="4485000" cy="5143500"/>
          </a:xfrm>
          <a:prstGeom prst="rect">
            <a:avLst/>
          </a:prstGeom>
          <a:solidFill>
            <a:schemeClr val="dk2"/>
          </a:solidFill>
          <a:ln>
            <a:noFill/>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274" name="Google Shape;274;p54"/>
          <p:cNvSpPr txBox="1"/>
          <p:nvPr>
            <p:ph idx="3" type="subTitle"/>
          </p:nvPr>
        </p:nvSpPr>
        <p:spPr>
          <a:xfrm>
            <a:off x="921713" y="2265025"/>
            <a:ext cx="3244800" cy="432000"/>
          </a:xfrm>
          <a:prstGeom prst="rect">
            <a:avLst/>
          </a:prstGeom>
        </p:spPr>
        <p:txBody>
          <a:bodyPr anchorCtr="0" anchor="t" bIns="45725" lIns="45725" spcFirstLastPara="1" rIns="45725" wrap="square" tIns="45725">
            <a:noAutofit/>
          </a:bodyPr>
          <a:lstStyle>
            <a:lvl1pPr lvl="0">
              <a:spcBef>
                <a:spcPts val="0"/>
              </a:spcBef>
              <a:spcAft>
                <a:spcPts val="0"/>
              </a:spcAft>
              <a:buClr>
                <a:srgbClr val="088BF5"/>
              </a:buClr>
              <a:buSzPts val="1200"/>
              <a:buNone/>
              <a:defRPr sz="1200">
                <a:solidFill>
                  <a:srgbClr val="088BF5"/>
                </a:solidFill>
              </a:defRPr>
            </a:lvl1pPr>
            <a:lvl2pPr lvl="1">
              <a:spcBef>
                <a:spcPts val="0"/>
              </a:spcBef>
              <a:spcAft>
                <a:spcPts val="0"/>
              </a:spcAft>
              <a:buClr>
                <a:srgbClr val="088BF5"/>
              </a:buClr>
              <a:buSzPts val="1200"/>
              <a:buNone/>
              <a:defRPr sz="1200">
                <a:solidFill>
                  <a:srgbClr val="088BF5"/>
                </a:solidFill>
              </a:defRPr>
            </a:lvl2pPr>
            <a:lvl3pPr lvl="2">
              <a:spcBef>
                <a:spcPts val="0"/>
              </a:spcBef>
              <a:spcAft>
                <a:spcPts val="0"/>
              </a:spcAft>
              <a:buClr>
                <a:srgbClr val="088BF5"/>
              </a:buClr>
              <a:buSzPts val="1200"/>
              <a:buNone/>
              <a:defRPr sz="1200">
                <a:solidFill>
                  <a:srgbClr val="088BF5"/>
                </a:solidFill>
              </a:defRPr>
            </a:lvl3pPr>
            <a:lvl4pPr lvl="3">
              <a:spcBef>
                <a:spcPts val="0"/>
              </a:spcBef>
              <a:spcAft>
                <a:spcPts val="0"/>
              </a:spcAft>
              <a:buClr>
                <a:srgbClr val="088BF5"/>
              </a:buClr>
              <a:buSzPts val="1200"/>
              <a:buNone/>
              <a:defRPr sz="1200">
                <a:solidFill>
                  <a:srgbClr val="088BF5"/>
                </a:solidFill>
              </a:defRPr>
            </a:lvl4pPr>
            <a:lvl5pPr lvl="4">
              <a:spcBef>
                <a:spcPts val="0"/>
              </a:spcBef>
              <a:spcAft>
                <a:spcPts val="0"/>
              </a:spcAft>
              <a:buClr>
                <a:srgbClr val="088BF5"/>
              </a:buClr>
              <a:buSzPts val="1200"/>
              <a:buNone/>
              <a:defRPr sz="1200">
                <a:solidFill>
                  <a:srgbClr val="088BF5"/>
                </a:solidFill>
              </a:defRPr>
            </a:lvl5pPr>
            <a:lvl6pPr lvl="5">
              <a:spcBef>
                <a:spcPts val="0"/>
              </a:spcBef>
              <a:spcAft>
                <a:spcPts val="0"/>
              </a:spcAft>
              <a:buClr>
                <a:srgbClr val="088BF5"/>
              </a:buClr>
              <a:buSzPts val="1200"/>
              <a:buNone/>
              <a:defRPr sz="1200">
                <a:solidFill>
                  <a:srgbClr val="088BF5"/>
                </a:solidFill>
              </a:defRPr>
            </a:lvl6pPr>
            <a:lvl7pPr lvl="6">
              <a:spcBef>
                <a:spcPts val="0"/>
              </a:spcBef>
              <a:spcAft>
                <a:spcPts val="0"/>
              </a:spcAft>
              <a:buClr>
                <a:srgbClr val="088BF5"/>
              </a:buClr>
              <a:buSzPts val="1200"/>
              <a:buNone/>
              <a:defRPr sz="1200">
                <a:solidFill>
                  <a:srgbClr val="088BF5"/>
                </a:solidFill>
              </a:defRPr>
            </a:lvl7pPr>
            <a:lvl8pPr lvl="7">
              <a:spcBef>
                <a:spcPts val="0"/>
              </a:spcBef>
              <a:spcAft>
                <a:spcPts val="0"/>
              </a:spcAft>
              <a:buClr>
                <a:srgbClr val="088BF5"/>
              </a:buClr>
              <a:buSzPts val="1200"/>
              <a:buNone/>
              <a:defRPr sz="1200">
                <a:solidFill>
                  <a:srgbClr val="088BF5"/>
                </a:solidFill>
              </a:defRPr>
            </a:lvl8pPr>
            <a:lvl9pPr lvl="8">
              <a:spcBef>
                <a:spcPts val="0"/>
              </a:spcBef>
              <a:spcAft>
                <a:spcPts val="0"/>
              </a:spcAft>
              <a:buClr>
                <a:srgbClr val="088BF5"/>
              </a:buClr>
              <a:buSzPts val="1200"/>
              <a:buNone/>
              <a:defRPr sz="1200">
                <a:solidFill>
                  <a:srgbClr val="088BF5"/>
                </a:solidFill>
              </a:defRPr>
            </a:lvl9pPr>
          </a:lstStyle>
          <a:p/>
        </p:txBody>
      </p:sp>
      <p:sp>
        <p:nvSpPr>
          <p:cNvPr id="275" name="Google Shape;275;p54"/>
          <p:cNvSpPr txBox="1"/>
          <p:nvPr>
            <p:ph idx="4" type="body"/>
          </p:nvPr>
        </p:nvSpPr>
        <p:spPr>
          <a:xfrm>
            <a:off x="5291913" y="2778988"/>
            <a:ext cx="3029100" cy="1925700"/>
          </a:xfrm>
          <a:prstGeom prst="rect">
            <a:avLst/>
          </a:prstGeom>
        </p:spPr>
        <p:txBody>
          <a:bodyPr anchorCtr="0" anchor="t" bIns="91425" lIns="91425" spcFirstLastPara="1" rIns="91425" wrap="square" tIns="91425">
            <a:noAutofit/>
          </a:bodyPr>
          <a:lstStyle>
            <a:lvl1pPr indent="-285750" lvl="0" marL="457200">
              <a:spcBef>
                <a:spcPts val="0"/>
              </a:spcBef>
              <a:spcAft>
                <a:spcPts val="0"/>
              </a:spcAft>
              <a:buSzPts val="900"/>
              <a:buChar char="●"/>
              <a:defRPr sz="900"/>
            </a:lvl1pPr>
            <a:lvl2pPr indent="-285750" lvl="1" marL="914400">
              <a:spcBef>
                <a:spcPts val="0"/>
              </a:spcBef>
              <a:spcAft>
                <a:spcPts val="0"/>
              </a:spcAft>
              <a:buSzPts val="900"/>
              <a:buChar char="○"/>
              <a:defRPr sz="900"/>
            </a:lvl2pPr>
            <a:lvl3pPr indent="-285750" lvl="2" marL="1371600">
              <a:spcBef>
                <a:spcPts val="0"/>
              </a:spcBef>
              <a:spcAft>
                <a:spcPts val="0"/>
              </a:spcAft>
              <a:buSzPts val="900"/>
              <a:buChar char="■"/>
              <a:defRPr sz="900"/>
            </a:lvl3pPr>
            <a:lvl4pPr indent="-285750" lvl="3" marL="1828800">
              <a:spcBef>
                <a:spcPts val="0"/>
              </a:spcBef>
              <a:spcAft>
                <a:spcPts val="0"/>
              </a:spcAft>
              <a:buSzPts val="900"/>
              <a:buChar char="●"/>
              <a:defRPr sz="900"/>
            </a:lvl4pPr>
            <a:lvl5pPr indent="-285750" lvl="4" marL="2286000">
              <a:spcBef>
                <a:spcPts val="0"/>
              </a:spcBef>
              <a:spcAft>
                <a:spcPts val="0"/>
              </a:spcAft>
              <a:buSzPts val="900"/>
              <a:buChar char="○"/>
              <a:defRPr sz="900"/>
            </a:lvl5pPr>
            <a:lvl6pPr indent="-285750" lvl="5" marL="2743200">
              <a:spcBef>
                <a:spcPts val="0"/>
              </a:spcBef>
              <a:spcAft>
                <a:spcPts val="0"/>
              </a:spcAft>
              <a:buSzPts val="900"/>
              <a:buChar char="■"/>
              <a:defRPr sz="900"/>
            </a:lvl6pPr>
            <a:lvl7pPr indent="-285750" lvl="6" marL="3200400">
              <a:spcBef>
                <a:spcPts val="0"/>
              </a:spcBef>
              <a:spcAft>
                <a:spcPts val="0"/>
              </a:spcAft>
              <a:buSzPts val="900"/>
              <a:buChar char="●"/>
              <a:defRPr sz="900"/>
            </a:lvl7pPr>
            <a:lvl8pPr indent="-285750" lvl="7" marL="3657600">
              <a:spcBef>
                <a:spcPts val="0"/>
              </a:spcBef>
              <a:spcAft>
                <a:spcPts val="0"/>
              </a:spcAft>
              <a:buSzPts val="900"/>
              <a:buChar char="○"/>
              <a:defRPr sz="900"/>
            </a:lvl8pPr>
            <a:lvl9pPr indent="-285750" lvl="8" marL="4114800">
              <a:spcBef>
                <a:spcPts val="0"/>
              </a:spcBef>
              <a:spcAft>
                <a:spcPts val="0"/>
              </a:spcAft>
              <a:buSzPts val="900"/>
              <a:buChar char="■"/>
              <a:defRPr sz="900"/>
            </a:lvl9pPr>
          </a:lstStyle>
          <a:p/>
        </p:txBody>
      </p:sp>
      <p:sp>
        <p:nvSpPr>
          <p:cNvPr id="276" name="Google Shape;276;p54"/>
          <p:cNvSpPr txBox="1"/>
          <p:nvPr>
            <p:ph idx="5" type="subTitle"/>
          </p:nvPr>
        </p:nvSpPr>
        <p:spPr>
          <a:xfrm>
            <a:off x="5289601" y="2265025"/>
            <a:ext cx="3244800" cy="432000"/>
          </a:xfrm>
          <a:prstGeom prst="rect">
            <a:avLst/>
          </a:prstGeom>
        </p:spPr>
        <p:txBody>
          <a:bodyPr anchorCtr="0" anchor="t" bIns="45725" lIns="45725" spcFirstLastPara="1" rIns="45725" wrap="square" tIns="45725">
            <a:noAutofit/>
          </a:bodyPr>
          <a:lstStyle>
            <a:lvl1pPr lvl="0">
              <a:spcBef>
                <a:spcPts val="0"/>
              </a:spcBef>
              <a:spcAft>
                <a:spcPts val="0"/>
              </a:spcAft>
              <a:buClr>
                <a:srgbClr val="088BF5"/>
              </a:buClr>
              <a:buSzPts val="1200"/>
              <a:buNone/>
              <a:defRPr sz="1200">
                <a:solidFill>
                  <a:srgbClr val="088BF5"/>
                </a:solidFill>
              </a:defRPr>
            </a:lvl1pPr>
            <a:lvl2pPr lvl="1">
              <a:spcBef>
                <a:spcPts val="0"/>
              </a:spcBef>
              <a:spcAft>
                <a:spcPts val="0"/>
              </a:spcAft>
              <a:buClr>
                <a:srgbClr val="088BF5"/>
              </a:buClr>
              <a:buSzPts val="1200"/>
              <a:buNone/>
              <a:defRPr sz="1200">
                <a:solidFill>
                  <a:srgbClr val="088BF5"/>
                </a:solidFill>
              </a:defRPr>
            </a:lvl2pPr>
            <a:lvl3pPr lvl="2">
              <a:spcBef>
                <a:spcPts val="0"/>
              </a:spcBef>
              <a:spcAft>
                <a:spcPts val="0"/>
              </a:spcAft>
              <a:buClr>
                <a:srgbClr val="088BF5"/>
              </a:buClr>
              <a:buSzPts val="1200"/>
              <a:buNone/>
              <a:defRPr sz="1200">
                <a:solidFill>
                  <a:srgbClr val="088BF5"/>
                </a:solidFill>
              </a:defRPr>
            </a:lvl3pPr>
            <a:lvl4pPr lvl="3">
              <a:spcBef>
                <a:spcPts val="0"/>
              </a:spcBef>
              <a:spcAft>
                <a:spcPts val="0"/>
              </a:spcAft>
              <a:buClr>
                <a:srgbClr val="088BF5"/>
              </a:buClr>
              <a:buSzPts val="1200"/>
              <a:buNone/>
              <a:defRPr sz="1200">
                <a:solidFill>
                  <a:srgbClr val="088BF5"/>
                </a:solidFill>
              </a:defRPr>
            </a:lvl4pPr>
            <a:lvl5pPr lvl="4">
              <a:spcBef>
                <a:spcPts val="0"/>
              </a:spcBef>
              <a:spcAft>
                <a:spcPts val="0"/>
              </a:spcAft>
              <a:buClr>
                <a:srgbClr val="088BF5"/>
              </a:buClr>
              <a:buSzPts val="1200"/>
              <a:buNone/>
              <a:defRPr sz="1200">
                <a:solidFill>
                  <a:srgbClr val="088BF5"/>
                </a:solidFill>
              </a:defRPr>
            </a:lvl5pPr>
            <a:lvl6pPr lvl="5">
              <a:spcBef>
                <a:spcPts val="0"/>
              </a:spcBef>
              <a:spcAft>
                <a:spcPts val="0"/>
              </a:spcAft>
              <a:buClr>
                <a:srgbClr val="088BF5"/>
              </a:buClr>
              <a:buSzPts val="1200"/>
              <a:buNone/>
              <a:defRPr sz="1200">
                <a:solidFill>
                  <a:srgbClr val="088BF5"/>
                </a:solidFill>
              </a:defRPr>
            </a:lvl6pPr>
            <a:lvl7pPr lvl="6">
              <a:spcBef>
                <a:spcPts val="0"/>
              </a:spcBef>
              <a:spcAft>
                <a:spcPts val="0"/>
              </a:spcAft>
              <a:buClr>
                <a:srgbClr val="088BF5"/>
              </a:buClr>
              <a:buSzPts val="1200"/>
              <a:buNone/>
              <a:defRPr sz="1200">
                <a:solidFill>
                  <a:srgbClr val="088BF5"/>
                </a:solidFill>
              </a:defRPr>
            </a:lvl7pPr>
            <a:lvl8pPr lvl="7">
              <a:spcBef>
                <a:spcPts val="0"/>
              </a:spcBef>
              <a:spcAft>
                <a:spcPts val="0"/>
              </a:spcAft>
              <a:buClr>
                <a:srgbClr val="088BF5"/>
              </a:buClr>
              <a:buSzPts val="1200"/>
              <a:buNone/>
              <a:defRPr sz="1200">
                <a:solidFill>
                  <a:srgbClr val="088BF5"/>
                </a:solidFill>
              </a:defRPr>
            </a:lvl8pPr>
            <a:lvl9pPr lvl="8">
              <a:spcBef>
                <a:spcPts val="0"/>
              </a:spcBef>
              <a:spcAft>
                <a:spcPts val="0"/>
              </a:spcAft>
              <a:buClr>
                <a:srgbClr val="088BF5"/>
              </a:buClr>
              <a:buSzPts val="1200"/>
              <a:buNone/>
              <a:defRPr sz="1200">
                <a:solidFill>
                  <a:srgbClr val="088BF5"/>
                </a:solidFill>
              </a:defRPr>
            </a:lvl9pPr>
          </a:lstStyle>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 - 50/50 Text - Light">
  <p:cSld name="TITLE_AND_BODY_1_1_3">
    <p:bg>
      <p:bgPr>
        <a:solidFill>
          <a:schemeClr val="lt1"/>
        </a:solidFill>
      </p:bgPr>
    </p:bg>
    <p:spTree>
      <p:nvGrpSpPr>
        <p:cNvPr id="277" name="Shape 277"/>
        <p:cNvGrpSpPr/>
        <p:nvPr/>
      </p:nvGrpSpPr>
      <p:grpSpPr>
        <a:xfrm>
          <a:off x="0" y="0"/>
          <a:ext cx="0" cy="0"/>
          <a:chOff x="0" y="0"/>
          <a:chExt cx="0" cy="0"/>
        </a:xfrm>
      </p:grpSpPr>
      <p:sp>
        <p:nvSpPr>
          <p:cNvPr id="278" name="Google Shape;278;p55"/>
          <p:cNvSpPr txBox="1"/>
          <p:nvPr>
            <p:ph type="ctrTitle"/>
          </p:nvPr>
        </p:nvSpPr>
        <p:spPr>
          <a:xfrm>
            <a:off x="952300" y="923200"/>
            <a:ext cx="3244800" cy="916800"/>
          </a:xfrm>
          <a:prstGeom prst="rect">
            <a:avLst/>
          </a:prstGeom>
        </p:spPr>
        <p:txBody>
          <a:bodyPr anchorCtr="0" anchor="t" bIns="45725" lIns="0" spcFirstLastPara="1" rIns="45725" wrap="square" tIns="91425">
            <a:noAutofit/>
          </a:bodyPr>
          <a:lstStyle>
            <a:lvl1pPr lvl="0">
              <a:lnSpc>
                <a:spcPct val="95000"/>
              </a:lnSpc>
              <a:spcBef>
                <a:spcPts val="0"/>
              </a:spcBef>
              <a:spcAft>
                <a:spcPts val="0"/>
              </a:spcAft>
              <a:buSzPts val="2400"/>
              <a:buNone/>
              <a:defRPr sz="24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pic>
        <p:nvPicPr>
          <p:cNvPr id="279" name="Google Shape;279;p55"/>
          <p:cNvPicPr preferRelativeResize="0"/>
          <p:nvPr/>
        </p:nvPicPr>
        <p:blipFill rotWithShape="1">
          <a:blip r:embed="rId2">
            <a:alphaModFix/>
          </a:blip>
          <a:srcRect b="0" l="0" r="0" t="0"/>
          <a:stretch/>
        </p:blipFill>
        <p:spPr>
          <a:xfrm>
            <a:off x="221525" y="210300"/>
            <a:ext cx="138325" cy="122950"/>
          </a:xfrm>
          <a:prstGeom prst="rect">
            <a:avLst/>
          </a:prstGeom>
          <a:noFill/>
          <a:ln>
            <a:noFill/>
          </a:ln>
        </p:spPr>
      </p:pic>
      <p:sp>
        <p:nvSpPr>
          <p:cNvPr id="280" name="Google Shape;280;p55"/>
          <p:cNvSpPr txBox="1"/>
          <p:nvPr>
            <p:ph idx="1" type="subTitle"/>
          </p:nvPr>
        </p:nvSpPr>
        <p:spPr>
          <a:xfrm>
            <a:off x="952300" y="210275"/>
            <a:ext cx="2903700" cy="123000"/>
          </a:xfrm>
          <a:prstGeom prst="rect">
            <a:avLst/>
          </a:prstGeom>
        </p:spPr>
        <p:txBody>
          <a:bodyPr anchorCtr="0" anchor="ctr" bIns="0" lIns="0" spcFirstLastPara="1" rIns="0" wrap="square" tIns="0">
            <a:noAutofit/>
          </a:bodyPr>
          <a:lstStyle>
            <a:lvl1pPr lvl="0">
              <a:lnSpc>
                <a:spcPct val="100000"/>
              </a:lnSpc>
              <a:spcBef>
                <a:spcPts val="0"/>
              </a:spcBef>
              <a:spcAft>
                <a:spcPts val="0"/>
              </a:spcAft>
              <a:buClr>
                <a:schemeClr val="dk1"/>
              </a:buClr>
              <a:buSzPts val="800"/>
              <a:buFont typeface="Montserrat SemiBold"/>
              <a:buNone/>
              <a:defRPr sz="800">
                <a:solidFill>
                  <a:schemeClr val="dk1"/>
                </a:solidFill>
                <a:latin typeface="Montserrat SemiBold"/>
                <a:ea typeface="Montserrat SemiBold"/>
                <a:cs typeface="Montserrat SemiBold"/>
                <a:sym typeface="Montserrat SemiBold"/>
              </a:defRPr>
            </a:lvl1pPr>
            <a:lvl2pPr lvl="1" algn="ctr">
              <a:lnSpc>
                <a:spcPct val="100000"/>
              </a:lnSpc>
              <a:spcBef>
                <a:spcPts val="0"/>
              </a:spcBef>
              <a:spcAft>
                <a:spcPts val="0"/>
              </a:spcAft>
              <a:buClr>
                <a:schemeClr val="lt1"/>
              </a:buClr>
              <a:buSzPts val="2800"/>
              <a:buNone/>
              <a:defRPr sz="2800">
                <a:solidFill>
                  <a:schemeClr val="lt1"/>
                </a:solidFill>
              </a:defRPr>
            </a:lvl2pPr>
            <a:lvl3pPr lvl="2" algn="ctr">
              <a:lnSpc>
                <a:spcPct val="100000"/>
              </a:lnSpc>
              <a:spcBef>
                <a:spcPts val="0"/>
              </a:spcBef>
              <a:spcAft>
                <a:spcPts val="0"/>
              </a:spcAft>
              <a:buClr>
                <a:schemeClr val="lt1"/>
              </a:buClr>
              <a:buSzPts val="2800"/>
              <a:buNone/>
              <a:defRPr sz="2800">
                <a:solidFill>
                  <a:schemeClr val="lt1"/>
                </a:solidFill>
              </a:defRPr>
            </a:lvl3pPr>
            <a:lvl4pPr lvl="3" algn="ctr">
              <a:lnSpc>
                <a:spcPct val="100000"/>
              </a:lnSpc>
              <a:spcBef>
                <a:spcPts val="0"/>
              </a:spcBef>
              <a:spcAft>
                <a:spcPts val="0"/>
              </a:spcAft>
              <a:buClr>
                <a:schemeClr val="lt1"/>
              </a:buClr>
              <a:buSzPts val="2800"/>
              <a:buNone/>
              <a:defRPr sz="2800">
                <a:solidFill>
                  <a:schemeClr val="lt1"/>
                </a:solidFill>
              </a:defRPr>
            </a:lvl4pPr>
            <a:lvl5pPr lvl="4" algn="ctr">
              <a:lnSpc>
                <a:spcPct val="100000"/>
              </a:lnSpc>
              <a:spcBef>
                <a:spcPts val="0"/>
              </a:spcBef>
              <a:spcAft>
                <a:spcPts val="0"/>
              </a:spcAft>
              <a:buClr>
                <a:schemeClr val="lt1"/>
              </a:buClr>
              <a:buSzPts val="2800"/>
              <a:buNone/>
              <a:defRPr sz="2800">
                <a:solidFill>
                  <a:schemeClr val="lt1"/>
                </a:solidFill>
              </a:defRPr>
            </a:lvl5pPr>
            <a:lvl6pPr lvl="5" algn="ctr">
              <a:lnSpc>
                <a:spcPct val="100000"/>
              </a:lnSpc>
              <a:spcBef>
                <a:spcPts val="0"/>
              </a:spcBef>
              <a:spcAft>
                <a:spcPts val="0"/>
              </a:spcAft>
              <a:buClr>
                <a:schemeClr val="lt1"/>
              </a:buClr>
              <a:buSzPts val="2800"/>
              <a:buNone/>
              <a:defRPr sz="2800">
                <a:solidFill>
                  <a:schemeClr val="lt1"/>
                </a:solidFill>
              </a:defRPr>
            </a:lvl6pPr>
            <a:lvl7pPr lvl="6" algn="ctr">
              <a:lnSpc>
                <a:spcPct val="100000"/>
              </a:lnSpc>
              <a:spcBef>
                <a:spcPts val="0"/>
              </a:spcBef>
              <a:spcAft>
                <a:spcPts val="0"/>
              </a:spcAft>
              <a:buClr>
                <a:schemeClr val="lt1"/>
              </a:buClr>
              <a:buSzPts val="2800"/>
              <a:buNone/>
              <a:defRPr sz="2800">
                <a:solidFill>
                  <a:schemeClr val="lt1"/>
                </a:solidFill>
              </a:defRPr>
            </a:lvl7pPr>
            <a:lvl8pPr lvl="7" algn="ctr">
              <a:lnSpc>
                <a:spcPct val="100000"/>
              </a:lnSpc>
              <a:spcBef>
                <a:spcPts val="0"/>
              </a:spcBef>
              <a:spcAft>
                <a:spcPts val="0"/>
              </a:spcAft>
              <a:buClr>
                <a:schemeClr val="lt1"/>
              </a:buClr>
              <a:buSzPts val="2800"/>
              <a:buNone/>
              <a:defRPr sz="2800">
                <a:solidFill>
                  <a:schemeClr val="lt1"/>
                </a:solidFill>
              </a:defRPr>
            </a:lvl8pPr>
            <a:lvl9pPr lvl="8" algn="ctr">
              <a:lnSpc>
                <a:spcPct val="100000"/>
              </a:lnSpc>
              <a:spcBef>
                <a:spcPts val="0"/>
              </a:spcBef>
              <a:spcAft>
                <a:spcPts val="0"/>
              </a:spcAft>
              <a:buClr>
                <a:schemeClr val="lt1"/>
              </a:buClr>
              <a:buSzPts val="2800"/>
              <a:buNone/>
              <a:defRPr sz="2800">
                <a:solidFill>
                  <a:schemeClr val="lt1"/>
                </a:solidFill>
              </a:defRPr>
            </a:lvl9pPr>
          </a:lstStyle>
          <a:p/>
        </p:txBody>
      </p:sp>
      <p:sp>
        <p:nvSpPr>
          <p:cNvPr id="281" name="Google Shape;281;p55"/>
          <p:cNvSpPr txBox="1"/>
          <p:nvPr/>
        </p:nvSpPr>
        <p:spPr>
          <a:xfrm rot="-5400000">
            <a:off x="-975112" y="3297988"/>
            <a:ext cx="2528700" cy="771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500">
                <a:solidFill>
                  <a:srgbClr val="999999"/>
                </a:solidFill>
                <a:latin typeface="Montserrat Medium"/>
                <a:ea typeface="Montserrat Medium"/>
                <a:cs typeface="Montserrat Medium"/>
                <a:sym typeface="Montserrat Medium"/>
              </a:rPr>
              <a:t>© 2023 Skydio, Inc. Proprietary &amp; Confidential</a:t>
            </a:r>
            <a:endParaRPr sz="500">
              <a:solidFill>
                <a:srgbClr val="999999"/>
              </a:solidFill>
              <a:latin typeface="Montserrat Medium"/>
              <a:ea typeface="Montserrat Medium"/>
              <a:cs typeface="Montserrat Medium"/>
              <a:sym typeface="Montserrat Medium"/>
            </a:endParaRPr>
          </a:p>
        </p:txBody>
      </p:sp>
      <p:sp>
        <p:nvSpPr>
          <p:cNvPr id="282" name="Google Shape;282;p55"/>
          <p:cNvSpPr txBox="1"/>
          <p:nvPr/>
        </p:nvSpPr>
        <p:spPr>
          <a:xfrm>
            <a:off x="202413" y="4779625"/>
            <a:ext cx="176700" cy="2388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fld id="{00000000-1234-1234-1234-123412341234}" type="slidenum">
              <a:rPr lang="en" sz="700">
                <a:solidFill>
                  <a:schemeClr val="dk1"/>
                </a:solidFill>
                <a:latin typeface="Montserrat Medium"/>
                <a:ea typeface="Montserrat Medium"/>
                <a:cs typeface="Montserrat Medium"/>
                <a:sym typeface="Montserrat Medium"/>
              </a:rPr>
              <a:t>‹#›</a:t>
            </a:fld>
            <a:endParaRPr sz="700">
              <a:solidFill>
                <a:schemeClr val="dk1"/>
              </a:solidFill>
              <a:latin typeface="Montserrat Medium"/>
              <a:ea typeface="Montserrat Medium"/>
              <a:cs typeface="Montserrat Medium"/>
              <a:sym typeface="Montserrat Medium"/>
            </a:endParaRPr>
          </a:p>
        </p:txBody>
      </p:sp>
      <p:sp>
        <p:nvSpPr>
          <p:cNvPr id="283" name="Google Shape;283;p55"/>
          <p:cNvSpPr txBox="1"/>
          <p:nvPr>
            <p:ph idx="2" type="body"/>
          </p:nvPr>
        </p:nvSpPr>
        <p:spPr>
          <a:xfrm>
            <a:off x="885925" y="2778988"/>
            <a:ext cx="3029100" cy="1925700"/>
          </a:xfrm>
          <a:prstGeom prst="rect">
            <a:avLst/>
          </a:prstGeom>
        </p:spPr>
        <p:txBody>
          <a:bodyPr anchorCtr="0" anchor="t" bIns="91425" lIns="91425" spcFirstLastPara="1" rIns="91425" wrap="square" tIns="91425">
            <a:noAutofit/>
          </a:bodyPr>
          <a:lstStyle>
            <a:lvl1pPr indent="-285750" lvl="0" marL="457200">
              <a:spcBef>
                <a:spcPts val="0"/>
              </a:spcBef>
              <a:spcAft>
                <a:spcPts val="0"/>
              </a:spcAft>
              <a:buClr>
                <a:srgbClr val="666666"/>
              </a:buClr>
              <a:buSzPts val="900"/>
              <a:buChar char="●"/>
              <a:defRPr sz="900">
                <a:solidFill>
                  <a:srgbClr val="666666"/>
                </a:solidFill>
              </a:defRPr>
            </a:lvl1pPr>
            <a:lvl2pPr indent="-285750" lvl="1" marL="914400">
              <a:spcBef>
                <a:spcPts val="0"/>
              </a:spcBef>
              <a:spcAft>
                <a:spcPts val="0"/>
              </a:spcAft>
              <a:buClr>
                <a:srgbClr val="666666"/>
              </a:buClr>
              <a:buSzPts val="900"/>
              <a:buChar char="○"/>
              <a:defRPr sz="900">
                <a:solidFill>
                  <a:srgbClr val="666666"/>
                </a:solidFill>
              </a:defRPr>
            </a:lvl2pPr>
            <a:lvl3pPr indent="-285750" lvl="2" marL="1371600">
              <a:spcBef>
                <a:spcPts val="0"/>
              </a:spcBef>
              <a:spcAft>
                <a:spcPts val="0"/>
              </a:spcAft>
              <a:buClr>
                <a:srgbClr val="666666"/>
              </a:buClr>
              <a:buSzPts val="900"/>
              <a:buChar char="■"/>
              <a:defRPr sz="900">
                <a:solidFill>
                  <a:srgbClr val="666666"/>
                </a:solidFill>
              </a:defRPr>
            </a:lvl3pPr>
            <a:lvl4pPr indent="-285750" lvl="3" marL="1828800">
              <a:spcBef>
                <a:spcPts val="0"/>
              </a:spcBef>
              <a:spcAft>
                <a:spcPts val="0"/>
              </a:spcAft>
              <a:buClr>
                <a:srgbClr val="666666"/>
              </a:buClr>
              <a:buSzPts val="900"/>
              <a:buChar char="●"/>
              <a:defRPr sz="900">
                <a:solidFill>
                  <a:srgbClr val="666666"/>
                </a:solidFill>
              </a:defRPr>
            </a:lvl4pPr>
            <a:lvl5pPr indent="-285750" lvl="4" marL="2286000">
              <a:spcBef>
                <a:spcPts val="0"/>
              </a:spcBef>
              <a:spcAft>
                <a:spcPts val="0"/>
              </a:spcAft>
              <a:buClr>
                <a:srgbClr val="666666"/>
              </a:buClr>
              <a:buSzPts val="900"/>
              <a:buChar char="○"/>
              <a:defRPr sz="900">
                <a:solidFill>
                  <a:srgbClr val="666666"/>
                </a:solidFill>
              </a:defRPr>
            </a:lvl5pPr>
            <a:lvl6pPr indent="-285750" lvl="5" marL="2743200">
              <a:spcBef>
                <a:spcPts val="0"/>
              </a:spcBef>
              <a:spcAft>
                <a:spcPts val="0"/>
              </a:spcAft>
              <a:buClr>
                <a:srgbClr val="666666"/>
              </a:buClr>
              <a:buSzPts val="900"/>
              <a:buChar char="■"/>
              <a:defRPr sz="900">
                <a:solidFill>
                  <a:srgbClr val="666666"/>
                </a:solidFill>
              </a:defRPr>
            </a:lvl6pPr>
            <a:lvl7pPr indent="-285750" lvl="6" marL="3200400">
              <a:spcBef>
                <a:spcPts val="0"/>
              </a:spcBef>
              <a:spcAft>
                <a:spcPts val="0"/>
              </a:spcAft>
              <a:buClr>
                <a:srgbClr val="666666"/>
              </a:buClr>
              <a:buSzPts val="900"/>
              <a:buChar char="●"/>
              <a:defRPr sz="900">
                <a:solidFill>
                  <a:srgbClr val="666666"/>
                </a:solidFill>
              </a:defRPr>
            </a:lvl7pPr>
            <a:lvl8pPr indent="-285750" lvl="7" marL="3657600">
              <a:spcBef>
                <a:spcPts val="0"/>
              </a:spcBef>
              <a:spcAft>
                <a:spcPts val="0"/>
              </a:spcAft>
              <a:buClr>
                <a:srgbClr val="666666"/>
              </a:buClr>
              <a:buSzPts val="900"/>
              <a:buChar char="○"/>
              <a:defRPr sz="900">
                <a:solidFill>
                  <a:srgbClr val="666666"/>
                </a:solidFill>
              </a:defRPr>
            </a:lvl8pPr>
            <a:lvl9pPr indent="-285750" lvl="8" marL="4114800">
              <a:spcBef>
                <a:spcPts val="0"/>
              </a:spcBef>
              <a:spcAft>
                <a:spcPts val="0"/>
              </a:spcAft>
              <a:buClr>
                <a:srgbClr val="666666"/>
              </a:buClr>
              <a:buSzPts val="900"/>
              <a:buChar char="■"/>
              <a:defRPr sz="900">
                <a:solidFill>
                  <a:srgbClr val="666666"/>
                </a:solidFill>
              </a:defRPr>
            </a:lvl9pPr>
          </a:lstStyle>
          <a:p/>
        </p:txBody>
      </p:sp>
      <p:sp>
        <p:nvSpPr>
          <p:cNvPr id="284" name="Google Shape;284;p55"/>
          <p:cNvSpPr txBox="1"/>
          <p:nvPr>
            <p:ph idx="3" type="subTitle"/>
          </p:nvPr>
        </p:nvSpPr>
        <p:spPr>
          <a:xfrm>
            <a:off x="921713" y="2265025"/>
            <a:ext cx="3244800" cy="432000"/>
          </a:xfrm>
          <a:prstGeom prst="rect">
            <a:avLst/>
          </a:prstGeom>
        </p:spPr>
        <p:txBody>
          <a:bodyPr anchorCtr="0" anchor="t" bIns="45725" lIns="45725" spcFirstLastPara="1" rIns="45725" wrap="square" tIns="45725">
            <a:noAutofit/>
          </a:bodyPr>
          <a:lstStyle>
            <a:lvl1pPr lvl="0">
              <a:spcBef>
                <a:spcPts val="0"/>
              </a:spcBef>
              <a:spcAft>
                <a:spcPts val="0"/>
              </a:spcAft>
              <a:buClr>
                <a:srgbClr val="088BF5"/>
              </a:buClr>
              <a:buSzPts val="1200"/>
              <a:buNone/>
              <a:defRPr sz="1200">
                <a:solidFill>
                  <a:srgbClr val="088BF5"/>
                </a:solidFill>
              </a:defRPr>
            </a:lvl1pPr>
            <a:lvl2pPr lvl="1">
              <a:spcBef>
                <a:spcPts val="0"/>
              </a:spcBef>
              <a:spcAft>
                <a:spcPts val="0"/>
              </a:spcAft>
              <a:buClr>
                <a:srgbClr val="088BF5"/>
              </a:buClr>
              <a:buSzPts val="1200"/>
              <a:buNone/>
              <a:defRPr sz="1200">
                <a:solidFill>
                  <a:srgbClr val="088BF5"/>
                </a:solidFill>
              </a:defRPr>
            </a:lvl2pPr>
            <a:lvl3pPr lvl="2">
              <a:spcBef>
                <a:spcPts val="0"/>
              </a:spcBef>
              <a:spcAft>
                <a:spcPts val="0"/>
              </a:spcAft>
              <a:buClr>
                <a:srgbClr val="088BF5"/>
              </a:buClr>
              <a:buSzPts val="1200"/>
              <a:buNone/>
              <a:defRPr sz="1200">
                <a:solidFill>
                  <a:srgbClr val="088BF5"/>
                </a:solidFill>
              </a:defRPr>
            </a:lvl3pPr>
            <a:lvl4pPr lvl="3">
              <a:spcBef>
                <a:spcPts val="0"/>
              </a:spcBef>
              <a:spcAft>
                <a:spcPts val="0"/>
              </a:spcAft>
              <a:buClr>
                <a:srgbClr val="088BF5"/>
              </a:buClr>
              <a:buSzPts val="1200"/>
              <a:buNone/>
              <a:defRPr sz="1200">
                <a:solidFill>
                  <a:srgbClr val="088BF5"/>
                </a:solidFill>
              </a:defRPr>
            </a:lvl4pPr>
            <a:lvl5pPr lvl="4">
              <a:spcBef>
                <a:spcPts val="0"/>
              </a:spcBef>
              <a:spcAft>
                <a:spcPts val="0"/>
              </a:spcAft>
              <a:buClr>
                <a:srgbClr val="088BF5"/>
              </a:buClr>
              <a:buSzPts val="1200"/>
              <a:buNone/>
              <a:defRPr sz="1200">
                <a:solidFill>
                  <a:srgbClr val="088BF5"/>
                </a:solidFill>
              </a:defRPr>
            </a:lvl5pPr>
            <a:lvl6pPr lvl="5">
              <a:spcBef>
                <a:spcPts val="0"/>
              </a:spcBef>
              <a:spcAft>
                <a:spcPts val="0"/>
              </a:spcAft>
              <a:buClr>
                <a:srgbClr val="088BF5"/>
              </a:buClr>
              <a:buSzPts val="1200"/>
              <a:buNone/>
              <a:defRPr sz="1200">
                <a:solidFill>
                  <a:srgbClr val="088BF5"/>
                </a:solidFill>
              </a:defRPr>
            </a:lvl6pPr>
            <a:lvl7pPr lvl="6">
              <a:spcBef>
                <a:spcPts val="0"/>
              </a:spcBef>
              <a:spcAft>
                <a:spcPts val="0"/>
              </a:spcAft>
              <a:buClr>
                <a:srgbClr val="088BF5"/>
              </a:buClr>
              <a:buSzPts val="1200"/>
              <a:buNone/>
              <a:defRPr sz="1200">
                <a:solidFill>
                  <a:srgbClr val="088BF5"/>
                </a:solidFill>
              </a:defRPr>
            </a:lvl7pPr>
            <a:lvl8pPr lvl="7">
              <a:spcBef>
                <a:spcPts val="0"/>
              </a:spcBef>
              <a:spcAft>
                <a:spcPts val="0"/>
              </a:spcAft>
              <a:buClr>
                <a:srgbClr val="088BF5"/>
              </a:buClr>
              <a:buSzPts val="1200"/>
              <a:buNone/>
              <a:defRPr sz="1200">
                <a:solidFill>
                  <a:srgbClr val="088BF5"/>
                </a:solidFill>
              </a:defRPr>
            </a:lvl8pPr>
            <a:lvl9pPr lvl="8">
              <a:spcBef>
                <a:spcPts val="0"/>
              </a:spcBef>
              <a:spcAft>
                <a:spcPts val="0"/>
              </a:spcAft>
              <a:buClr>
                <a:srgbClr val="088BF5"/>
              </a:buClr>
              <a:buSzPts val="1200"/>
              <a:buNone/>
              <a:defRPr sz="1200">
                <a:solidFill>
                  <a:srgbClr val="088BF5"/>
                </a:solidFill>
              </a:defRPr>
            </a:lvl9pPr>
          </a:lstStyle>
          <a:p/>
        </p:txBody>
      </p:sp>
      <p:sp>
        <p:nvSpPr>
          <p:cNvPr id="285" name="Google Shape;285;p55"/>
          <p:cNvSpPr txBox="1"/>
          <p:nvPr>
            <p:ph idx="4" type="body"/>
          </p:nvPr>
        </p:nvSpPr>
        <p:spPr>
          <a:xfrm>
            <a:off x="5291913" y="2778988"/>
            <a:ext cx="3029100" cy="1925700"/>
          </a:xfrm>
          <a:prstGeom prst="rect">
            <a:avLst/>
          </a:prstGeom>
        </p:spPr>
        <p:txBody>
          <a:bodyPr anchorCtr="0" anchor="t" bIns="91425" lIns="91425" spcFirstLastPara="1" rIns="91425" wrap="square" tIns="91425">
            <a:noAutofit/>
          </a:bodyPr>
          <a:lstStyle>
            <a:lvl1pPr indent="-285750" lvl="0" marL="457200">
              <a:spcBef>
                <a:spcPts val="0"/>
              </a:spcBef>
              <a:spcAft>
                <a:spcPts val="0"/>
              </a:spcAft>
              <a:buClr>
                <a:srgbClr val="666666"/>
              </a:buClr>
              <a:buSzPts val="900"/>
              <a:buChar char="●"/>
              <a:defRPr sz="900">
                <a:solidFill>
                  <a:srgbClr val="666666"/>
                </a:solidFill>
              </a:defRPr>
            </a:lvl1pPr>
            <a:lvl2pPr indent="-285750" lvl="1" marL="914400">
              <a:spcBef>
                <a:spcPts val="0"/>
              </a:spcBef>
              <a:spcAft>
                <a:spcPts val="0"/>
              </a:spcAft>
              <a:buClr>
                <a:srgbClr val="666666"/>
              </a:buClr>
              <a:buSzPts val="900"/>
              <a:buChar char="○"/>
              <a:defRPr sz="900">
                <a:solidFill>
                  <a:srgbClr val="666666"/>
                </a:solidFill>
              </a:defRPr>
            </a:lvl2pPr>
            <a:lvl3pPr indent="-285750" lvl="2" marL="1371600">
              <a:spcBef>
                <a:spcPts val="0"/>
              </a:spcBef>
              <a:spcAft>
                <a:spcPts val="0"/>
              </a:spcAft>
              <a:buClr>
                <a:srgbClr val="666666"/>
              </a:buClr>
              <a:buSzPts val="900"/>
              <a:buChar char="■"/>
              <a:defRPr sz="900">
                <a:solidFill>
                  <a:srgbClr val="666666"/>
                </a:solidFill>
              </a:defRPr>
            </a:lvl3pPr>
            <a:lvl4pPr indent="-285750" lvl="3" marL="1828800">
              <a:spcBef>
                <a:spcPts val="0"/>
              </a:spcBef>
              <a:spcAft>
                <a:spcPts val="0"/>
              </a:spcAft>
              <a:buClr>
                <a:srgbClr val="666666"/>
              </a:buClr>
              <a:buSzPts val="900"/>
              <a:buChar char="●"/>
              <a:defRPr sz="900">
                <a:solidFill>
                  <a:srgbClr val="666666"/>
                </a:solidFill>
              </a:defRPr>
            </a:lvl4pPr>
            <a:lvl5pPr indent="-285750" lvl="4" marL="2286000">
              <a:spcBef>
                <a:spcPts val="0"/>
              </a:spcBef>
              <a:spcAft>
                <a:spcPts val="0"/>
              </a:spcAft>
              <a:buClr>
                <a:srgbClr val="666666"/>
              </a:buClr>
              <a:buSzPts val="900"/>
              <a:buChar char="○"/>
              <a:defRPr sz="900">
                <a:solidFill>
                  <a:srgbClr val="666666"/>
                </a:solidFill>
              </a:defRPr>
            </a:lvl5pPr>
            <a:lvl6pPr indent="-285750" lvl="5" marL="2743200">
              <a:spcBef>
                <a:spcPts val="0"/>
              </a:spcBef>
              <a:spcAft>
                <a:spcPts val="0"/>
              </a:spcAft>
              <a:buClr>
                <a:srgbClr val="666666"/>
              </a:buClr>
              <a:buSzPts val="900"/>
              <a:buChar char="■"/>
              <a:defRPr sz="900">
                <a:solidFill>
                  <a:srgbClr val="666666"/>
                </a:solidFill>
              </a:defRPr>
            </a:lvl6pPr>
            <a:lvl7pPr indent="-285750" lvl="6" marL="3200400">
              <a:spcBef>
                <a:spcPts val="0"/>
              </a:spcBef>
              <a:spcAft>
                <a:spcPts val="0"/>
              </a:spcAft>
              <a:buClr>
                <a:srgbClr val="666666"/>
              </a:buClr>
              <a:buSzPts val="900"/>
              <a:buChar char="●"/>
              <a:defRPr sz="900">
                <a:solidFill>
                  <a:srgbClr val="666666"/>
                </a:solidFill>
              </a:defRPr>
            </a:lvl7pPr>
            <a:lvl8pPr indent="-285750" lvl="7" marL="3657600">
              <a:spcBef>
                <a:spcPts val="0"/>
              </a:spcBef>
              <a:spcAft>
                <a:spcPts val="0"/>
              </a:spcAft>
              <a:buClr>
                <a:srgbClr val="666666"/>
              </a:buClr>
              <a:buSzPts val="900"/>
              <a:buChar char="○"/>
              <a:defRPr sz="900">
                <a:solidFill>
                  <a:srgbClr val="666666"/>
                </a:solidFill>
              </a:defRPr>
            </a:lvl8pPr>
            <a:lvl9pPr indent="-285750" lvl="8" marL="4114800">
              <a:spcBef>
                <a:spcPts val="0"/>
              </a:spcBef>
              <a:spcAft>
                <a:spcPts val="0"/>
              </a:spcAft>
              <a:buClr>
                <a:srgbClr val="666666"/>
              </a:buClr>
              <a:buSzPts val="900"/>
              <a:buChar char="■"/>
              <a:defRPr sz="900">
                <a:solidFill>
                  <a:srgbClr val="666666"/>
                </a:solidFill>
              </a:defRPr>
            </a:lvl9pPr>
          </a:lstStyle>
          <a:p/>
        </p:txBody>
      </p:sp>
      <p:sp>
        <p:nvSpPr>
          <p:cNvPr id="286" name="Google Shape;286;p55"/>
          <p:cNvSpPr txBox="1"/>
          <p:nvPr>
            <p:ph idx="5" type="subTitle"/>
          </p:nvPr>
        </p:nvSpPr>
        <p:spPr>
          <a:xfrm>
            <a:off x="5289601" y="2265025"/>
            <a:ext cx="3244800" cy="432000"/>
          </a:xfrm>
          <a:prstGeom prst="rect">
            <a:avLst/>
          </a:prstGeom>
        </p:spPr>
        <p:txBody>
          <a:bodyPr anchorCtr="0" anchor="t" bIns="45725" lIns="45725" spcFirstLastPara="1" rIns="45725" wrap="square" tIns="45725">
            <a:noAutofit/>
          </a:bodyPr>
          <a:lstStyle>
            <a:lvl1pPr lvl="0">
              <a:spcBef>
                <a:spcPts val="0"/>
              </a:spcBef>
              <a:spcAft>
                <a:spcPts val="0"/>
              </a:spcAft>
              <a:buClr>
                <a:srgbClr val="088BF5"/>
              </a:buClr>
              <a:buSzPts val="1200"/>
              <a:buNone/>
              <a:defRPr sz="1200">
                <a:solidFill>
                  <a:srgbClr val="088BF5"/>
                </a:solidFill>
              </a:defRPr>
            </a:lvl1pPr>
            <a:lvl2pPr lvl="1">
              <a:spcBef>
                <a:spcPts val="0"/>
              </a:spcBef>
              <a:spcAft>
                <a:spcPts val="0"/>
              </a:spcAft>
              <a:buClr>
                <a:srgbClr val="088BF5"/>
              </a:buClr>
              <a:buSzPts val="1200"/>
              <a:buNone/>
              <a:defRPr sz="1200">
                <a:solidFill>
                  <a:srgbClr val="088BF5"/>
                </a:solidFill>
              </a:defRPr>
            </a:lvl2pPr>
            <a:lvl3pPr lvl="2">
              <a:spcBef>
                <a:spcPts val="0"/>
              </a:spcBef>
              <a:spcAft>
                <a:spcPts val="0"/>
              </a:spcAft>
              <a:buClr>
                <a:srgbClr val="088BF5"/>
              </a:buClr>
              <a:buSzPts val="1200"/>
              <a:buNone/>
              <a:defRPr sz="1200">
                <a:solidFill>
                  <a:srgbClr val="088BF5"/>
                </a:solidFill>
              </a:defRPr>
            </a:lvl3pPr>
            <a:lvl4pPr lvl="3">
              <a:spcBef>
                <a:spcPts val="0"/>
              </a:spcBef>
              <a:spcAft>
                <a:spcPts val="0"/>
              </a:spcAft>
              <a:buClr>
                <a:srgbClr val="088BF5"/>
              </a:buClr>
              <a:buSzPts val="1200"/>
              <a:buNone/>
              <a:defRPr sz="1200">
                <a:solidFill>
                  <a:srgbClr val="088BF5"/>
                </a:solidFill>
              </a:defRPr>
            </a:lvl4pPr>
            <a:lvl5pPr lvl="4">
              <a:spcBef>
                <a:spcPts val="0"/>
              </a:spcBef>
              <a:spcAft>
                <a:spcPts val="0"/>
              </a:spcAft>
              <a:buClr>
                <a:srgbClr val="088BF5"/>
              </a:buClr>
              <a:buSzPts val="1200"/>
              <a:buNone/>
              <a:defRPr sz="1200">
                <a:solidFill>
                  <a:srgbClr val="088BF5"/>
                </a:solidFill>
              </a:defRPr>
            </a:lvl5pPr>
            <a:lvl6pPr lvl="5">
              <a:spcBef>
                <a:spcPts val="0"/>
              </a:spcBef>
              <a:spcAft>
                <a:spcPts val="0"/>
              </a:spcAft>
              <a:buClr>
                <a:srgbClr val="088BF5"/>
              </a:buClr>
              <a:buSzPts val="1200"/>
              <a:buNone/>
              <a:defRPr sz="1200">
                <a:solidFill>
                  <a:srgbClr val="088BF5"/>
                </a:solidFill>
              </a:defRPr>
            </a:lvl6pPr>
            <a:lvl7pPr lvl="6">
              <a:spcBef>
                <a:spcPts val="0"/>
              </a:spcBef>
              <a:spcAft>
                <a:spcPts val="0"/>
              </a:spcAft>
              <a:buClr>
                <a:srgbClr val="088BF5"/>
              </a:buClr>
              <a:buSzPts val="1200"/>
              <a:buNone/>
              <a:defRPr sz="1200">
                <a:solidFill>
                  <a:srgbClr val="088BF5"/>
                </a:solidFill>
              </a:defRPr>
            </a:lvl7pPr>
            <a:lvl8pPr lvl="7">
              <a:spcBef>
                <a:spcPts val="0"/>
              </a:spcBef>
              <a:spcAft>
                <a:spcPts val="0"/>
              </a:spcAft>
              <a:buClr>
                <a:srgbClr val="088BF5"/>
              </a:buClr>
              <a:buSzPts val="1200"/>
              <a:buNone/>
              <a:defRPr sz="1200">
                <a:solidFill>
                  <a:srgbClr val="088BF5"/>
                </a:solidFill>
              </a:defRPr>
            </a:lvl8pPr>
            <a:lvl9pPr lvl="8">
              <a:spcBef>
                <a:spcPts val="0"/>
              </a:spcBef>
              <a:spcAft>
                <a:spcPts val="0"/>
              </a:spcAft>
              <a:buClr>
                <a:srgbClr val="088BF5"/>
              </a:buClr>
              <a:buSzPts val="1200"/>
              <a:buNone/>
              <a:defRPr sz="1200">
                <a:solidFill>
                  <a:srgbClr val="088BF5"/>
                </a:solidFill>
              </a:defRPr>
            </a:lvl9pPr>
          </a:lstStyle>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 - 70/30 Text - Dark">
  <p:cSld name="TITLE_AND_BODY_1_1_2">
    <p:bg>
      <p:bgPr>
        <a:solidFill>
          <a:srgbClr val="000000"/>
        </a:solidFill>
      </p:bgPr>
    </p:bg>
    <p:spTree>
      <p:nvGrpSpPr>
        <p:cNvPr id="287" name="Shape 287"/>
        <p:cNvGrpSpPr/>
        <p:nvPr/>
      </p:nvGrpSpPr>
      <p:grpSpPr>
        <a:xfrm>
          <a:off x="0" y="0"/>
          <a:ext cx="0" cy="0"/>
          <a:chOff x="0" y="0"/>
          <a:chExt cx="0" cy="0"/>
        </a:xfrm>
      </p:grpSpPr>
      <p:sp>
        <p:nvSpPr>
          <p:cNvPr id="288" name="Google Shape;288;p56"/>
          <p:cNvSpPr txBox="1"/>
          <p:nvPr>
            <p:ph type="ctrTitle"/>
          </p:nvPr>
        </p:nvSpPr>
        <p:spPr>
          <a:xfrm>
            <a:off x="952300" y="923200"/>
            <a:ext cx="3244800" cy="916800"/>
          </a:xfrm>
          <a:prstGeom prst="rect">
            <a:avLst/>
          </a:prstGeom>
        </p:spPr>
        <p:txBody>
          <a:bodyPr anchorCtr="0" anchor="t" bIns="45725" lIns="0" spcFirstLastPara="1" rIns="45725" wrap="square" tIns="91425">
            <a:noAutofit/>
          </a:bodyPr>
          <a:lstStyle>
            <a:lvl1pPr lvl="0">
              <a:lnSpc>
                <a:spcPct val="95000"/>
              </a:lnSpc>
              <a:spcBef>
                <a:spcPts val="0"/>
              </a:spcBef>
              <a:spcAft>
                <a:spcPts val="0"/>
              </a:spcAft>
              <a:buClr>
                <a:schemeClr val="lt1"/>
              </a:buClr>
              <a:buSzPts val="2400"/>
              <a:buNone/>
              <a:defRPr sz="2400">
                <a:solidFill>
                  <a:schemeClr val="lt1"/>
                </a:solidFill>
              </a:defRPr>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pic>
        <p:nvPicPr>
          <p:cNvPr id="289" name="Google Shape;289;p56"/>
          <p:cNvPicPr preferRelativeResize="0"/>
          <p:nvPr/>
        </p:nvPicPr>
        <p:blipFill rotWithShape="1">
          <a:blip r:embed="rId2">
            <a:alphaModFix/>
          </a:blip>
          <a:srcRect b="0" l="0" r="0" t="0"/>
          <a:stretch/>
        </p:blipFill>
        <p:spPr>
          <a:xfrm>
            <a:off x="221525" y="210300"/>
            <a:ext cx="138325" cy="122950"/>
          </a:xfrm>
          <a:prstGeom prst="rect">
            <a:avLst/>
          </a:prstGeom>
          <a:noFill/>
          <a:ln>
            <a:noFill/>
          </a:ln>
        </p:spPr>
      </p:pic>
      <p:sp>
        <p:nvSpPr>
          <p:cNvPr id="290" name="Google Shape;290;p56"/>
          <p:cNvSpPr txBox="1"/>
          <p:nvPr>
            <p:ph idx="1" type="subTitle"/>
          </p:nvPr>
        </p:nvSpPr>
        <p:spPr>
          <a:xfrm>
            <a:off x="952300" y="210275"/>
            <a:ext cx="2903700" cy="123000"/>
          </a:xfrm>
          <a:prstGeom prst="rect">
            <a:avLst/>
          </a:prstGeom>
        </p:spPr>
        <p:txBody>
          <a:bodyPr anchorCtr="0" anchor="ctr" bIns="0" lIns="0" spcFirstLastPara="1" rIns="0" wrap="square" tIns="0">
            <a:noAutofit/>
          </a:bodyPr>
          <a:lstStyle>
            <a:lvl1pPr lvl="0">
              <a:lnSpc>
                <a:spcPct val="100000"/>
              </a:lnSpc>
              <a:spcBef>
                <a:spcPts val="0"/>
              </a:spcBef>
              <a:spcAft>
                <a:spcPts val="0"/>
              </a:spcAft>
              <a:buClr>
                <a:schemeClr val="lt1"/>
              </a:buClr>
              <a:buSzPts val="800"/>
              <a:buFont typeface="Montserrat SemiBold"/>
              <a:buNone/>
              <a:defRPr sz="800">
                <a:solidFill>
                  <a:schemeClr val="lt1"/>
                </a:solidFill>
                <a:latin typeface="Montserrat SemiBold"/>
                <a:ea typeface="Montserrat SemiBold"/>
                <a:cs typeface="Montserrat SemiBold"/>
                <a:sym typeface="Montserrat SemiBold"/>
              </a:defRPr>
            </a:lvl1pPr>
            <a:lvl2pPr lvl="1" algn="ctr">
              <a:lnSpc>
                <a:spcPct val="100000"/>
              </a:lnSpc>
              <a:spcBef>
                <a:spcPts val="0"/>
              </a:spcBef>
              <a:spcAft>
                <a:spcPts val="0"/>
              </a:spcAft>
              <a:buClr>
                <a:schemeClr val="lt1"/>
              </a:buClr>
              <a:buSzPts val="2800"/>
              <a:buNone/>
              <a:defRPr sz="2800">
                <a:solidFill>
                  <a:schemeClr val="lt1"/>
                </a:solidFill>
              </a:defRPr>
            </a:lvl2pPr>
            <a:lvl3pPr lvl="2" algn="ctr">
              <a:lnSpc>
                <a:spcPct val="100000"/>
              </a:lnSpc>
              <a:spcBef>
                <a:spcPts val="0"/>
              </a:spcBef>
              <a:spcAft>
                <a:spcPts val="0"/>
              </a:spcAft>
              <a:buClr>
                <a:schemeClr val="lt1"/>
              </a:buClr>
              <a:buSzPts val="2800"/>
              <a:buNone/>
              <a:defRPr sz="2800">
                <a:solidFill>
                  <a:schemeClr val="lt1"/>
                </a:solidFill>
              </a:defRPr>
            </a:lvl3pPr>
            <a:lvl4pPr lvl="3" algn="ctr">
              <a:lnSpc>
                <a:spcPct val="100000"/>
              </a:lnSpc>
              <a:spcBef>
                <a:spcPts val="0"/>
              </a:spcBef>
              <a:spcAft>
                <a:spcPts val="0"/>
              </a:spcAft>
              <a:buClr>
                <a:schemeClr val="lt1"/>
              </a:buClr>
              <a:buSzPts val="2800"/>
              <a:buNone/>
              <a:defRPr sz="2800">
                <a:solidFill>
                  <a:schemeClr val="lt1"/>
                </a:solidFill>
              </a:defRPr>
            </a:lvl4pPr>
            <a:lvl5pPr lvl="4" algn="ctr">
              <a:lnSpc>
                <a:spcPct val="100000"/>
              </a:lnSpc>
              <a:spcBef>
                <a:spcPts val="0"/>
              </a:spcBef>
              <a:spcAft>
                <a:spcPts val="0"/>
              </a:spcAft>
              <a:buClr>
                <a:schemeClr val="lt1"/>
              </a:buClr>
              <a:buSzPts val="2800"/>
              <a:buNone/>
              <a:defRPr sz="2800">
                <a:solidFill>
                  <a:schemeClr val="lt1"/>
                </a:solidFill>
              </a:defRPr>
            </a:lvl5pPr>
            <a:lvl6pPr lvl="5" algn="ctr">
              <a:lnSpc>
                <a:spcPct val="100000"/>
              </a:lnSpc>
              <a:spcBef>
                <a:spcPts val="0"/>
              </a:spcBef>
              <a:spcAft>
                <a:spcPts val="0"/>
              </a:spcAft>
              <a:buClr>
                <a:schemeClr val="lt1"/>
              </a:buClr>
              <a:buSzPts val="2800"/>
              <a:buNone/>
              <a:defRPr sz="2800">
                <a:solidFill>
                  <a:schemeClr val="lt1"/>
                </a:solidFill>
              </a:defRPr>
            </a:lvl6pPr>
            <a:lvl7pPr lvl="6" algn="ctr">
              <a:lnSpc>
                <a:spcPct val="100000"/>
              </a:lnSpc>
              <a:spcBef>
                <a:spcPts val="0"/>
              </a:spcBef>
              <a:spcAft>
                <a:spcPts val="0"/>
              </a:spcAft>
              <a:buClr>
                <a:schemeClr val="lt1"/>
              </a:buClr>
              <a:buSzPts val="2800"/>
              <a:buNone/>
              <a:defRPr sz="2800">
                <a:solidFill>
                  <a:schemeClr val="lt1"/>
                </a:solidFill>
              </a:defRPr>
            </a:lvl7pPr>
            <a:lvl8pPr lvl="7" algn="ctr">
              <a:lnSpc>
                <a:spcPct val="100000"/>
              </a:lnSpc>
              <a:spcBef>
                <a:spcPts val="0"/>
              </a:spcBef>
              <a:spcAft>
                <a:spcPts val="0"/>
              </a:spcAft>
              <a:buClr>
                <a:schemeClr val="lt1"/>
              </a:buClr>
              <a:buSzPts val="2800"/>
              <a:buNone/>
              <a:defRPr sz="2800">
                <a:solidFill>
                  <a:schemeClr val="lt1"/>
                </a:solidFill>
              </a:defRPr>
            </a:lvl8pPr>
            <a:lvl9pPr lvl="8" algn="ctr">
              <a:lnSpc>
                <a:spcPct val="100000"/>
              </a:lnSpc>
              <a:spcBef>
                <a:spcPts val="0"/>
              </a:spcBef>
              <a:spcAft>
                <a:spcPts val="0"/>
              </a:spcAft>
              <a:buClr>
                <a:schemeClr val="lt1"/>
              </a:buClr>
              <a:buSzPts val="2800"/>
              <a:buNone/>
              <a:defRPr sz="2800">
                <a:solidFill>
                  <a:schemeClr val="lt1"/>
                </a:solidFill>
              </a:defRPr>
            </a:lvl9pPr>
          </a:lstStyle>
          <a:p/>
        </p:txBody>
      </p:sp>
      <p:sp>
        <p:nvSpPr>
          <p:cNvPr id="291" name="Google Shape;291;p56"/>
          <p:cNvSpPr txBox="1"/>
          <p:nvPr/>
        </p:nvSpPr>
        <p:spPr>
          <a:xfrm rot="-5400000">
            <a:off x="-975112" y="3297988"/>
            <a:ext cx="2528700" cy="771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500">
                <a:solidFill>
                  <a:srgbClr val="666666"/>
                </a:solidFill>
                <a:latin typeface="Montserrat Medium"/>
                <a:ea typeface="Montserrat Medium"/>
                <a:cs typeface="Montserrat Medium"/>
                <a:sym typeface="Montserrat Medium"/>
              </a:rPr>
              <a:t>© 2023 Skydio, Inc. Proprietary &amp; Confidential</a:t>
            </a:r>
            <a:endParaRPr sz="500">
              <a:solidFill>
                <a:srgbClr val="666666"/>
              </a:solidFill>
              <a:latin typeface="Montserrat Medium"/>
              <a:ea typeface="Montserrat Medium"/>
              <a:cs typeface="Montserrat Medium"/>
              <a:sym typeface="Montserrat Medium"/>
            </a:endParaRPr>
          </a:p>
        </p:txBody>
      </p:sp>
      <p:sp>
        <p:nvSpPr>
          <p:cNvPr id="292" name="Google Shape;292;p56"/>
          <p:cNvSpPr txBox="1"/>
          <p:nvPr/>
        </p:nvSpPr>
        <p:spPr>
          <a:xfrm>
            <a:off x="202413" y="4779625"/>
            <a:ext cx="176700" cy="2388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fld id="{00000000-1234-1234-1234-123412341234}" type="slidenum">
              <a:rPr lang="en" sz="700">
                <a:solidFill>
                  <a:schemeClr val="lt1"/>
                </a:solidFill>
                <a:latin typeface="Montserrat Medium"/>
                <a:ea typeface="Montserrat Medium"/>
                <a:cs typeface="Montserrat Medium"/>
                <a:sym typeface="Montserrat Medium"/>
              </a:rPr>
              <a:t>‹#›</a:t>
            </a:fld>
            <a:endParaRPr sz="700">
              <a:solidFill>
                <a:schemeClr val="lt1"/>
              </a:solidFill>
              <a:latin typeface="Montserrat Medium"/>
              <a:ea typeface="Montserrat Medium"/>
              <a:cs typeface="Montserrat Medium"/>
              <a:sym typeface="Montserrat Medium"/>
            </a:endParaRPr>
          </a:p>
        </p:txBody>
      </p:sp>
      <p:sp>
        <p:nvSpPr>
          <p:cNvPr id="293" name="Google Shape;293;p56"/>
          <p:cNvSpPr txBox="1"/>
          <p:nvPr>
            <p:ph idx="2" type="body"/>
          </p:nvPr>
        </p:nvSpPr>
        <p:spPr>
          <a:xfrm>
            <a:off x="885925" y="2778988"/>
            <a:ext cx="3114300" cy="1925700"/>
          </a:xfrm>
          <a:prstGeom prst="rect">
            <a:avLst/>
          </a:prstGeom>
        </p:spPr>
        <p:txBody>
          <a:bodyPr anchorCtr="0" anchor="t" bIns="91425" lIns="91425" spcFirstLastPara="1" rIns="91425" wrap="square" tIns="91425">
            <a:noAutofit/>
          </a:bodyPr>
          <a:lstStyle>
            <a:lvl1pPr indent="-285750" lvl="0" marL="457200">
              <a:spcBef>
                <a:spcPts val="0"/>
              </a:spcBef>
              <a:spcAft>
                <a:spcPts val="0"/>
              </a:spcAft>
              <a:buSzPts val="900"/>
              <a:buChar char="●"/>
              <a:defRPr sz="900"/>
            </a:lvl1pPr>
            <a:lvl2pPr indent="-285750" lvl="1" marL="914400">
              <a:spcBef>
                <a:spcPts val="0"/>
              </a:spcBef>
              <a:spcAft>
                <a:spcPts val="0"/>
              </a:spcAft>
              <a:buSzPts val="900"/>
              <a:buChar char="○"/>
              <a:defRPr sz="900"/>
            </a:lvl2pPr>
            <a:lvl3pPr indent="-285750" lvl="2" marL="1371600">
              <a:spcBef>
                <a:spcPts val="0"/>
              </a:spcBef>
              <a:spcAft>
                <a:spcPts val="0"/>
              </a:spcAft>
              <a:buSzPts val="900"/>
              <a:buChar char="■"/>
              <a:defRPr sz="900"/>
            </a:lvl3pPr>
            <a:lvl4pPr indent="-285750" lvl="3" marL="1828800">
              <a:spcBef>
                <a:spcPts val="0"/>
              </a:spcBef>
              <a:spcAft>
                <a:spcPts val="0"/>
              </a:spcAft>
              <a:buSzPts val="900"/>
              <a:buChar char="●"/>
              <a:defRPr sz="900"/>
            </a:lvl4pPr>
            <a:lvl5pPr indent="-285750" lvl="4" marL="2286000">
              <a:spcBef>
                <a:spcPts val="0"/>
              </a:spcBef>
              <a:spcAft>
                <a:spcPts val="0"/>
              </a:spcAft>
              <a:buSzPts val="900"/>
              <a:buChar char="○"/>
              <a:defRPr sz="900"/>
            </a:lvl5pPr>
            <a:lvl6pPr indent="-285750" lvl="5" marL="2743200">
              <a:spcBef>
                <a:spcPts val="0"/>
              </a:spcBef>
              <a:spcAft>
                <a:spcPts val="0"/>
              </a:spcAft>
              <a:buSzPts val="900"/>
              <a:buChar char="■"/>
              <a:defRPr sz="900"/>
            </a:lvl6pPr>
            <a:lvl7pPr indent="-285750" lvl="6" marL="3200400">
              <a:spcBef>
                <a:spcPts val="0"/>
              </a:spcBef>
              <a:spcAft>
                <a:spcPts val="0"/>
              </a:spcAft>
              <a:buSzPts val="900"/>
              <a:buChar char="●"/>
              <a:defRPr sz="900"/>
            </a:lvl7pPr>
            <a:lvl8pPr indent="-285750" lvl="7" marL="3657600">
              <a:spcBef>
                <a:spcPts val="0"/>
              </a:spcBef>
              <a:spcAft>
                <a:spcPts val="0"/>
              </a:spcAft>
              <a:buSzPts val="900"/>
              <a:buChar char="○"/>
              <a:defRPr sz="900"/>
            </a:lvl8pPr>
            <a:lvl9pPr indent="-285750" lvl="8" marL="4114800">
              <a:spcBef>
                <a:spcPts val="0"/>
              </a:spcBef>
              <a:spcAft>
                <a:spcPts val="0"/>
              </a:spcAft>
              <a:buSzPts val="900"/>
              <a:buChar char="■"/>
              <a:defRPr sz="900"/>
            </a:lvl9pPr>
          </a:lstStyle>
          <a:p/>
        </p:txBody>
      </p:sp>
      <p:sp>
        <p:nvSpPr>
          <p:cNvPr id="294" name="Google Shape;294;p56"/>
          <p:cNvSpPr/>
          <p:nvPr/>
        </p:nvSpPr>
        <p:spPr>
          <a:xfrm>
            <a:off x="6133188" y="0"/>
            <a:ext cx="3007200" cy="5143500"/>
          </a:xfrm>
          <a:prstGeom prst="rect">
            <a:avLst/>
          </a:prstGeom>
          <a:solidFill>
            <a:schemeClr val="dk2"/>
          </a:solidFill>
          <a:ln>
            <a:noFill/>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295" name="Google Shape;295;p56"/>
          <p:cNvSpPr txBox="1"/>
          <p:nvPr>
            <p:ph idx="3" type="subTitle"/>
          </p:nvPr>
        </p:nvSpPr>
        <p:spPr>
          <a:xfrm>
            <a:off x="6953973" y="1098750"/>
            <a:ext cx="1715100" cy="432000"/>
          </a:xfrm>
          <a:prstGeom prst="rect">
            <a:avLst/>
          </a:prstGeom>
        </p:spPr>
        <p:txBody>
          <a:bodyPr anchorCtr="0" anchor="t" bIns="45725" lIns="45725" spcFirstLastPara="1" rIns="45725" wrap="square" tIns="45725">
            <a:noAutofit/>
          </a:bodyPr>
          <a:lstStyle>
            <a:lvl1pPr lvl="0">
              <a:spcBef>
                <a:spcPts val="0"/>
              </a:spcBef>
              <a:spcAft>
                <a:spcPts val="0"/>
              </a:spcAft>
              <a:buClr>
                <a:srgbClr val="088BF5"/>
              </a:buClr>
              <a:buSzPts val="1000"/>
              <a:buNone/>
              <a:defRPr sz="1000">
                <a:solidFill>
                  <a:srgbClr val="088BF5"/>
                </a:solidFill>
              </a:defRPr>
            </a:lvl1pPr>
            <a:lvl2pPr lvl="1">
              <a:spcBef>
                <a:spcPts val="0"/>
              </a:spcBef>
              <a:spcAft>
                <a:spcPts val="0"/>
              </a:spcAft>
              <a:buClr>
                <a:srgbClr val="088BF5"/>
              </a:buClr>
              <a:buSzPts val="1000"/>
              <a:buNone/>
              <a:defRPr sz="1000">
                <a:solidFill>
                  <a:srgbClr val="088BF5"/>
                </a:solidFill>
              </a:defRPr>
            </a:lvl2pPr>
            <a:lvl3pPr lvl="2">
              <a:spcBef>
                <a:spcPts val="0"/>
              </a:spcBef>
              <a:spcAft>
                <a:spcPts val="0"/>
              </a:spcAft>
              <a:buClr>
                <a:srgbClr val="088BF5"/>
              </a:buClr>
              <a:buSzPts val="1000"/>
              <a:buNone/>
              <a:defRPr sz="1000">
                <a:solidFill>
                  <a:srgbClr val="088BF5"/>
                </a:solidFill>
              </a:defRPr>
            </a:lvl3pPr>
            <a:lvl4pPr lvl="3">
              <a:spcBef>
                <a:spcPts val="0"/>
              </a:spcBef>
              <a:spcAft>
                <a:spcPts val="0"/>
              </a:spcAft>
              <a:buClr>
                <a:srgbClr val="088BF5"/>
              </a:buClr>
              <a:buSzPts val="1000"/>
              <a:buNone/>
              <a:defRPr sz="1000">
                <a:solidFill>
                  <a:srgbClr val="088BF5"/>
                </a:solidFill>
              </a:defRPr>
            </a:lvl4pPr>
            <a:lvl5pPr lvl="4">
              <a:spcBef>
                <a:spcPts val="0"/>
              </a:spcBef>
              <a:spcAft>
                <a:spcPts val="0"/>
              </a:spcAft>
              <a:buClr>
                <a:srgbClr val="088BF5"/>
              </a:buClr>
              <a:buSzPts val="1000"/>
              <a:buNone/>
              <a:defRPr sz="1000">
                <a:solidFill>
                  <a:srgbClr val="088BF5"/>
                </a:solidFill>
              </a:defRPr>
            </a:lvl5pPr>
            <a:lvl6pPr lvl="5">
              <a:spcBef>
                <a:spcPts val="0"/>
              </a:spcBef>
              <a:spcAft>
                <a:spcPts val="0"/>
              </a:spcAft>
              <a:buClr>
                <a:srgbClr val="088BF5"/>
              </a:buClr>
              <a:buSzPts val="1000"/>
              <a:buNone/>
              <a:defRPr sz="1000">
                <a:solidFill>
                  <a:srgbClr val="088BF5"/>
                </a:solidFill>
              </a:defRPr>
            </a:lvl6pPr>
            <a:lvl7pPr lvl="6">
              <a:spcBef>
                <a:spcPts val="0"/>
              </a:spcBef>
              <a:spcAft>
                <a:spcPts val="0"/>
              </a:spcAft>
              <a:buClr>
                <a:srgbClr val="088BF5"/>
              </a:buClr>
              <a:buSzPts val="1000"/>
              <a:buNone/>
              <a:defRPr sz="1000">
                <a:solidFill>
                  <a:srgbClr val="088BF5"/>
                </a:solidFill>
              </a:defRPr>
            </a:lvl7pPr>
            <a:lvl8pPr lvl="7">
              <a:spcBef>
                <a:spcPts val="0"/>
              </a:spcBef>
              <a:spcAft>
                <a:spcPts val="0"/>
              </a:spcAft>
              <a:buClr>
                <a:srgbClr val="088BF5"/>
              </a:buClr>
              <a:buSzPts val="1000"/>
              <a:buNone/>
              <a:defRPr sz="1000">
                <a:solidFill>
                  <a:srgbClr val="088BF5"/>
                </a:solidFill>
              </a:defRPr>
            </a:lvl8pPr>
            <a:lvl9pPr lvl="8">
              <a:spcBef>
                <a:spcPts val="0"/>
              </a:spcBef>
              <a:spcAft>
                <a:spcPts val="0"/>
              </a:spcAft>
              <a:buClr>
                <a:srgbClr val="088BF5"/>
              </a:buClr>
              <a:buSzPts val="1000"/>
              <a:buNone/>
              <a:defRPr sz="1000">
                <a:solidFill>
                  <a:srgbClr val="088BF5"/>
                </a:solidFill>
              </a:defRPr>
            </a:lvl9pPr>
          </a:lstStyle>
          <a:p/>
        </p:txBody>
      </p:sp>
      <p:sp>
        <p:nvSpPr>
          <p:cNvPr id="296" name="Google Shape;296;p56"/>
          <p:cNvSpPr txBox="1"/>
          <p:nvPr>
            <p:ph idx="4" type="body"/>
          </p:nvPr>
        </p:nvSpPr>
        <p:spPr>
          <a:xfrm>
            <a:off x="6925175" y="1476177"/>
            <a:ext cx="1902000" cy="523800"/>
          </a:xfrm>
          <a:prstGeom prst="rect">
            <a:avLst/>
          </a:prstGeom>
        </p:spPr>
        <p:txBody>
          <a:bodyPr anchorCtr="0" anchor="t" bIns="91425" lIns="91425" spcFirstLastPara="1" rIns="91425" wrap="square" tIns="91425">
            <a:noAutofit/>
          </a:bodyPr>
          <a:lstStyle>
            <a:lvl1pPr indent="-279400" lvl="0" marL="457200">
              <a:spcBef>
                <a:spcPts val="0"/>
              </a:spcBef>
              <a:spcAft>
                <a:spcPts val="0"/>
              </a:spcAft>
              <a:buSzPts val="800"/>
              <a:buChar char="●"/>
              <a:defRPr sz="800"/>
            </a:lvl1pPr>
            <a:lvl2pPr indent="-279400" lvl="1" marL="914400">
              <a:spcBef>
                <a:spcPts val="0"/>
              </a:spcBef>
              <a:spcAft>
                <a:spcPts val="0"/>
              </a:spcAft>
              <a:buSzPts val="800"/>
              <a:buChar char="○"/>
              <a:defRPr sz="800"/>
            </a:lvl2pPr>
            <a:lvl3pPr indent="-279400" lvl="2" marL="1371600">
              <a:spcBef>
                <a:spcPts val="0"/>
              </a:spcBef>
              <a:spcAft>
                <a:spcPts val="0"/>
              </a:spcAft>
              <a:buSzPts val="800"/>
              <a:buChar char="■"/>
              <a:defRPr sz="800"/>
            </a:lvl3pPr>
            <a:lvl4pPr indent="-279400" lvl="3" marL="1828800">
              <a:spcBef>
                <a:spcPts val="0"/>
              </a:spcBef>
              <a:spcAft>
                <a:spcPts val="0"/>
              </a:spcAft>
              <a:buSzPts val="800"/>
              <a:buChar char="●"/>
              <a:defRPr sz="800"/>
            </a:lvl4pPr>
            <a:lvl5pPr indent="-279400" lvl="4" marL="2286000">
              <a:spcBef>
                <a:spcPts val="0"/>
              </a:spcBef>
              <a:spcAft>
                <a:spcPts val="0"/>
              </a:spcAft>
              <a:buSzPts val="800"/>
              <a:buChar char="○"/>
              <a:defRPr sz="800"/>
            </a:lvl5pPr>
            <a:lvl6pPr indent="-279400" lvl="5" marL="2743200">
              <a:spcBef>
                <a:spcPts val="0"/>
              </a:spcBef>
              <a:spcAft>
                <a:spcPts val="0"/>
              </a:spcAft>
              <a:buSzPts val="800"/>
              <a:buChar char="■"/>
              <a:defRPr sz="800"/>
            </a:lvl6pPr>
            <a:lvl7pPr indent="-279400" lvl="6" marL="3200400">
              <a:spcBef>
                <a:spcPts val="0"/>
              </a:spcBef>
              <a:spcAft>
                <a:spcPts val="0"/>
              </a:spcAft>
              <a:buSzPts val="800"/>
              <a:buChar char="●"/>
              <a:defRPr sz="800"/>
            </a:lvl7pPr>
            <a:lvl8pPr indent="-279400" lvl="7" marL="3657600">
              <a:spcBef>
                <a:spcPts val="0"/>
              </a:spcBef>
              <a:spcAft>
                <a:spcPts val="0"/>
              </a:spcAft>
              <a:buSzPts val="800"/>
              <a:buChar char="○"/>
              <a:defRPr sz="800"/>
            </a:lvl8pPr>
            <a:lvl9pPr indent="-279400" lvl="8" marL="4114800">
              <a:spcBef>
                <a:spcPts val="0"/>
              </a:spcBef>
              <a:spcAft>
                <a:spcPts val="0"/>
              </a:spcAft>
              <a:buSzPts val="800"/>
              <a:buChar char="■"/>
              <a:defRPr sz="800"/>
            </a:lvl9pPr>
          </a:lstStyle>
          <a:p/>
        </p:txBody>
      </p:sp>
      <p:sp>
        <p:nvSpPr>
          <p:cNvPr id="297" name="Google Shape;297;p56"/>
          <p:cNvSpPr txBox="1"/>
          <p:nvPr>
            <p:ph idx="5" type="subTitle"/>
          </p:nvPr>
        </p:nvSpPr>
        <p:spPr>
          <a:xfrm>
            <a:off x="921713" y="2265025"/>
            <a:ext cx="3244800" cy="432000"/>
          </a:xfrm>
          <a:prstGeom prst="rect">
            <a:avLst/>
          </a:prstGeom>
        </p:spPr>
        <p:txBody>
          <a:bodyPr anchorCtr="0" anchor="t" bIns="45725" lIns="45725" spcFirstLastPara="1" rIns="45725" wrap="square" tIns="45725">
            <a:noAutofit/>
          </a:bodyPr>
          <a:lstStyle>
            <a:lvl1pPr lvl="0">
              <a:spcBef>
                <a:spcPts val="0"/>
              </a:spcBef>
              <a:spcAft>
                <a:spcPts val="0"/>
              </a:spcAft>
              <a:buClr>
                <a:srgbClr val="088BF5"/>
              </a:buClr>
              <a:buSzPts val="1200"/>
              <a:buNone/>
              <a:defRPr sz="1200">
                <a:solidFill>
                  <a:srgbClr val="088BF5"/>
                </a:solidFill>
              </a:defRPr>
            </a:lvl1pPr>
            <a:lvl2pPr lvl="1">
              <a:spcBef>
                <a:spcPts val="0"/>
              </a:spcBef>
              <a:spcAft>
                <a:spcPts val="0"/>
              </a:spcAft>
              <a:buClr>
                <a:srgbClr val="088BF5"/>
              </a:buClr>
              <a:buSzPts val="700"/>
              <a:buNone/>
              <a:defRPr>
                <a:solidFill>
                  <a:srgbClr val="088BF5"/>
                </a:solidFill>
              </a:defRPr>
            </a:lvl2pPr>
            <a:lvl3pPr lvl="2">
              <a:spcBef>
                <a:spcPts val="0"/>
              </a:spcBef>
              <a:spcAft>
                <a:spcPts val="0"/>
              </a:spcAft>
              <a:buClr>
                <a:srgbClr val="088BF5"/>
              </a:buClr>
              <a:buSzPts val="700"/>
              <a:buNone/>
              <a:defRPr>
                <a:solidFill>
                  <a:srgbClr val="088BF5"/>
                </a:solidFill>
              </a:defRPr>
            </a:lvl3pPr>
            <a:lvl4pPr lvl="3">
              <a:spcBef>
                <a:spcPts val="0"/>
              </a:spcBef>
              <a:spcAft>
                <a:spcPts val="0"/>
              </a:spcAft>
              <a:buClr>
                <a:srgbClr val="088BF5"/>
              </a:buClr>
              <a:buSzPts val="700"/>
              <a:buNone/>
              <a:defRPr>
                <a:solidFill>
                  <a:srgbClr val="088BF5"/>
                </a:solidFill>
              </a:defRPr>
            </a:lvl4pPr>
            <a:lvl5pPr lvl="4">
              <a:spcBef>
                <a:spcPts val="0"/>
              </a:spcBef>
              <a:spcAft>
                <a:spcPts val="0"/>
              </a:spcAft>
              <a:buClr>
                <a:srgbClr val="088BF5"/>
              </a:buClr>
              <a:buSzPts val="700"/>
              <a:buNone/>
              <a:defRPr>
                <a:solidFill>
                  <a:srgbClr val="088BF5"/>
                </a:solidFill>
              </a:defRPr>
            </a:lvl5pPr>
            <a:lvl6pPr lvl="5">
              <a:spcBef>
                <a:spcPts val="0"/>
              </a:spcBef>
              <a:spcAft>
                <a:spcPts val="0"/>
              </a:spcAft>
              <a:buClr>
                <a:srgbClr val="088BF5"/>
              </a:buClr>
              <a:buSzPts val="700"/>
              <a:buNone/>
              <a:defRPr>
                <a:solidFill>
                  <a:srgbClr val="088BF5"/>
                </a:solidFill>
              </a:defRPr>
            </a:lvl6pPr>
            <a:lvl7pPr lvl="6">
              <a:spcBef>
                <a:spcPts val="0"/>
              </a:spcBef>
              <a:spcAft>
                <a:spcPts val="0"/>
              </a:spcAft>
              <a:buClr>
                <a:srgbClr val="088BF5"/>
              </a:buClr>
              <a:buSzPts val="700"/>
              <a:buNone/>
              <a:defRPr>
                <a:solidFill>
                  <a:srgbClr val="088BF5"/>
                </a:solidFill>
              </a:defRPr>
            </a:lvl7pPr>
            <a:lvl8pPr lvl="7">
              <a:spcBef>
                <a:spcPts val="0"/>
              </a:spcBef>
              <a:spcAft>
                <a:spcPts val="0"/>
              </a:spcAft>
              <a:buClr>
                <a:srgbClr val="088BF5"/>
              </a:buClr>
              <a:buSzPts val="700"/>
              <a:buNone/>
              <a:defRPr>
                <a:solidFill>
                  <a:srgbClr val="088BF5"/>
                </a:solidFill>
              </a:defRPr>
            </a:lvl8pPr>
            <a:lvl9pPr lvl="8">
              <a:spcBef>
                <a:spcPts val="0"/>
              </a:spcBef>
              <a:spcAft>
                <a:spcPts val="0"/>
              </a:spcAft>
              <a:buClr>
                <a:srgbClr val="088BF5"/>
              </a:buClr>
              <a:buSzPts val="700"/>
              <a:buNone/>
              <a:defRPr>
                <a:solidFill>
                  <a:srgbClr val="088BF5"/>
                </a:solidFill>
              </a:defRPr>
            </a:lvl9pPr>
          </a:lstStyle>
          <a:p/>
        </p:txBody>
      </p:sp>
      <p:sp>
        <p:nvSpPr>
          <p:cNvPr id="298" name="Google Shape;298;p56"/>
          <p:cNvSpPr txBox="1"/>
          <p:nvPr>
            <p:ph idx="6" type="subTitle"/>
          </p:nvPr>
        </p:nvSpPr>
        <p:spPr>
          <a:xfrm>
            <a:off x="6953973" y="2281662"/>
            <a:ext cx="1715100" cy="432000"/>
          </a:xfrm>
          <a:prstGeom prst="rect">
            <a:avLst/>
          </a:prstGeom>
        </p:spPr>
        <p:txBody>
          <a:bodyPr anchorCtr="0" anchor="t" bIns="45725" lIns="45725" spcFirstLastPara="1" rIns="45725" wrap="square" tIns="45725">
            <a:noAutofit/>
          </a:bodyPr>
          <a:lstStyle>
            <a:lvl1pPr lvl="0">
              <a:spcBef>
                <a:spcPts val="0"/>
              </a:spcBef>
              <a:spcAft>
                <a:spcPts val="0"/>
              </a:spcAft>
              <a:buClr>
                <a:srgbClr val="088BF5"/>
              </a:buClr>
              <a:buSzPts val="1000"/>
              <a:buNone/>
              <a:defRPr sz="1000">
                <a:solidFill>
                  <a:srgbClr val="088BF5"/>
                </a:solidFill>
              </a:defRPr>
            </a:lvl1pPr>
            <a:lvl2pPr lvl="1">
              <a:spcBef>
                <a:spcPts val="0"/>
              </a:spcBef>
              <a:spcAft>
                <a:spcPts val="0"/>
              </a:spcAft>
              <a:buClr>
                <a:srgbClr val="088BF5"/>
              </a:buClr>
              <a:buSzPts val="1000"/>
              <a:buNone/>
              <a:defRPr sz="1000">
                <a:solidFill>
                  <a:srgbClr val="088BF5"/>
                </a:solidFill>
              </a:defRPr>
            </a:lvl2pPr>
            <a:lvl3pPr lvl="2">
              <a:spcBef>
                <a:spcPts val="0"/>
              </a:spcBef>
              <a:spcAft>
                <a:spcPts val="0"/>
              </a:spcAft>
              <a:buClr>
                <a:srgbClr val="088BF5"/>
              </a:buClr>
              <a:buSzPts val="1000"/>
              <a:buNone/>
              <a:defRPr sz="1000">
                <a:solidFill>
                  <a:srgbClr val="088BF5"/>
                </a:solidFill>
              </a:defRPr>
            </a:lvl3pPr>
            <a:lvl4pPr lvl="3">
              <a:spcBef>
                <a:spcPts val="0"/>
              </a:spcBef>
              <a:spcAft>
                <a:spcPts val="0"/>
              </a:spcAft>
              <a:buClr>
                <a:srgbClr val="088BF5"/>
              </a:buClr>
              <a:buSzPts val="1000"/>
              <a:buNone/>
              <a:defRPr sz="1000">
                <a:solidFill>
                  <a:srgbClr val="088BF5"/>
                </a:solidFill>
              </a:defRPr>
            </a:lvl4pPr>
            <a:lvl5pPr lvl="4">
              <a:spcBef>
                <a:spcPts val="0"/>
              </a:spcBef>
              <a:spcAft>
                <a:spcPts val="0"/>
              </a:spcAft>
              <a:buClr>
                <a:srgbClr val="088BF5"/>
              </a:buClr>
              <a:buSzPts val="1000"/>
              <a:buNone/>
              <a:defRPr sz="1000">
                <a:solidFill>
                  <a:srgbClr val="088BF5"/>
                </a:solidFill>
              </a:defRPr>
            </a:lvl5pPr>
            <a:lvl6pPr lvl="5">
              <a:spcBef>
                <a:spcPts val="0"/>
              </a:spcBef>
              <a:spcAft>
                <a:spcPts val="0"/>
              </a:spcAft>
              <a:buClr>
                <a:srgbClr val="088BF5"/>
              </a:buClr>
              <a:buSzPts val="1000"/>
              <a:buNone/>
              <a:defRPr sz="1000">
                <a:solidFill>
                  <a:srgbClr val="088BF5"/>
                </a:solidFill>
              </a:defRPr>
            </a:lvl6pPr>
            <a:lvl7pPr lvl="6">
              <a:spcBef>
                <a:spcPts val="0"/>
              </a:spcBef>
              <a:spcAft>
                <a:spcPts val="0"/>
              </a:spcAft>
              <a:buClr>
                <a:srgbClr val="088BF5"/>
              </a:buClr>
              <a:buSzPts val="1000"/>
              <a:buNone/>
              <a:defRPr sz="1000">
                <a:solidFill>
                  <a:srgbClr val="088BF5"/>
                </a:solidFill>
              </a:defRPr>
            </a:lvl7pPr>
            <a:lvl8pPr lvl="7">
              <a:spcBef>
                <a:spcPts val="0"/>
              </a:spcBef>
              <a:spcAft>
                <a:spcPts val="0"/>
              </a:spcAft>
              <a:buClr>
                <a:srgbClr val="088BF5"/>
              </a:buClr>
              <a:buSzPts val="1000"/>
              <a:buNone/>
              <a:defRPr sz="1000">
                <a:solidFill>
                  <a:srgbClr val="088BF5"/>
                </a:solidFill>
              </a:defRPr>
            </a:lvl8pPr>
            <a:lvl9pPr lvl="8">
              <a:spcBef>
                <a:spcPts val="0"/>
              </a:spcBef>
              <a:spcAft>
                <a:spcPts val="0"/>
              </a:spcAft>
              <a:buClr>
                <a:srgbClr val="088BF5"/>
              </a:buClr>
              <a:buSzPts val="1000"/>
              <a:buNone/>
              <a:defRPr sz="1000">
                <a:solidFill>
                  <a:srgbClr val="088BF5"/>
                </a:solidFill>
              </a:defRPr>
            </a:lvl9pPr>
          </a:lstStyle>
          <a:p/>
        </p:txBody>
      </p:sp>
      <p:sp>
        <p:nvSpPr>
          <p:cNvPr id="299" name="Google Shape;299;p56"/>
          <p:cNvSpPr txBox="1"/>
          <p:nvPr>
            <p:ph idx="7" type="body"/>
          </p:nvPr>
        </p:nvSpPr>
        <p:spPr>
          <a:xfrm>
            <a:off x="6925175" y="2659089"/>
            <a:ext cx="1902000" cy="523800"/>
          </a:xfrm>
          <a:prstGeom prst="rect">
            <a:avLst/>
          </a:prstGeom>
        </p:spPr>
        <p:txBody>
          <a:bodyPr anchorCtr="0" anchor="t" bIns="91425" lIns="91425" spcFirstLastPara="1" rIns="91425" wrap="square" tIns="91425">
            <a:noAutofit/>
          </a:bodyPr>
          <a:lstStyle>
            <a:lvl1pPr indent="-279400" lvl="0" marL="457200">
              <a:spcBef>
                <a:spcPts val="0"/>
              </a:spcBef>
              <a:spcAft>
                <a:spcPts val="0"/>
              </a:spcAft>
              <a:buSzPts val="800"/>
              <a:buChar char="●"/>
              <a:defRPr sz="800"/>
            </a:lvl1pPr>
            <a:lvl2pPr indent="-279400" lvl="1" marL="914400">
              <a:spcBef>
                <a:spcPts val="0"/>
              </a:spcBef>
              <a:spcAft>
                <a:spcPts val="0"/>
              </a:spcAft>
              <a:buSzPts val="800"/>
              <a:buChar char="○"/>
              <a:defRPr sz="800"/>
            </a:lvl2pPr>
            <a:lvl3pPr indent="-279400" lvl="2" marL="1371600">
              <a:spcBef>
                <a:spcPts val="0"/>
              </a:spcBef>
              <a:spcAft>
                <a:spcPts val="0"/>
              </a:spcAft>
              <a:buSzPts val="800"/>
              <a:buChar char="■"/>
              <a:defRPr sz="800"/>
            </a:lvl3pPr>
            <a:lvl4pPr indent="-279400" lvl="3" marL="1828800">
              <a:spcBef>
                <a:spcPts val="0"/>
              </a:spcBef>
              <a:spcAft>
                <a:spcPts val="0"/>
              </a:spcAft>
              <a:buSzPts val="800"/>
              <a:buChar char="●"/>
              <a:defRPr sz="800"/>
            </a:lvl4pPr>
            <a:lvl5pPr indent="-279400" lvl="4" marL="2286000">
              <a:spcBef>
                <a:spcPts val="0"/>
              </a:spcBef>
              <a:spcAft>
                <a:spcPts val="0"/>
              </a:spcAft>
              <a:buSzPts val="800"/>
              <a:buChar char="○"/>
              <a:defRPr sz="800"/>
            </a:lvl5pPr>
            <a:lvl6pPr indent="-279400" lvl="5" marL="2743200">
              <a:spcBef>
                <a:spcPts val="0"/>
              </a:spcBef>
              <a:spcAft>
                <a:spcPts val="0"/>
              </a:spcAft>
              <a:buSzPts val="800"/>
              <a:buChar char="■"/>
              <a:defRPr sz="800"/>
            </a:lvl6pPr>
            <a:lvl7pPr indent="-279400" lvl="6" marL="3200400">
              <a:spcBef>
                <a:spcPts val="0"/>
              </a:spcBef>
              <a:spcAft>
                <a:spcPts val="0"/>
              </a:spcAft>
              <a:buSzPts val="800"/>
              <a:buChar char="●"/>
              <a:defRPr sz="800"/>
            </a:lvl7pPr>
            <a:lvl8pPr indent="-279400" lvl="7" marL="3657600">
              <a:spcBef>
                <a:spcPts val="0"/>
              </a:spcBef>
              <a:spcAft>
                <a:spcPts val="0"/>
              </a:spcAft>
              <a:buSzPts val="800"/>
              <a:buChar char="○"/>
              <a:defRPr sz="800"/>
            </a:lvl8pPr>
            <a:lvl9pPr indent="-279400" lvl="8" marL="4114800">
              <a:spcBef>
                <a:spcPts val="0"/>
              </a:spcBef>
              <a:spcAft>
                <a:spcPts val="0"/>
              </a:spcAft>
              <a:buSzPts val="800"/>
              <a:buChar char="■"/>
              <a:defRPr sz="800"/>
            </a:lvl9pPr>
          </a:lstStyle>
          <a:p/>
        </p:txBody>
      </p:sp>
      <p:sp>
        <p:nvSpPr>
          <p:cNvPr id="300" name="Google Shape;300;p56"/>
          <p:cNvSpPr txBox="1"/>
          <p:nvPr>
            <p:ph idx="8" type="subTitle"/>
          </p:nvPr>
        </p:nvSpPr>
        <p:spPr>
          <a:xfrm>
            <a:off x="6953973" y="3464573"/>
            <a:ext cx="1715100" cy="432000"/>
          </a:xfrm>
          <a:prstGeom prst="rect">
            <a:avLst/>
          </a:prstGeom>
        </p:spPr>
        <p:txBody>
          <a:bodyPr anchorCtr="0" anchor="t" bIns="45725" lIns="45725" spcFirstLastPara="1" rIns="45725" wrap="square" tIns="45725">
            <a:noAutofit/>
          </a:bodyPr>
          <a:lstStyle>
            <a:lvl1pPr lvl="0">
              <a:spcBef>
                <a:spcPts val="0"/>
              </a:spcBef>
              <a:spcAft>
                <a:spcPts val="0"/>
              </a:spcAft>
              <a:buClr>
                <a:srgbClr val="088BF5"/>
              </a:buClr>
              <a:buSzPts val="1000"/>
              <a:buNone/>
              <a:defRPr sz="1000">
                <a:solidFill>
                  <a:srgbClr val="088BF5"/>
                </a:solidFill>
              </a:defRPr>
            </a:lvl1pPr>
            <a:lvl2pPr lvl="1">
              <a:spcBef>
                <a:spcPts val="0"/>
              </a:spcBef>
              <a:spcAft>
                <a:spcPts val="0"/>
              </a:spcAft>
              <a:buClr>
                <a:srgbClr val="088BF5"/>
              </a:buClr>
              <a:buSzPts val="1000"/>
              <a:buNone/>
              <a:defRPr sz="1000">
                <a:solidFill>
                  <a:srgbClr val="088BF5"/>
                </a:solidFill>
              </a:defRPr>
            </a:lvl2pPr>
            <a:lvl3pPr lvl="2">
              <a:spcBef>
                <a:spcPts val="0"/>
              </a:spcBef>
              <a:spcAft>
                <a:spcPts val="0"/>
              </a:spcAft>
              <a:buClr>
                <a:srgbClr val="088BF5"/>
              </a:buClr>
              <a:buSzPts val="1000"/>
              <a:buNone/>
              <a:defRPr sz="1000">
                <a:solidFill>
                  <a:srgbClr val="088BF5"/>
                </a:solidFill>
              </a:defRPr>
            </a:lvl3pPr>
            <a:lvl4pPr lvl="3">
              <a:spcBef>
                <a:spcPts val="0"/>
              </a:spcBef>
              <a:spcAft>
                <a:spcPts val="0"/>
              </a:spcAft>
              <a:buClr>
                <a:srgbClr val="088BF5"/>
              </a:buClr>
              <a:buSzPts val="1000"/>
              <a:buNone/>
              <a:defRPr sz="1000">
                <a:solidFill>
                  <a:srgbClr val="088BF5"/>
                </a:solidFill>
              </a:defRPr>
            </a:lvl4pPr>
            <a:lvl5pPr lvl="4">
              <a:spcBef>
                <a:spcPts val="0"/>
              </a:spcBef>
              <a:spcAft>
                <a:spcPts val="0"/>
              </a:spcAft>
              <a:buClr>
                <a:srgbClr val="088BF5"/>
              </a:buClr>
              <a:buSzPts val="1000"/>
              <a:buNone/>
              <a:defRPr sz="1000">
                <a:solidFill>
                  <a:srgbClr val="088BF5"/>
                </a:solidFill>
              </a:defRPr>
            </a:lvl5pPr>
            <a:lvl6pPr lvl="5">
              <a:spcBef>
                <a:spcPts val="0"/>
              </a:spcBef>
              <a:spcAft>
                <a:spcPts val="0"/>
              </a:spcAft>
              <a:buClr>
                <a:srgbClr val="088BF5"/>
              </a:buClr>
              <a:buSzPts val="1000"/>
              <a:buNone/>
              <a:defRPr sz="1000">
                <a:solidFill>
                  <a:srgbClr val="088BF5"/>
                </a:solidFill>
              </a:defRPr>
            </a:lvl6pPr>
            <a:lvl7pPr lvl="6">
              <a:spcBef>
                <a:spcPts val="0"/>
              </a:spcBef>
              <a:spcAft>
                <a:spcPts val="0"/>
              </a:spcAft>
              <a:buClr>
                <a:srgbClr val="088BF5"/>
              </a:buClr>
              <a:buSzPts val="1000"/>
              <a:buNone/>
              <a:defRPr sz="1000">
                <a:solidFill>
                  <a:srgbClr val="088BF5"/>
                </a:solidFill>
              </a:defRPr>
            </a:lvl7pPr>
            <a:lvl8pPr lvl="7">
              <a:spcBef>
                <a:spcPts val="0"/>
              </a:spcBef>
              <a:spcAft>
                <a:spcPts val="0"/>
              </a:spcAft>
              <a:buClr>
                <a:srgbClr val="088BF5"/>
              </a:buClr>
              <a:buSzPts val="1000"/>
              <a:buNone/>
              <a:defRPr sz="1000">
                <a:solidFill>
                  <a:srgbClr val="088BF5"/>
                </a:solidFill>
              </a:defRPr>
            </a:lvl8pPr>
            <a:lvl9pPr lvl="8">
              <a:spcBef>
                <a:spcPts val="0"/>
              </a:spcBef>
              <a:spcAft>
                <a:spcPts val="0"/>
              </a:spcAft>
              <a:buClr>
                <a:srgbClr val="088BF5"/>
              </a:buClr>
              <a:buSzPts val="1000"/>
              <a:buNone/>
              <a:defRPr sz="1000">
                <a:solidFill>
                  <a:srgbClr val="088BF5"/>
                </a:solidFill>
              </a:defRPr>
            </a:lvl9pPr>
          </a:lstStyle>
          <a:p/>
        </p:txBody>
      </p:sp>
      <p:sp>
        <p:nvSpPr>
          <p:cNvPr id="301" name="Google Shape;301;p56"/>
          <p:cNvSpPr txBox="1"/>
          <p:nvPr>
            <p:ph idx="9" type="body"/>
          </p:nvPr>
        </p:nvSpPr>
        <p:spPr>
          <a:xfrm>
            <a:off x="6925175" y="3842000"/>
            <a:ext cx="1902000" cy="523800"/>
          </a:xfrm>
          <a:prstGeom prst="rect">
            <a:avLst/>
          </a:prstGeom>
        </p:spPr>
        <p:txBody>
          <a:bodyPr anchorCtr="0" anchor="t" bIns="91425" lIns="91425" spcFirstLastPara="1" rIns="91425" wrap="square" tIns="91425">
            <a:noAutofit/>
          </a:bodyPr>
          <a:lstStyle>
            <a:lvl1pPr indent="-279400" lvl="0" marL="457200">
              <a:spcBef>
                <a:spcPts val="0"/>
              </a:spcBef>
              <a:spcAft>
                <a:spcPts val="0"/>
              </a:spcAft>
              <a:buSzPts val="800"/>
              <a:buChar char="●"/>
              <a:defRPr sz="800"/>
            </a:lvl1pPr>
            <a:lvl2pPr indent="-279400" lvl="1" marL="914400">
              <a:spcBef>
                <a:spcPts val="0"/>
              </a:spcBef>
              <a:spcAft>
                <a:spcPts val="0"/>
              </a:spcAft>
              <a:buSzPts val="800"/>
              <a:buChar char="○"/>
              <a:defRPr sz="800"/>
            </a:lvl2pPr>
            <a:lvl3pPr indent="-279400" lvl="2" marL="1371600">
              <a:spcBef>
                <a:spcPts val="0"/>
              </a:spcBef>
              <a:spcAft>
                <a:spcPts val="0"/>
              </a:spcAft>
              <a:buSzPts val="800"/>
              <a:buChar char="■"/>
              <a:defRPr sz="800"/>
            </a:lvl3pPr>
            <a:lvl4pPr indent="-279400" lvl="3" marL="1828800">
              <a:spcBef>
                <a:spcPts val="0"/>
              </a:spcBef>
              <a:spcAft>
                <a:spcPts val="0"/>
              </a:spcAft>
              <a:buSzPts val="800"/>
              <a:buChar char="●"/>
              <a:defRPr sz="800"/>
            </a:lvl4pPr>
            <a:lvl5pPr indent="-279400" lvl="4" marL="2286000">
              <a:spcBef>
                <a:spcPts val="0"/>
              </a:spcBef>
              <a:spcAft>
                <a:spcPts val="0"/>
              </a:spcAft>
              <a:buSzPts val="800"/>
              <a:buChar char="○"/>
              <a:defRPr sz="800"/>
            </a:lvl5pPr>
            <a:lvl6pPr indent="-279400" lvl="5" marL="2743200">
              <a:spcBef>
                <a:spcPts val="0"/>
              </a:spcBef>
              <a:spcAft>
                <a:spcPts val="0"/>
              </a:spcAft>
              <a:buSzPts val="800"/>
              <a:buChar char="■"/>
              <a:defRPr sz="800"/>
            </a:lvl6pPr>
            <a:lvl7pPr indent="-279400" lvl="6" marL="3200400">
              <a:spcBef>
                <a:spcPts val="0"/>
              </a:spcBef>
              <a:spcAft>
                <a:spcPts val="0"/>
              </a:spcAft>
              <a:buSzPts val="800"/>
              <a:buChar char="●"/>
              <a:defRPr sz="800"/>
            </a:lvl7pPr>
            <a:lvl8pPr indent="-279400" lvl="7" marL="3657600">
              <a:spcBef>
                <a:spcPts val="0"/>
              </a:spcBef>
              <a:spcAft>
                <a:spcPts val="0"/>
              </a:spcAft>
              <a:buSzPts val="800"/>
              <a:buChar char="○"/>
              <a:defRPr sz="800"/>
            </a:lvl8pPr>
            <a:lvl9pPr indent="-279400" lvl="8" marL="4114800">
              <a:spcBef>
                <a:spcPts val="0"/>
              </a:spcBef>
              <a:spcAft>
                <a:spcPts val="0"/>
              </a:spcAft>
              <a:buSzPts val="800"/>
              <a:buChar char="■"/>
              <a:defRPr sz="800"/>
            </a:lvl9pPr>
          </a:lstStyle>
          <a:p/>
        </p:txBody>
      </p:sp>
    </p:spTree>
  </p:cSld>
  <p:clrMapOvr>
    <a:masterClrMapping/>
  </p:clrMapOvr>
</p:sldLayout>
</file>

<file path=ppt/slideLayouts/slideLayout5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 - 70/30 Text - Light">
  <p:cSld name="TITLE_AND_BODY_1_1_2_2">
    <p:bg>
      <p:bgPr>
        <a:solidFill>
          <a:schemeClr val="lt1"/>
        </a:solidFill>
      </p:bgPr>
    </p:bg>
    <p:spTree>
      <p:nvGrpSpPr>
        <p:cNvPr id="302" name="Shape 302"/>
        <p:cNvGrpSpPr/>
        <p:nvPr/>
      </p:nvGrpSpPr>
      <p:grpSpPr>
        <a:xfrm>
          <a:off x="0" y="0"/>
          <a:ext cx="0" cy="0"/>
          <a:chOff x="0" y="0"/>
          <a:chExt cx="0" cy="0"/>
        </a:xfrm>
      </p:grpSpPr>
      <p:sp>
        <p:nvSpPr>
          <p:cNvPr id="303" name="Google Shape;303;p57"/>
          <p:cNvSpPr txBox="1"/>
          <p:nvPr>
            <p:ph type="ctrTitle"/>
          </p:nvPr>
        </p:nvSpPr>
        <p:spPr>
          <a:xfrm>
            <a:off x="952300" y="923200"/>
            <a:ext cx="3244800" cy="916800"/>
          </a:xfrm>
          <a:prstGeom prst="rect">
            <a:avLst/>
          </a:prstGeom>
        </p:spPr>
        <p:txBody>
          <a:bodyPr anchorCtr="0" anchor="t" bIns="45725" lIns="0" spcFirstLastPara="1" rIns="45725" wrap="square" tIns="91425">
            <a:noAutofit/>
          </a:bodyPr>
          <a:lstStyle>
            <a:lvl1pPr lvl="0">
              <a:lnSpc>
                <a:spcPct val="95000"/>
              </a:lnSpc>
              <a:spcBef>
                <a:spcPts val="0"/>
              </a:spcBef>
              <a:spcAft>
                <a:spcPts val="0"/>
              </a:spcAft>
              <a:buSzPts val="2400"/>
              <a:buNone/>
              <a:defRPr sz="24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304" name="Google Shape;304;p57"/>
          <p:cNvSpPr txBox="1"/>
          <p:nvPr>
            <p:ph idx="1" type="body"/>
          </p:nvPr>
        </p:nvSpPr>
        <p:spPr>
          <a:xfrm>
            <a:off x="885925" y="2778988"/>
            <a:ext cx="3114300" cy="1925700"/>
          </a:xfrm>
          <a:prstGeom prst="rect">
            <a:avLst/>
          </a:prstGeom>
        </p:spPr>
        <p:txBody>
          <a:bodyPr anchorCtr="0" anchor="t" bIns="91425" lIns="91425" spcFirstLastPara="1" rIns="91425" wrap="square" tIns="91425">
            <a:noAutofit/>
          </a:bodyPr>
          <a:lstStyle>
            <a:lvl1pPr indent="-285750" lvl="0" marL="457200">
              <a:spcBef>
                <a:spcPts val="0"/>
              </a:spcBef>
              <a:spcAft>
                <a:spcPts val="0"/>
              </a:spcAft>
              <a:buClr>
                <a:srgbClr val="666666"/>
              </a:buClr>
              <a:buSzPts val="900"/>
              <a:buChar char="●"/>
              <a:defRPr sz="900">
                <a:solidFill>
                  <a:srgbClr val="666666"/>
                </a:solidFill>
              </a:defRPr>
            </a:lvl1pPr>
            <a:lvl2pPr indent="-285750" lvl="1" marL="914400">
              <a:spcBef>
                <a:spcPts val="0"/>
              </a:spcBef>
              <a:spcAft>
                <a:spcPts val="0"/>
              </a:spcAft>
              <a:buClr>
                <a:srgbClr val="666666"/>
              </a:buClr>
              <a:buSzPts val="900"/>
              <a:buChar char="○"/>
              <a:defRPr sz="900">
                <a:solidFill>
                  <a:srgbClr val="666666"/>
                </a:solidFill>
              </a:defRPr>
            </a:lvl2pPr>
            <a:lvl3pPr indent="-285750" lvl="2" marL="1371600">
              <a:spcBef>
                <a:spcPts val="0"/>
              </a:spcBef>
              <a:spcAft>
                <a:spcPts val="0"/>
              </a:spcAft>
              <a:buClr>
                <a:srgbClr val="666666"/>
              </a:buClr>
              <a:buSzPts val="900"/>
              <a:buChar char="■"/>
              <a:defRPr sz="900">
                <a:solidFill>
                  <a:srgbClr val="666666"/>
                </a:solidFill>
              </a:defRPr>
            </a:lvl3pPr>
            <a:lvl4pPr indent="-285750" lvl="3" marL="1828800">
              <a:spcBef>
                <a:spcPts val="0"/>
              </a:spcBef>
              <a:spcAft>
                <a:spcPts val="0"/>
              </a:spcAft>
              <a:buClr>
                <a:srgbClr val="666666"/>
              </a:buClr>
              <a:buSzPts val="900"/>
              <a:buChar char="●"/>
              <a:defRPr sz="900">
                <a:solidFill>
                  <a:srgbClr val="666666"/>
                </a:solidFill>
              </a:defRPr>
            </a:lvl4pPr>
            <a:lvl5pPr indent="-285750" lvl="4" marL="2286000">
              <a:spcBef>
                <a:spcPts val="0"/>
              </a:spcBef>
              <a:spcAft>
                <a:spcPts val="0"/>
              </a:spcAft>
              <a:buClr>
                <a:srgbClr val="666666"/>
              </a:buClr>
              <a:buSzPts val="900"/>
              <a:buChar char="○"/>
              <a:defRPr sz="900">
                <a:solidFill>
                  <a:srgbClr val="666666"/>
                </a:solidFill>
              </a:defRPr>
            </a:lvl5pPr>
            <a:lvl6pPr indent="-285750" lvl="5" marL="2743200">
              <a:spcBef>
                <a:spcPts val="0"/>
              </a:spcBef>
              <a:spcAft>
                <a:spcPts val="0"/>
              </a:spcAft>
              <a:buClr>
                <a:srgbClr val="666666"/>
              </a:buClr>
              <a:buSzPts val="900"/>
              <a:buChar char="■"/>
              <a:defRPr sz="900">
                <a:solidFill>
                  <a:srgbClr val="666666"/>
                </a:solidFill>
              </a:defRPr>
            </a:lvl6pPr>
            <a:lvl7pPr indent="-285750" lvl="6" marL="3200400">
              <a:spcBef>
                <a:spcPts val="0"/>
              </a:spcBef>
              <a:spcAft>
                <a:spcPts val="0"/>
              </a:spcAft>
              <a:buClr>
                <a:srgbClr val="666666"/>
              </a:buClr>
              <a:buSzPts val="900"/>
              <a:buChar char="●"/>
              <a:defRPr sz="900">
                <a:solidFill>
                  <a:srgbClr val="666666"/>
                </a:solidFill>
              </a:defRPr>
            </a:lvl7pPr>
            <a:lvl8pPr indent="-285750" lvl="7" marL="3657600">
              <a:spcBef>
                <a:spcPts val="0"/>
              </a:spcBef>
              <a:spcAft>
                <a:spcPts val="0"/>
              </a:spcAft>
              <a:buClr>
                <a:srgbClr val="666666"/>
              </a:buClr>
              <a:buSzPts val="900"/>
              <a:buChar char="○"/>
              <a:defRPr sz="900">
                <a:solidFill>
                  <a:srgbClr val="666666"/>
                </a:solidFill>
              </a:defRPr>
            </a:lvl8pPr>
            <a:lvl9pPr indent="-285750" lvl="8" marL="4114800">
              <a:spcBef>
                <a:spcPts val="0"/>
              </a:spcBef>
              <a:spcAft>
                <a:spcPts val="0"/>
              </a:spcAft>
              <a:buClr>
                <a:srgbClr val="666666"/>
              </a:buClr>
              <a:buSzPts val="900"/>
              <a:buChar char="■"/>
              <a:defRPr sz="900">
                <a:solidFill>
                  <a:srgbClr val="666666"/>
                </a:solidFill>
              </a:defRPr>
            </a:lvl9pPr>
          </a:lstStyle>
          <a:p/>
        </p:txBody>
      </p:sp>
      <p:sp>
        <p:nvSpPr>
          <p:cNvPr id="305" name="Google Shape;305;p57"/>
          <p:cNvSpPr txBox="1"/>
          <p:nvPr>
            <p:ph idx="2" type="subTitle"/>
          </p:nvPr>
        </p:nvSpPr>
        <p:spPr>
          <a:xfrm>
            <a:off x="6953973" y="1098750"/>
            <a:ext cx="1715100" cy="432000"/>
          </a:xfrm>
          <a:prstGeom prst="rect">
            <a:avLst/>
          </a:prstGeom>
        </p:spPr>
        <p:txBody>
          <a:bodyPr anchorCtr="0" anchor="t" bIns="45725" lIns="45725" spcFirstLastPara="1" rIns="45725" wrap="square" tIns="45725">
            <a:noAutofit/>
          </a:bodyPr>
          <a:lstStyle>
            <a:lvl1pPr lvl="0">
              <a:spcBef>
                <a:spcPts val="0"/>
              </a:spcBef>
              <a:spcAft>
                <a:spcPts val="0"/>
              </a:spcAft>
              <a:buClr>
                <a:srgbClr val="088BF5"/>
              </a:buClr>
              <a:buSzPts val="1000"/>
              <a:buNone/>
              <a:defRPr sz="1000">
                <a:solidFill>
                  <a:srgbClr val="088BF5"/>
                </a:solidFill>
              </a:defRPr>
            </a:lvl1pPr>
            <a:lvl2pPr lvl="1">
              <a:spcBef>
                <a:spcPts val="0"/>
              </a:spcBef>
              <a:spcAft>
                <a:spcPts val="0"/>
              </a:spcAft>
              <a:buClr>
                <a:srgbClr val="088BF5"/>
              </a:buClr>
              <a:buSzPts val="1000"/>
              <a:buNone/>
              <a:defRPr sz="1000">
                <a:solidFill>
                  <a:srgbClr val="088BF5"/>
                </a:solidFill>
              </a:defRPr>
            </a:lvl2pPr>
            <a:lvl3pPr lvl="2">
              <a:spcBef>
                <a:spcPts val="0"/>
              </a:spcBef>
              <a:spcAft>
                <a:spcPts val="0"/>
              </a:spcAft>
              <a:buClr>
                <a:srgbClr val="088BF5"/>
              </a:buClr>
              <a:buSzPts val="1000"/>
              <a:buNone/>
              <a:defRPr sz="1000">
                <a:solidFill>
                  <a:srgbClr val="088BF5"/>
                </a:solidFill>
              </a:defRPr>
            </a:lvl3pPr>
            <a:lvl4pPr lvl="3">
              <a:spcBef>
                <a:spcPts val="0"/>
              </a:spcBef>
              <a:spcAft>
                <a:spcPts val="0"/>
              </a:spcAft>
              <a:buClr>
                <a:srgbClr val="088BF5"/>
              </a:buClr>
              <a:buSzPts val="1000"/>
              <a:buNone/>
              <a:defRPr sz="1000">
                <a:solidFill>
                  <a:srgbClr val="088BF5"/>
                </a:solidFill>
              </a:defRPr>
            </a:lvl4pPr>
            <a:lvl5pPr lvl="4">
              <a:spcBef>
                <a:spcPts val="0"/>
              </a:spcBef>
              <a:spcAft>
                <a:spcPts val="0"/>
              </a:spcAft>
              <a:buClr>
                <a:srgbClr val="088BF5"/>
              </a:buClr>
              <a:buSzPts val="1000"/>
              <a:buNone/>
              <a:defRPr sz="1000">
                <a:solidFill>
                  <a:srgbClr val="088BF5"/>
                </a:solidFill>
              </a:defRPr>
            </a:lvl5pPr>
            <a:lvl6pPr lvl="5">
              <a:spcBef>
                <a:spcPts val="0"/>
              </a:spcBef>
              <a:spcAft>
                <a:spcPts val="0"/>
              </a:spcAft>
              <a:buClr>
                <a:srgbClr val="088BF5"/>
              </a:buClr>
              <a:buSzPts val="1000"/>
              <a:buNone/>
              <a:defRPr sz="1000">
                <a:solidFill>
                  <a:srgbClr val="088BF5"/>
                </a:solidFill>
              </a:defRPr>
            </a:lvl6pPr>
            <a:lvl7pPr lvl="6">
              <a:spcBef>
                <a:spcPts val="0"/>
              </a:spcBef>
              <a:spcAft>
                <a:spcPts val="0"/>
              </a:spcAft>
              <a:buClr>
                <a:srgbClr val="088BF5"/>
              </a:buClr>
              <a:buSzPts val="1000"/>
              <a:buNone/>
              <a:defRPr sz="1000">
                <a:solidFill>
                  <a:srgbClr val="088BF5"/>
                </a:solidFill>
              </a:defRPr>
            </a:lvl7pPr>
            <a:lvl8pPr lvl="7">
              <a:spcBef>
                <a:spcPts val="0"/>
              </a:spcBef>
              <a:spcAft>
                <a:spcPts val="0"/>
              </a:spcAft>
              <a:buClr>
                <a:srgbClr val="088BF5"/>
              </a:buClr>
              <a:buSzPts val="1000"/>
              <a:buNone/>
              <a:defRPr sz="1000">
                <a:solidFill>
                  <a:srgbClr val="088BF5"/>
                </a:solidFill>
              </a:defRPr>
            </a:lvl8pPr>
            <a:lvl9pPr lvl="8">
              <a:spcBef>
                <a:spcPts val="0"/>
              </a:spcBef>
              <a:spcAft>
                <a:spcPts val="0"/>
              </a:spcAft>
              <a:buClr>
                <a:srgbClr val="088BF5"/>
              </a:buClr>
              <a:buSzPts val="1000"/>
              <a:buNone/>
              <a:defRPr sz="1000">
                <a:solidFill>
                  <a:srgbClr val="088BF5"/>
                </a:solidFill>
              </a:defRPr>
            </a:lvl9pPr>
          </a:lstStyle>
          <a:p/>
        </p:txBody>
      </p:sp>
      <p:sp>
        <p:nvSpPr>
          <p:cNvPr id="306" name="Google Shape;306;p57"/>
          <p:cNvSpPr txBox="1"/>
          <p:nvPr>
            <p:ph idx="3" type="body"/>
          </p:nvPr>
        </p:nvSpPr>
        <p:spPr>
          <a:xfrm>
            <a:off x="6925175" y="1476177"/>
            <a:ext cx="1902000" cy="523800"/>
          </a:xfrm>
          <a:prstGeom prst="rect">
            <a:avLst/>
          </a:prstGeom>
        </p:spPr>
        <p:txBody>
          <a:bodyPr anchorCtr="0" anchor="t" bIns="91425" lIns="91425" spcFirstLastPara="1" rIns="91425" wrap="square" tIns="91425">
            <a:noAutofit/>
          </a:bodyPr>
          <a:lstStyle>
            <a:lvl1pPr indent="-279400" lvl="0" marL="457200">
              <a:spcBef>
                <a:spcPts val="0"/>
              </a:spcBef>
              <a:spcAft>
                <a:spcPts val="0"/>
              </a:spcAft>
              <a:buClr>
                <a:srgbClr val="666666"/>
              </a:buClr>
              <a:buSzPts val="800"/>
              <a:buChar char="●"/>
              <a:defRPr sz="800">
                <a:solidFill>
                  <a:srgbClr val="666666"/>
                </a:solidFill>
              </a:defRPr>
            </a:lvl1pPr>
            <a:lvl2pPr indent="-279400" lvl="1" marL="914400">
              <a:spcBef>
                <a:spcPts val="0"/>
              </a:spcBef>
              <a:spcAft>
                <a:spcPts val="0"/>
              </a:spcAft>
              <a:buClr>
                <a:srgbClr val="666666"/>
              </a:buClr>
              <a:buSzPts val="800"/>
              <a:buChar char="○"/>
              <a:defRPr sz="800">
                <a:solidFill>
                  <a:srgbClr val="666666"/>
                </a:solidFill>
              </a:defRPr>
            </a:lvl2pPr>
            <a:lvl3pPr indent="-279400" lvl="2" marL="1371600">
              <a:spcBef>
                <a:spcPts val="0"/>
              </a:spcBef>
              <a:spcAft>
                <a:spcPts val="0"/>
              </a:spcAft>
              <a:buClr>
                <a:srgbClr val="666666"/>
              </a:buClr>
              <a:buSzPts val="800"/>
              <a:buChar char="■"/>
              <a:defRPr sz="800">
                <a:solidFill>
                  <a:srgbClr val="666666"/>
                </a:solidFill>
              </a:defRPr>
            </a:lvl3pPr>
            <a:lvl4pPr indent="-279400" lvl="3" marL="1828800">
              <a:spcBef>
                <a:spcPts val="0"/>
              </a:spcBef>
              <a:spcAft>
                <a:spcPts val="0"/>
              </a:spcAft>
              <a:buClr>
                <a:srgbClr val="666666"/>
              </a:buClr>
              <a:buSzPts val="800"/>
              <a:buChar char="●"/>
              <a:defRPr sz="800">
                <a:solidFill>
                  <a:srgbClr val="666666"/>
                </a:solidFill>
              </a:defRPr>
            </a:lvl4pPr>
            <a:lvl5pPr indent="-279400" lvl="4" marL="2286000">
              <a:spcBef>
                <a:spcPts val="0"/>
              </a:spcBef>
              <a:spcAft>
                <a:spcPts val="0"/>
              </a:spcAft>
              <a:buClr>
                <a:srgbClr val="666666"/>
              </a:buClr>
              <a:buSzPts val="800"/>
              <a:buChar char="○"/>
              <a:defRPr sz="800">
                <a:solidFill>
                  <a:srgbClr val="666666"/>
                </a:solidFill>
              </a:defRPr>
            </a:lvl5pPr>
            <a:lvl6pPr indent="-279400" lvl="5" marL="2743200">
              <a:spcBef>
                <a:spcPts val="0"/>
              </a:spcBef>
              <a:spcAft>
                <a:spcPts val="0"/>
              </a:spcAft>
              <a:buClr>
                <a:srgbClr val="666666"/>
              </a:buClr>
              <a:buSzPts val="800"/>
              <a:buChar char="■"/>
              <a:defRPr sz="800">
                <a:solidFill>
                  <a:srgbClr val="666666"/>
                </a:solidFill>
              </a:defRPr>
            </a:lvl6pPr>
            <a:lvl7pPr indent="-279400" lvl="6" marL="3200400">
              <a:spcBef>
                <a:spcPts val="0"/>
              </a:spcBef>
              <a:spcAft>
                <a:spcPts val="0"/>
              </a:spcAft>
              <a:buClr>
                <a:srgbClr val="666666"/>
              </a:buClr>
              <a:buSzPts val="800"/>
              <a:buChar char="●"/>
              <a:defRPr sz="800">
                <a:solidFill>
                  <a:srgbClr val="666666"/>
                </a:solidFill>
              </a:defRPr>
            </a:lvl7pPr>
            <a:lvl8pPr indent="-279400" lvl="7" marL="3657600">
              <a:spcBef>
                <a:spcPts val="0"/>
              </a:spcBef>
              <a:spcAft>
                <a:spcPts val="0"/>
              </a:spcAft>
              <a:buClr>
                <a:srgbClr val="666666"/>
              </a:buClr>
              <a:buSzPts val="800"/>
              <a:buChar char="○"/>
              <a:defRPr sz="800">
                <a:solidFill>
                  <a:srgbClr val="666666"/>
                </a:solidFill>
              </a:defRPr>
            </a:lvl8pPr>
            <a:lvl9pPr indent="-279400" lvl="8" marL="4114800">
              <a:spcBef>
                <a:spcPts val="0"/>
              </a:spcBef>
              <a:spcAft>
                <a:spcPts val="0"/>
              </a:spcAft>
              <a:buClr>
                <a:srgbClr val="666666"/>
              </a:buClr>
              <a:buSzPts val="800"/>
              <a:buChar char="■"/>
              <a:defRPr sz="800">
                <a:solidFill>
                  <a:srgbClr val="666666"/>
                </a:solidFill>
              </a:defRPr>
            </a:lvl9pPr>
          </a:lstStyle>
          <a:p/>
        </p:txBody>
      </p:sp>
      <p:sp>
        <p:nvSpPr>
          <p:cNvPr id="307" name="Google Shape;307;p57"/>
          <p:cNvSpPr txBox="1"/>
          <p:nvPr>
            <p:ph idx="4" type="subTitle"/>
          </p:nvPr>
        </p:nvSpPr>
        <p:spPr>
          <a:xfrm>
            <a:off x="921713" y="2265025"/>
            <a:ext cx="3244800" cy="432000"/>
          </a:xfrm>
          <a:prstGeom prst="rect">
            <a:avLst/>
          </a:prstGeom>
        </p:spPr>
        <p:txBody>
          <a:bodyPr anchorCtr="0" anchor="t" bIns="45725" lIns="45725" spcFirstLastPara="1" rIns="45725" wrap="square" tIns="45725">
            <a:noAutofit/>
          </a:bodyPr>
          <a:lstStyle>
            <a:lvl1pPr lvl="0">
              <a:spcBef>
                <a:spcPts val="0"/>
              </a:spcBef>
              <a:spcAft>
                <a:spcPts val="0"/>
              </a:spcAft>
              <a:buClr>
                <a:srgbClr val="088BF5"/>
              </a:buClr>
              <a:buSzPts val="1200"/>
              <a:buNone/>
              <a:defRPr sz="1200">
                <a:solidFill>
                  <a:srgbClr val="088BF5"/>
                </a:solidFill>
              </a:defRPr>
            </a:lvl1pPr>
            <a:lvl2pPr lvl="1">
              <a:spcBef>
                <a:spcPts val="0"/>
              </a:spcBef>
              <a:spcAft>
                <a:spcPts val="0"/>
              </a:spcAft>
              <a:buClr>
                <a:srgbClr val="088BF5"/>
              </a:buClr>
              <a:buSzPts val="700"/>
              <a:buNone/>
              <a:defRPr>
                <a:solidFill>
                  <a:srgbClr val="088BF5"/>
                </a:solidFill>
              </a:defRPr>
            </a:lvl2pPr>
            <a:lvl3pPr lvl="2">
              <a:spcBef>
                <a:spcPts val="0"/>
              </a:spcBef>
              <a:spcAft>
                <a:spcPts val="0"/>
              </a:spcAft>
              <a:buClr>
                <a:srgbClr val="088BF5"/>
              </a:buClr>
              <a:buSzPts val="700"/>
              <a:buNone/>
              <a:defRPr>
                <a:solidFill>
                  <a:srgbClr val="088BF5"/>
                </a:solidFill>
              </a:defRPr>
            </a:lvl3pPr>
            <a:lvl4pPr lvl="3">
              <a:spcBef>
                <a:spcPts val="0"/>
              </a:spcBef>
              <a:spcAft>
                <a:spcPts val="0"/>
              </a:spcAft>
              <a:buClr>
                <a:srgbClr val="088BF5"/>
              </a:buClr>
              <a:buSzPts val="700"/>
              <a:buNone/>
              <a:defRPr>
                <a:solidFill>
                  <a:srgbClr val="088BF5"/>
                </a:solidFill>
              </a:defRPr>
            </a:lvl4pPr>
            <a:lvl5pPr lvl="4">
              <a:spcBef>
                <a:spcPts val="0"/>
              </a:spcBef>
              <a:spcAft>
                <a:spcPts val="0"/>
              </a:spcAft>
              <a:buClr>
                <a:srgbClr val="088BF5"/>
              </a:buClr>
              <a:buSzPts val="700"/>
              <a:buNone/>
              <a:defRPr>
                <a:solidFill>
                  <a:srgbClr val="088BF5"/>
                </a:solidFill>
              </a:defRPr>
            </a:lvl5pPr>
            <a:lvl6pPr lvl="5">
              <a:spcBef>
                <a:spcPts val="0"/>
              </a:spcBef>
              <a:spcAft>
                <a:spcPts val="0"/>
              </a:spcAft>
              <a:buClr>
                <a:srgbClr val="088BF5"/>
              </a:buClr>
              <a:buSzPts val="700"/>
              <a:buNone/>
              <a:defRPr>
                <a:solidFill>
                  <a:srgbClr val="088BF5"/>
                </a:solidFill>
              </a:defRPr>
            </a:lvl6pPr>
            <a:lvl7pPr lvl="6">
              <a:spcBef>
                <a:spcPts val="0"/>
              </a:spcBef>
              <a:spcAft>
                <a:spcPts val="0"/>
              </a:spcAft>
              <a:buClr>
                <a:srgbClr val="088BF5"/>
              </a:buClr>
              <a:buSzPts val="700"/>
              <a:buNone/>
              <a:defRPr>
                <a:solidFill>
                  <a:srgbClr val="088BF5"/>
                </a:solidFill>
              </a:defRPr>
            </a:lvl7pPr>
            <a:lvl8pPr lvl="7">
              <a:spcBef>
                <a:spcPts val="0"/>
              </a:spcBef>
              <a:spcAft>
                <a:spcPts val="0"/>
              </a:spcAft>
              <a:buClr>
                <a:srgbClr val="088BF5"/>
              </a:buClr>
              <a:buSzPts val="700"/>
              <a:buNone/>
              <a:defRPr>
                <a:solidFill>
                  <a:srgbClr val="088BF5"/>
                </a:solidFill>
              </a:defRPr>
            </a:lvl8pPr>
            <a:lvl9pPr lvl="8">
              <a:spcBef>
                <a:spcPts val="0"/>
              </a:spcBef>
              <a:spcAft>
                <a:spcPts val="0"/>
              </a:spcAft>
              <a:buClr>
                <a:srgbClr val="088BF5"/>
              </a:buClr>
              <a:buSzPts val="700"/>
              <a:buNone/>
              <a:defRPr>
                <a:solidFill>
                  <a:srgbClr val="088BF5"/>
                </a:solidFill>
              </a:defRPr>
            </a:lvl9pPr>
          </a:lstStyle>
          <a:p/>
        </p:txBody>
      </p:sp>
      <p:sp>
        <p:nvSpPr>
          <p:cNvPr id="308" name="Google Shape;308;p57"/>
          <p:cNvSpPr txBox="1"/>
          <p:nvPr>
            <p:ph idx="5" type="subTitle"/>
          </p:nvPr>
        </p:nvSpPr>
        <p:spPr>
          <a:xfrm>
            <a:off x="6953973" y="2281662"/>
            <a:ext cx="1715100" cy="432000"/>
          </a:xfrm>
          <a:prstGeom prst="rect">
            <a:avLst/>
          </a:prstGeom>
        </p:spPr>
        <p:txBody>
          <a:bodyPr anchorCtr="0" anchor="t" bIns="45725" lIns="45725" spcFirstLastPara="1" rIns="45725" wrap="square" tIns="45725">
            <a:noAutofit/>
          </a:bodyPr>
          <a:lstStyle>
            <a:lvl1pPr lvl="0">
              <a:spcBef>
                <a:spcPts val="0"/>
              </a:spcBef>
              <a:spcAft>
                <a:spcPts val="0"/>
              </a:spcAft>
              <a:buClr>
                <a:srgbClr val="088BF5"/>
              </a:buClr>
              <a:buSzPts val="1000"/>
              <a:buNone/>
              <a:defRPr sz="1000">
                <a:solidFill>
                  <a:srgbClr val="088BF5"/>
                </a:solidFill>
              </a:defRPr>
            </a:lvl1pPr>
            <a:lvl2pPr lvl="1">
              <a:spcBef>
                <a:spcPts val="0"/>
              </a:spcBef>
              <a:spcAft>
                <a:spcPts val="0"/>
              </a:spcAft>
              <a:buClr>
                <a:srgbClr val="088BF5"/>
              </a:buClr>
              <a:buSzPts val="1000"/>
              <a:buNone/>
              <a:defRPr sz="1000">
                <a:solidFill>
                  <a:srgbClr val="088BF5"/>
                </a:solidFill>
              </a:defRPr>
            </a:lvl2pPr>
            <a:lvl3pPr lvl="2">
              <a:spcBef>
                <a:spcPts val="0"/>
              </a:spcBef>
              <a:spcAft>
                <a:spcPts val="0"/>
              </a:spcAft>
              <a:buClr>
                <a:srgbClr val="088BF5"/>
              </a:buClr>
              <a:buSzPts val="1000"/>
              <a:buNone/>
              <a:defRPr sz="1000">
                <a:solidFill>
                  <a:srgbClr val="088BF5"/>
                </a:solidFill>
              </a:defRPr>
            </a:lvl3pPr>
            <a:lvl4pPr lvl="3">
              <a:spcBef>
                <a:spcPts val="0"/>
              </a:spcBef>
              <a:spcAft>
                <a:spcPts val="0"/>
              </a:spcAft>
              <a:buClr>
                <a:srgbClr val="088BF5"/>
              </a:buClr>
              <a:buSzPts val="1000"/>
              <a:buNone/>
              <a:defRPr sz="1000">
                <a:solidFill>
                  <a:srgbClr val="088BF5"/>
                </a:solidFill>
              </a:defRPr>
            </a:lvl4pPr>
            <a:lvl5pPr lvl="4">
              <a:spcBef>
                <a:spcPts val="0"/>
              </a:spcBef>
              <a:spcAft>
                <a:spcPts val="0"/>
              </a:spcAft>
              <a:buClr>
                <a:srgbClr val="088BF5"/>
              </a:buClr>
              <a:buSzPts val="1000"/>
              <a:buNone/>
              <a:defRPr sz="1000">
                <a:solidFill>
                  <a:srgbClr val="088BF5"/>
                </a:solidFill>
              </a:defRPr>
            </a:lvl5pPr>
            <a:lvl6pPr lvl="5">
              <a:spcBef>
                <a:spcPts val="0"/>
              </a:spcBef>
              <a:spcAft>
                <a:spcPts val="0"/>
              </a:spcAft>
              <a:buClr>
                <a:srgbClr val="088BF5"/>
              </a:buClr>
              <a:buSzPts val="1000"/>
              <a:buNone/>
              <a:defRPr sz="1000">
                <a:solidFill>
                  <a:srgbClr val="088BF5"/>
                </a:solidFill>
              </a:defRPr>
            </a:lvl6pPr>
            <a:lvl7pPr lvl="6">
              <a:spcBef>
                <a:spcPts val="0"/>
              </a:spcBef>
              <a:spcAft>
                <a:spcPts val="0"/>
              </a:spcAft>
              <a:buClr>
                <a:srgbClr val="088BF5"/>
              </a:buClr>
              <a:buSzPts val="1000"/>
              <a:buNone/>
              <a:defRPr sz="1000">
                <a:solidFill>
                  <a:srgbClr val="088BF5"/>
                </a:solidFill>
              </a:defRPr>
            </a:lvl7pPr>
            <a:lvl8pPr lvl="7">
              <a:spcBef>
                <a:spcPts val="0"/>
              </a:spcBef>
              <a:spcAft>
                <a:spcPts val="0"/>
              </a:spcAft>
              <a:buClr>
                <a:srgbClr val="088BF5"/>
              </a:buClr>
              <a:buSzPts val="1000"/>
              <a:buNone/>
              <a:defRPr sz="1000">
                <a:solidFill>
                  <a:srgbClr val="088BF5"/>
                </a:solidFill>
              </a:defRPr>
            </a:lvl8pPr>
            <a:lvl9pPr lvl="8">
              <a:spcBef>
                <a:spcPts val="0"/>
              </a:spcBef>
              <a:spcAft>
                <a:spcPts val="0"/>
              </a:spcAft>
              <a:buClr>
                <a:srgbClr val="088BF5"/>
              </a:buClr>
              <a:buSzPts val="1000"/>
              <a:buNone/>
              <a:defRPr sz="1000">
                <a:solidFill>
                  <a:srgbClr val="088BF5"/>
                </a:solidFill>
              </a:defRPr>
            </a:lvl9pPr>
          </a:lstStyle>
          <a:p/>
        </p:txBody>
      </p:sp>
      <p:sp>
        <p:nvSpPr>
          <p:cNvPr id="309" name="Google Shape;309;p57"/>
          <p:cNvSpPr txBox="1"/>
          <p:nvPr>
            <p:ph idx="6" type="body"/>
          </p:nvPr>
        </p:nvSpPr>
        <p:spPr>
          <a:xfrm>
            <a:off x="6925175" y="2659089"/>
            <a:ext cx="1902000" cy="523800"/>
          </a:xfrm>
          <a:prstGeom prst="rect">
            <a:avLst/>
          </a:prstGeom>
        </p:spPr>
        <p:txBody>
          <a:bodyPr anchorCtr="0" anchor="t" bIns="91425" lIns="91425" spcFirstLastPara="1" rIns="91425" wrap="square" tIns="91425">
            <a:noAutofit/>
          </a:bodyPr>
          <a:lstStyle>
            <a:lvl1pPr indent="-279400" lvl="0" marL="457200">
              <a:spcBef>
                <a:spcPts val="0"/>
              </a:spcBef>
              <a:spcAft>
                <a:spcPts val="0"/>
              </a:spcAft>
              <a:buClr>
                <a:srgbClr val="666666"/>
              </a:buClr>
              <a:buSzPts val="800"/>
              <a:buChar char="●"/>
              <a:defRPr sz="800">
                <a:solidFill>
                  <a:srgbClr val="666666"/>
                </a:solidFill>
              </a:defRPr>
            </a:lvl1pPr>
            <a:lvl2pPr indent="-279400" lvl="1" marL="914400">
              <a:spcBef>
                <a:spcPts val="0"/>
              </a:spcBef>
              <a:spcAft>
                <a:spcPts val="0"/>
              </a:spcAft>
              <a:buClr>
                <a:srgbClr val="666666"/>
              </a:buClr>
              <a:buSzPts val="800"/>
              <a:buChar char="○"/>
              <a:defRPr sz="800">
                <a:solidFill>
                  <a:srgbClr val="666666"/>
                </a:solidFill>
              </a:defRPr>
            </a:lvl2pPr>
            <a:lvl3pPr indent="-279400" lvl="2" marL="1371600">
              <a:spcBef>
                <a:spcPts val="0"/>
              </a:spcBef>
              <a:spcAft>
                <a:spcPts val="0"/>
              </a:spcAft>
              <a:buClr>
                <a:srgbClr val="666666"/>
              </a:buClr>
              <a:buSzPts val="800"/>
              <a:buChar char="■"/>
              <a:defRPr sz="800">
                <a:solidFill>
                  <a:srgbClr val="666666"/>
                </a:solidFill>
              </a:defRPr>
            </a:lvl3pPr>
            <a:lvl4pPr indent="-279400" lvl="3" marL="1828800">
              <a:spcBef>
                <a:spcPts val="0"/>
              </a:spcBef>
              <a:spcAft>
                <a:spcPts val="0"/>
              </a:spcAft>
              <a:buClr>
                <a:srgbClr val="666666"/>
              </a:buClr>
              <a:buSzPts val="800"/>
              <a:buChar char="●"/>
              <a:defRPr sz="800">
                <a:solidFill>
                  <a:srgbClr val="666666"/>
                </a:solidFill>
              </a:defRPr>
            </a:lvl4pPr>
            <a:lvl5pPr indent="-279400" lvl="4" marL="2286000">
              <a:spcBef>
                <a:spcPts val="0"/>
              </a:spcBef>
              <a:spcAft>
                <a:spcPts val="0"/>
              </a:spcAft>
              <a:buClr>
                <a:srgbClr val="666666"/>
              </a:buClr>
              <a:buSzPts val="800"/>
              <a:buChar char="○"/>
              <a:defRPr sz="800">
                <a:solidFill>
                  <a:srgbClr val="666666"/>
                </a:solidFill>
              </a:defRPr>
            </a:lvl5pPr>
            <a:lvl6pPr indent="-279400" lvl="5" marL="2743200">
              <a:spcBef>
                <a:spcPts val="0"/>
              </a:spcBef>
              <a:spcAft>
                <a:spcPts val="0"/>
              </a:spcAft>
              <a:buClr>
                <a:srgbClr val="666666"/>
              </a:buClr>
              <a:buSzPts val="800"/>
              <a:buChar char="■"/>
              <a:defRPr sz="800">
                <a:solidFill>
                  <a:srgbClr val="666666"/>
                </a:solidFill>
              </a:defRPr>
            </a:lvl6pPr>
            <a:lvl7pPr indent="-279400" lvl="6" marL="3200400">
              <a:spcBef>
                <a:spcPts val="0"/>
              </a:spcBef>
              <a:spcAft>
                <a:spcPts val="0"/>
              </a:spcAft>
              <a:buClr>
                <a:srgbClr val="666666"/>
              </a:buClr>
              <a:buSzPts val="800"/>
              <a:buChar char="●"/>
              <a:defRPr sz="800">
                <a:solidFill>
                  <a:srgbClr val="666666"/>
                </a:solidFill>
              </a:defRPr>
            </a:lvl7pPr>
            <a:lvl8pPr indent="-279400" lvl="7" marL="3657600">
              <a:spcBef>
                <a:spcPts val="0"/>
              </a:spcBef>
              <a:spcAft>
                <a:spcPts val="0"/>
              </a:spcAft>
              <a:buClr>
                <a:srgbClr val="666666"/>
              </a:buClr>
              <a:buSzPts val="800"/>
              <a:buChar char="○"/>
              <a:defRPr sz="800">
                <a:solidFill>
                  <a:srgbClr val="666666"/>
                </a:solidFill>
              </a:defRPr>
            </a:lvl8pPr>
            <a:lvl9pPr indent="-279400" lvl="8" marL="4114800">
              <a:spcBef>
                <a:spcPts val="0"/>
              </a:spcBef>
              <a:spcAft>
                <a:spcPts val="0"/>
              </a:spcAft>
              <a:buClr>
                <a:srgbClr val="666666"/>
              </a:buClr>
              <a:buSzPts val="800"/>
              <a:buChar char="■"/>
              <a:defRPr sz="800">
                <a:solidFill>
                  <a:srgbClr val="666666"/>
                </a:solidFill>
              </a:defRPr>
            </a:lvl9pPr>
          </a:lstStyle>
          <a:p/>
        </p:txBody>
      </p:sp>
      <p:sp>
        <p:nvSpPr>
          <p:cNvPr id="310" name="Google Shape;310;p57"/>
          <p:cNvSpPr txBox="1"/>
          <p:nvPr>
            <p:ph idx="7" type="subTitle"/>
          </p:nvPr>
        </p:nvSpPr>
        <p:spPr>
          <a:xfrm>
            <a:off x="6953973" y="3464573"/>
            <a:ext cx="1715100" cy="432000"/>
          </a:xfrm>
          <a:prstGeom prst="rect">
            <a:avLst/>
          </a:prstGeom>
        </p:spPr>
        <p:txBody>
          <a:bodyPr anchorCtr="0" anchor="t" bIns="45725" lIns="45725" spcFirstLastPara="1" rIns="45725" wrap="square" tIns="45725">
            <a:noAutofit/>
          </a:bodyPr>
          <a:lstStyle>
            <a:lvl1pPr lvl="0">
              <a:spcBef>
                <a:spcPts val="0"/>
              </a:spcBef>
              <a:spcAft>
                <a:spcPts val="0"/>
              </a:spcAft>
              <a:buClr>
                <a:srgbClr val="088BF5"/>
              </a:buClr>
              <a:buSzPts val="1000"/>
              <a:buNone/>
              <a:defRPr sz="1000">
                <a:solidFill>
                  <a:srgbClr val="088BF5"/>
                </a:solidFill>
              </a:defRPr>
            </a:lvl1pPr>
            <a:lvl2pPr lvl="1">
              <a:spcBef>
                <a:spcPts val="0"/>
              </a:spcBef>
              <a:spcAft>
                <a:spcPts val="0"/>
              </a:spcAft>
              <a:buClr>
                <a:srgbClr val="088BF5"/>
              </a:buClr>
              <a:buSzPts val="1000"/>
              <a:buNone/>
              <a:defRPr sz="1000">
                <a:solidFill>
                  <a:srgbClr val="088BF5"/>
                </a:solidFill>
              </a:defRPr>
            </a:lvl2pPr>
            <a:lvl3pPr lvl="2">
              <a:spcBef>
                <a:spcPts val="0"/>
              </a:spcBef>
              <a:spcAft>
                <a:spcPts val="0"/>
              </a:spcAft>
              <a:buClr>
                <a:srgbClr val="088BF5"/>
              </a:buClr>
              <a:buSzPts val="1000"/>
              <a:buNone/>
              <a:defRPr sz="1000">
                <a:solidFill>
                  <a:srgbClr val="088BF5"/>
                </a:solidFill>
              </a:defRPr>
            </a:lvl3pPr>
            <a:lvl4pPr lvl="3">
              <a:spcBef>
                <a:spcPts val="0"/>
              </a:spcBef>
              <a:spcAft>
                <a:spcPts val="0"/>
              </a:spcAft>
              <a:buClr>
                <a:srgbClr val="088BF5"/>
              </a:buClr>
              <a:buSzPts val="1000"/>
              <a:buNone/>
              <a:defRPr sz="1000">
                <a:solidFill>
                  <a:srgbClr val="088BF5"/>
                </a:solidFill>
              </a:defRPr>
            </a:lvl4pPr>
            <a:lvl5pPr lvl="4">
              <a:spcBef>
                <a:spcPts val="0"/>
              </a:spcBef>
              <a:spcAft>
                <a:spcPts val="0"/>
              </a:spcAft>
              <a:buClr>
                <a:srgbClr val="088BF5"/>
              </a:buClr>
              <a:buSzPts val="1000"/>
              <a:buNone/>
              <a:defRPr sz="1000">
                <a:solidFill>
                  <a:srgbClr val="088BF5"/>
                </a:solidFill>
              </a:defRPr>
            </a:lvl5pPr>
            <a:lvl6pPr lvl="5">
              <a:spcBef>
                <a:spcPts val="0"/>
              </a:spcBef>
              <a:spcAft>
                <a:spcPts val="0"/>
              </a:spcAft>
              <a:buClr>
                <a:srgbClr val="088BF5"/>
              </a:buClr>
              <a:buSzPts val="1000"/>
              <a:buNone/>
              <a:defRPr sz="1000">
                <a:solidFill>
                  <a:srgbClr val="088BF5"/>
                </a:solidFill>
              </a:defRPr>
            </a:lvl6pPr>
            <a:lvl7pPr lvl="6">
              <a:spcBef>
                <a:spcPts val="0"/>
              </a:spcBef>
              <a:spcAft>
                <a:spcPts val="0"/>
              </a:spcAft>
              <a:buClr>
                <a:srgbClr val="088BF5"/>
              </a:buClr>
              <a:buSzPts val="1000"/>
              <a:buNone/>
              <a:defRPr sz="1000">
                <a:solidFill>
                  <a:srgbClr val="088BF5"/>
                </a:solidFill>
              </a:defRPr>
            </a:lvl7pPr>
            <a:lvl8pPr lvl="7">
              <a:spcBef>
                <a:spcPts val="0"/>
              </a:spcBef>
              <a:spcAft>
                <a:spcPts val="0"/>
              </a:spcAft>
              <a:buClr>
                <a:srgbClr val="088BF5"/>
              </a:buClr>
              <a:buSzPts val="1000"/>
              <a:buNone/>
              <a:defRPr sz="1000">
                <a:solidFill>
                  <a:srgbClr val="088BF5"/>
                </a:solidFill>
              </a:defRPr>
            </a:lvl8pPr>
            <a:lvl9pPr lvl="8">
              <a:spcBef>
                <a:spcPts val="0"/>
              </a:spcBef>
              <a:spcAft>
                <a:spcPts val="0"/>
              </a:spcAft>
              <a:buClr>
                <a:srgbClr val="088BF5"/>
              </a:buClr>
              <a:buSzPts val="1000"/>
              <a:buNone/>
              <a:defRPr sz="1000">
                <a:solidFill>
                  <a:srgbClr val="088BF5"/>
                </a:solidFill>
              </a:defRPr>
            </a:lvl9pPr>
          </a:lstStyle>
          <a:p/>
        </p:txBody>
      </p:sp>
      <p:sp>
        <p:nvSpPr>
          <p:cNvPr id="311" name="Google Shape;311;p57"/>
          <p:cNvSpPr txBox="1"/>
          <p:nvPr>
            <p:ph idx="8" type="body"/>
          </p:nvPr>
        </p:nvSpPr>
        <p:spPr>
          <a:xfrm>
            <a:off x="6925175" y="3842000"/>
            <a:ext cx="1902000" cy="523800"/>
          </a:xfrm>
          <a:prstGeom prst="rect">
            <a:avLst/>
          </a:prstGeom>
        </p:spPr>
        <p:txBody>
          <a:bodyPr anchorCtr="0" anchor="t" bIns="91425" lIns="91425" spcFirstLastPara="1" rIns="91425" wrap="square" tIns="91425">
            <a:noAutofit/>
          </a:bodyPr>
          <a:lstStyle>
            <a:lvl1pPr indent="-279400" lvl="0" marL="457200">
              <a:spcBef>
                <a:spcPts val="0"/>
              </a:spcBef>
              <a:spcAft>
                <a:spcPts val="0"/>
              </a:spcAft>
              <a:buClr>
                <a:srgbClr val="666666"/>
              </a:buClr>
              <a:buSzPts val="800"/>
              <a:buChar char="●"/>
              <a:defRPr sz="800">
                <a:solidFill>
                  <a:srgbClr val="666666"/>
                </a:solidFill>
              </a:defRPr>
            </a:lvl1pPr>
            <a:lvl2pPr indent="-279400" lvl="1" marL="914400">
              <a:spcBef>
                <a:spcPts val="0"/>
              </a:spcBef>
              <a:spcAft>
                <a:spcPts val="0"/>
              </a:spcAft>
              <a:buClr>
                <a:srgbClr val="666666"/>
              </a:buClr>
              <a:buSzPts val="800"/>
              <a:buChar char="○"/>
              <a:defRPr sz="800">
                <a:solidFill>
                  <a:srgbClr val="666666"/>
                </a:solidFill>
              </a:defRPr>
            </a:lvl2pPr>
            <a:lvl3pPr indent="-279400" lvl="2" marL="1371600">
              <a:spcBef>
                <a:spcPts val="0"/>
              </a:spcBef>
              <a:spcAft>
                <a:spcPts val="0"/>
              </a:spcAft>
              <a:buClr>
                <a:srgbClr val="666666"/>
              </a:buClr>
              <a:buSzPts val="800"/>
              <a:buChar char="■"/>
              <a:defRPr sz="800">
                <a:solidFill>
                  <a:srgbClr val="666666"/>
                </a:solidFill>
              </a:defRPr>
            </a:lvl3pPr>
            <a:lvl4pPr indent="-279400" lvl="3" marL="1828800">
              <a:spcBef>
                <a:spcPts val="0"/>
              </a:spcBef>
              <a:spcAft>
                <a:spcPts val="0"/>
              </a:spcAft>
              <a:buClr>
                <a:srgbClr val="666666"/>
              </a:buClr>
              <a:buSzPts val="800"/>
              <a:buChar char="●"/>
              <a:defRPr sz="800">
                <a:solidFill>
                  <a:srgbClr val="666666"/>
                </a:solidFill>
              </a:defRPr>
            </a:lvl4pPr>
            <a:lvl5pPr indent="-279400" lvl="4" marL="2286000">
              <a:spcBef>
                <a:spcPts val="0"/>
              </a:spcBef>
              <a:spcAft>
                <a:spcPts val="0"/>
              </a:spcAft>
              <a:buClr>
                <a:srgbClr val="666666"/>
              </a:buClr>
              <a:buSzPts val="800"/>
              <a:buChar char="○"/>
              <a:defRPr sz="800">
                <a:solidFill>
                  <a:srgbClr val="666666"/>
                </a:solidFill>
              </a:defRPr>
            </a:lvl5pPr>
            <a:lvl6pPr indent="-279400" lvl="5" marL="2743200">
              <a:spcBef>
                <a:spcPts val="0"/>
              </a:spcBef>
              <a:spcAft>
                <a:spcPts val="0"/>
              </a:spcAft>
              <a:buClr>
                <a:srgbClr val="666666"/>
              </a:buClr>
              <a:buSzPts val="800"/>
              <a:buChar char="■"/>
              <a:defRPr sz="800">
                <a:solidFill>
                  <a:srgbClr val="666666"/>
                </a:solidFill>
              </a:defRPr>
            </a:lvl6pPr>
            <a:lvl7pPr indent="-279400" lvl="6" marL="3200400">
              <a:spcBef>
                <a:spcPts val="0"/>
              </a:spcBef>
              <a:spcAft>
                <a:spcPts val="0"/>
              </a:spcAft>
              <a:buClr>
                <a:srgbClr val="666666"/>
              </a:buClr>
              <a:buSzPts val="800"/>
              <a:buChar char="●"/>
              <a:defRPr sz="800">
                <a:solidFill>
                  <a:srgbClr val="666666"/>
                </a:solidFill>
              </a:defRPr>
            </a:lvl7pPr>
            <a:lvl8pPr indent="-279400" lvl="7" marL="3657600">
              <a:spcBef>
                <a:spcPts val="0"/>
              </a:spcBef>
              <a:spcAft>
                <a:spcPts val="0"/>
              </a:spcAft>
              <a:buClr>
                <a:srgbClr val="666666"/>
              </a:buClr>
              <a:buSzPts val="800"/>
              <a:buChar char="○"/>
              <a:defRPr sz="800">
                <a:solidFill>
                  <a:srgbClr val="666666"/>
                </a:solidFill>
              </a:defRPr>
            </a:lvl8pPr>
            <a:lvl9pPr indent="-279400" lvl="8" marL="4114800">
              <a:spcBef>
                <a:spcPts val="0"/>
              </a:spcBef>
              <a:spcAft>
                <a:spcPts val="0"/>
              </a:spcAft>
              <a:buClr>
                <a:srgbClr val="666666"/>
              </a:buClr>
              <a:buSzPts val="800"/>
              <a:buChar char="■"/>
              <a:defRPr sz="800">
                <a:solidFill>
                  <a:srgbClr val="666666"/>
                </a:solidFill>
              </a:defRPr>
            </a:lvl9pPr>
          </a:lstStyle>
          <a:p/>
        </p:txBody>
      </p:sp>
      <p:pic>
        <p:nvPicPr>
          <p:cNvPr id="312" name="Google Shape;312;p57"/>
          <p:cNvPicPr preferRelativeResize="0"/>
          <p:nvPr/>
        </p:nvPicPr>
        <p:blipFill rotWithShape="1">
          <a:blip r:embed="rId2">
            <a:alphaModFix/>
          </a:blip>
          <a:srcRect b="0" l="0" r="0" t="0"/>
          <a:stretch/>
        </p:blipFill>
        <p:spPr>
          <a:xfrm>
            <a:off x="221525" y="210300"/>
            <a:ext cx="138325" cy="122950"/>
          </a:xfrm>
          <a:prstGeom prst="rect">
            <a:avLst/>
          </a:prstGeom>
          <a:noFill/>
          <a:ln>
            <a:noFill/>
          </a:ln>
        </p:spPr>
      </p:pic>
      <p:sp>
        <p:nvSpPr>
          <p:cNvPr id="313" name="Google Shape;313;p57"/>
          <p:cNvSpPr txBox="1"/>
          <p:nvPr>
            <p:ph idx="9" type="subTitle"/>
          </p:nvPr>
        </p:nvSpPr>
        <p:spPr>
          <a:xfrm>
            <a:off x="952300" y="210275"/>
            <a:ext cx="2903700" cy="123000"/>
          </a:xfrm>
          <a:prstGeom prst="rect">
            <a:avLst/>
          </a:prstGeom>
        </p:spPr>
        <p:txBody>
          <a:bodyPr anchorCtr="0" anchor="ctr" bIns="0" lIns="0" spcFirstLastPara="1" rIns="0" wrap="square" tIns="0">
            <a:noAutofit/>
          </a:bodyPr>
          <a:lstStyle>
            <a:lvl1pPr lvl="0">
              <a:lnSpc>
                <a:spcPct val="100000"/>
              </a:lnSpc>
              <a:spcBef>
                <a:spcPts val="0"/>
              </a:spcBef>
              <a:spcAft>
                <a:spcPts val="0"/>
              </a:spcAft>
              <a:buClr>
                <a:schemeClr val="dk1"/>
              </a:buClr>
              <a:buSzPts val="800"/>
              <a:buFont typeface="Montserrat SemiBold"/>
              <a:buNone/>
              <a:defRPr sz="800">
                <a:solidFill>
                  <a:schemeClr val="dk1"/>
                </a:solidFill>
                <a:latin typeface="Montserrat SemiBold"/>
                <a:ea typeface="Montserrat SemiBold"/>
                <a:cs typeface="Montserrat SemiBold"/>
                <a:sym typeface="Montserrat SemiBold"/>
              </a:defRPr>
            </a:lvl1pPr>
            <a:lvl2pPr lvl="1" algn="ctr">
              <a:lnSpc>
                <a:spcPct val="100000"/>
              </a:lnSpc>
              <a:spcBef>
                <a:spcPts val="0"/>
              </a:spcBef>
              <a:spcAft>
                <a:spcPts val="0"/>
              </a:spcAft>
              <a:buClr>
                <a:schemeClr val="lt1"/>
              </a:buClr>
              <a:buSzPts val="2800"/>
              <a:buNone/>
              <a:defRPr sz="2800">
                <a:solidFill>
                  <a:schemeClr val="lt1"/>
                </a:solidFill>
              </a:defRPr>
            </a:lvl2pPr>
            <a:lvl3pPr lvl="2" algn="ctr">
              <a:lnSpc>
                <a:spcPct val="100000"/>
              </a:lnSpc>
              <a:spcBef>
                <a:spcPts val="0"/>
              </a:spcBef>
              <a:spcAft>
                <a:spcPts val="0"/>
              </a:spcAft>
              <a:buClr>
                <a:schemeClr val="lt1"/>
              </a:buClr>
              <a:buSzPts val="2800"/>
              <a:buNone/>
              <a:defRPr sz="2800">
                <a:solidFill>
                  <a:schemeClr val="lt1"/>
                </a:solidFill>
              </a:defRPr>
            </a:lvl3pPr>
            <a:lvl4pPr lvl="3" algn="ctr">
              <a:lnSpc>
                <a:spcPct val="100000"/>
              </a:lnSpc>
              <a:spcBef>
                <a:spcPts val="0"/>
              </a:spcBef>
              <a:spcAft>
                <a:spcPts val="0"/>
              </a:spcAft>
              <a:buClr>
                <a:schemeClr val="lt1"/>
              </a:buClr>
              <a:buSzPts val="2800"/>
              <a:buNone/>
              <a:defRPr sz="2800">
                <a:solidFill>
                  <a:schemeClr val="lt1"/>
                </a:solidFill>
              </a:defRPr>
            </a:lvl4pPr>
            <a:lvl5pPr lvl="4" algn="ctr">
              <a:lnSpc>
                <a:spcPct val="100000"/>
              </a:lnSpc>
              <a:spcBef>
                <a:spcPts val="0"/>
              </a:spcBef>
              <a:spcAft>
                <a:spcPts val="0"/>
              </a:spcAft>
              <a:buClr>
                <a:schemeClr val="lt1"/>
              </a:buClr>
              <a:buSzPts val="2800"/>
              <a:buNone/>
              <a:defRPr sz="2800">
                <a:solidFill>
                  <a:schemeClr val="lt1"/>
                </a:solidFill>
              </a:defRPr>
            </a:lvl5pPr>
            <a:lvl6pPr lvl="5" algn="ctr">
              <a:lnSpc>
                <a:spcPct val="100000"/>
              </a:lnSpc>
              <a:spcBef>
                <a:spcPts val="0"/>
              </a:spcBef>
              <a:spcAft>
                <a:spcPts val="0"/>
              </a:spcAft>
              <a:buClr>
                <a:schemeClr val="lt1"/>
              </a:buClr>
              <a:buSzPts val="2800"/>
              <a:buNone/>
              <a:defRPr sz="2800">
                <a:solidFill>
                  <a:schemeClr val="lt1"/>
                </a:solidFill>
              </a:defRPr>
            </a:lvl6pPr>
            <a:lvl7pPr lvl="6" algn="ctr">
              <a:lnSpc>
                <a:spcPct val="100000"/>
              </a:lnSpc>
              <a:spcBef>
                <a:spcPts val="0"/>
              </a:spcBef>
              <a:spcAft>
                <a:spcPts val="0"/>
              </a:spcAft>
              <a:buClr>
                <a:schemeClr val="lt1"/>
              </a:buClr>
              <a:buSzPts val="2800"/>
              <a:buNone/>
              <a:defRPr sz="2800">
                <a:solidFill>
                  <a:schemeClr val="lt1"/>
                </a:solidFill>
              </a:defRPr>
            </a:lvl7pPr>
            <a:lvl8pPr lvl="7" algn="ctr">
              <a:lnSpc>
                <a:spcPct val="100000"/>
              </a:lnSpc>
              <a:spcBef>
                <a:spcPts val="0"/>
              </a:spcBef>
              <a:spcAft>
                <a:spcPts val="0"/>
              </a:spcAft>
              <a:buClr>
                <a:schemeClr val="lt1"/>
              </a:buClr>
              <a:buSzPts val="2800"/>
              <a:buNone/>
              <a:defRPr sz="2800">
                <a:solidFill>
                  <a:schemeClr val="lt1"/>
                </a:solidFill>
              </a:defRPr>
            </a:lvl8pPr>
            <a:lvl9pPr lvl="8" algn="ctr">
              <a:lnSpc>
                <a:spcPct val="100000"/>
              </a:lnSpc>
              <a:spcBef>
                <a:spcPts val="0"/>
              </a:spcBef>
              <a:spcAft>
                <a:spcPts val="0"/>
              </a:spcAft>
              <a:buClr>
                <a:schemeClr val="lt1"/>
              </a:buClr>
              <a:buSzPts val="2800"/>
              <a:buNone/>
              <a:defRPr sz="2800">
                <a:solidFill>
                  <a:schemeClr val="lt1"/>
                </a:solidFill>
              </a:defRPr>
            </a:lvl9pPr>
          </a:lstStyle>
          <a:p/>
        </p:txBody>
      </p:sp>
      <p:sp>
        <p:nvSpPr>
          <p:cNvPr id="314" name="Google Shape;314;p57"/>
          <p:cNvSpPr txBox="1"/>
          <p:nvPr/>
        </p:nvSpPr>
        <p:spPr>
          <a:xfrm rot="-5400000">
            <a:off x="-975112" y="3297988"/>
            <a:ext cx="2528700" cy="771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500">
                <a:solidFill>
                  <a:srgbClr val="999999"/>
                </a:solidFill>
                <a:latin typeface="Montserrat Medium"/>
                <a:ea typeface="Montserrat Medium"/>
                <a:cs typeface="Montserrat Medium"/>
                <a:sym typeface="Montserrat Medium"/>
              </a:rPr>
              <a:t>© 2023 Skydio, Inc. Proprietary &amp; Confidential</a:t>
            </a:r>
            <a:endParaRPr sz="500">
              <a:solidFill>
                <a:srgbClr val="999999"/>
              </a:solidFill>
              <a:latin typeface="Montserrat Medium"/>
              <a:ea typeface="Montserrat Medium"/>
              <a:cs typeface="Montserrat Medium"/>
              <a:sym typeface="Montserrat Medium"/>
            </a:endParaRPr>
          </a:p>
        </p:txBody>
      </p:sp>
      <p:sp>
        <p:nvSpPr>
          <p:cNvPr id="315" name="Google Shape;315;p57"/>
          <p:cNvSpPr txBox="1"/>
          <p:nvPr/>
        </p:nvSpPr>
        <p:spPr>
          <a:xfrm>
            <a:off x="202413" y="4779625"/>
            <a:ext cx="176700" cy="2388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fld id="{00000000-1234-1234-1234-123412341234}" type="slidenum">
              <a:rPr lang="en" sz="700">
                <a:solidFill>
                  <a:schemeClr val="dk1"/>
                </a:solidFill>
                <a:latin typeface="Montserrat Medium"/>
                <a:ea typeface="Montserrat Medium"/>
                <a:cs typeface="Montserrat Medium"/>
                <a:sym typeface="Montserrat Medium"/>
              </a:rPr>
              <a:t>‹#›</a:t>
            </a:fld>
            <a:endParaRPr sz="700">
              <a:solidFill>
                <a:schemeClr val="dk1"/>
              </a:solidFill>
              <a:latin typeface="Montserrat Medium"/>
              <a:ea typeface="Montserrat Medium"/>
              <a:cs typeface="Montserrat Medium"/>
              <a:sym typeface="Montserrat Medium"/>
            </a:endParaRPr>
          </a:p>
        </p:txBody>
      </p:sp>
    </p:spTree>
  </p:cSld>
  <p:clrMapOvr>
    <a:masterClrMapping/>
  </p:clrMapOvr>
</p:sldLayout>
</file>

<file path=ppt/slideLayouts/slideLayout5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h - Teams - Dark">
  <p:cSld name="TITLE_AND_BODY_1_1_2_1">
    <p:bg>
      <p:bgPr>
        <a:solidFill>
          <a:srgbClr val="000000"/>
        </a:solidFill>
      </p:bgPr>
    </p:bg>
    <p:spTree>
      <p:nvGrpSpPr>
        <p:cNvPr id="316" name="Shape 316"/>
        <p:cNvGrpSpPr/>
        <p:nvPr/>
      </p:nvGrpSpPr>
      <p:grpSpPr>
        <a:xfrm>
          <a:off x="0" y="0"/>
          <a:ext cx="0" cy="0"/>
          <a:chOff x="0" y="0"/>
          <a:chExt cx="0" cy="0"/>
        </a:xfrm>
      </p:grpSpPr>
      <p:sp>
        <p:nvSpPr>
          <p:cNvPr id="317" name="Google Shape;317;p58"/>
          <p:cNvSpPr txBox="1"/>
          <p:nvPr>
            <p:ph type="ctrTitle"/>
          </p:nvPr>
        </p:nvSpPr>
        <p:spPr>
          <a:xfrm>
            <a:off x="952300" y="923200"/>
            <a:ext cx="3244800" cy="916800"/>
          </a:xfrm>
          <a:prstGeom prst="rect">
            <a:avLst/>
          </a:prstGeom>
        </p:spPr>
        <p:txBody>
          <a:bodyPr anchorCtr="0" anchor="t" bIns="45725" lIns="0" spcFirstLastPara="1" rIns="45725" wrap="square" tIns="91425">
            <a:noAutofit/>
          </a:bodyPr>
          <a:lstStyle>
            <a:lvl1pPr lvl="0">
              <a:lnSpc>
                <a:spcPct val="95000"/>
              </a:lnSpc>
              <a:spcBef>
                <a:spcPts val="0"/>
              </a:spcBef>
              <a:spcAft>
                <a:spcPts val="0"/>
              </a:spcAft>
              <a:buClr>
                <a:schemeClr val="lt1"/>
              </a:buClr>
              <a:buSzPts val="2400"/>
              <a:buNone/>
              <a:defRPr sz="2400">
                <a:solidFill>
                  <a:schemeClr val="lt1"/>
                </a:solidFill>
              </a:defRPr>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pic>
        <p:nvPicPr>
          <p:cNvPr id="318" name="Google Shape;318;p58"/>
          <p:cNvPicPr preferRelativeResize="0"/>
          <p:nvPr/>
        </p:nvPicPr>
        <p:blipFill rotWithShape="1">
          <a:blip r:embed="rId2">
            <a:alphaModFix/>
          </a:blip>
          <a:srcRect b="0" l="0" r="0" t="0"/>
          <a:stretch/>
        </p:blipFill>
        <p:spPr>
          <a:xfrm>
            <a:off x="221525" y="210300"/>
            <a:ext cx="138325" cy="122950"/>
          </a:xfrm>
          <a:prstGeom prst="rect">
            <a:avLst/>
          </a:prstGeom>
          <a:noFill/>
          <a:ln>
            <a:noFill/>
          </a:ln>
        </p:spPr>
      </p:pic>
      <p:sp>
        <p:nvSpPr>
          <p:cNvPr id="319" name="Google Shape;319;p58"/>
          <p:cNvSpPr txBox="1"/>
          <p:nvPr>
            <p:ph idx="1" type="subTitle"/>
          </p:nvPr>
        </p:nvSpPr>
        <p:spPr>
          <a:xfrm>
            <a:off x="952300" y="210275"/>
            <a:ext cx="2903700" cy="123000"/>
          </a:xfrm>
          <a:prstGeom prst="rect">
            <a:avLst/>
          </a:prstGeom>
        </p:spPr>
        <p:txBody>
          <a:bodyPr anchorCtr="0" anchor="ctr" bIns="0" lIns="0" spcFirstLastPara="1" rIns="0" wrap="square" tIns="0">
            <a:noAutofit/>
          </a:bodyPr>
          <a:lstStyle>
            <a:lvl1pPr lvl="0">
              <a:lnSpc>
                <a:spcPct val="100000"/>
              </a:lnSpc>
              <a:spcBef>
                <a:spcPts val="0"/>
              </a:spcBef>
              <a:spcAft>
                <a:spcPts val="0"/>
              </a:spcAft>
              <a:buClr>
                <a:schemeClr val="lt1"/>
              </a:buClr>
              <a:buSzPts val="800"/>
              <a:buFont typeface="Montserrat SemiBold"/>
              <a:buNone/>
              <a:defRPr sz="800">
                <a:solidFill>
                  <a:schemeClr val="lt1"/>
                </a:solidFill>
                <a:latin typeface="Montserrat SemiBold"/>
                <a:ea typeface="Montserrat SemiBold"/>
                <a:cs typeface="Montserrat SemiBold"/>
                <a:sym typeface="Montserrat SemiBold"/>
              </a:defRPr>
            </a:lvl1pPr>
            <a:lvl2pPr lvl="1" algn="ctr">
              <a:lnSpc>
                <a:spcPct val="100000"/>
              </a:lnSpc>
              <a:spcBef>
                <a:spcPts val="0"/>
              </a:spcBef>
              <a:spcAft>
                <a:spcPts val="0"/>
              </a:spcAft>
              <a:buClr>
                <a:schemeClr val="lt1"/>
              </a:buClr>
              <a:buSzPts val="2800"/>
              <a:buNone/>
              <a:defRPr sz="2800">
                <a:solidFill>
                  <a:schemeClr val="lt1"/>
                </a:solidFill>
              </a:defRPr>
            </a:lvl2pPr>
            <a:lvl3pPr lvl="2" algn="ctr">
              <a:lnSpc>
                <a:spcPct val="100000"/>
              </a:lnSpc>
              <a:spcBef>
                <a:spcPts val="0"/>
              </a:spcBef>
              <a:spcAft>
                <a:spcPts val="0"/>
              </a:spcAft>
              <a:buClr>
                <a:schemeClr val="lt1"/>
              </a:buClr>
              <a:buSzPts val="2800"/>
              <a:buNone/>
              <a:defRPr sz="2800">
                <a:solidFill>
                  <a:schemeClr val="lt1"/>
                </a:solidFill>
              </a:defRPr>
            </a:lvl3pPr>
            <a:lvl4pPr lvl="3" algn="ctr">
              <a:lnSpc>
                <a:spcPct val="100000"/>
              </a:lnSpc>
              <a:spcBef>
                <a:spcPts val="0"/>
              </a:spcBef>
              <a:spcAft>
                <a:spcPts val="0"/>
              </a:spcAft>
              <a:buClr>
                <a:schemeClr val="lt1"/>
              </a:buClr>
              <a:buSzPts val="2800"/>
              <a:buNone/>
              <a:defRPr sz="2800">
                <a:solidFill>
                  <a:schemeClr val="lt1"/>
                </a:solidFill>
              </a:defRPr>
            </a:lvl4pPr>
            <a:lvl5pPr lvl="4" algn="ctr">
              <a:lnSpc>
                <a:spcPct val="100000"/>
              </a:lnSpc>
              <a:spcBef>
                <a:spcPts val="0"/>
              </a:spcBef>
              <a:spcAft>
                <a:spcPts val="0"/>
              </a:spcAft>
              <a:buClr>
                <a:schemeClr val="lt1"/>
              </a:buClr>
              <a:buSzPts val="2800"/>
              <a:buNone/>
              <a:defRPr sz="2800">
                <a:solidFill>
                  <a:schemeClr val="lt1"/>
                </a:solidFill>
              </a:defRPr>
            </a:lvl5pPr>
            <a:lvl6pPr lvl="5" algn="ctr">
              <a:lnSpc>
                <a:spcPct val="100000"/>
              </a:lnSpc>
              <a:spcBef>
                <a:spcPts val="0"/>
              </a:spcBef>
              <a:spcAft>
                <a:spcPts val="0"/>
              </a:spcAft>
              <a:buClr>
                <a:schemeClr val="lt1"/>
              </a:buClr>
              <a:buSzPts val="2800"/>
              <a:buNone/>
              <a:defRPr sz="2800">
                <a:solidFill>
                  <a:schemeClr val="lt1"/>
                </a:solidFill>
              </a:defRPr>
            </a:lvl6pPr>
            <a:lvl7pPr lvl="6" algn="ctr">
              <a:lnSpc>
                <a:spcPct val="100000"/>
              </a:lnSpc>
              <a:spcBef>
                <a:spcPts val="0"/>
              </a:spcBef>
              <a:spcAft>
                <a:spcPts val="0"/>
              </a:spcAft>
              <a:buClr>
                <a:schemeClr val="lt1"/>
              </a:buClr>
              <a:buSzPts val="2800"/>
              <a:buNone/>
              <a:defRPr sz="2800">
                <a:solidFill>
                  <a:schemeClr val="lt1"/>
                </a:solidFill>
              </a:defRPr>
            </a:lvl7pPr>
            <a:lvl8pPr lvl="7" algn="ctr">
              <a:lnSpc>
                <a:spcPct val="100000"/>
              </a:lnSpc>
              <a:spcBef>
                <a:spcPts val="0"/>
              </a:spcBef>
              <a:spcAft>
                <a:spcPts val="0"/>
              </a:spcAft>
              <a:buClr>
                <a:schemeClr val="lt1"/>
              </a:buClr>
              <a:buSzPts val="2800"/>
              <a:buNone/>
              <a:defRPr sz="2800">
                <a:solidFill>
                  <a:schemeClr val="lt1"/>
                </a:solidFill>
              </a:defRPr>
            </a:lvl8pPr>
            <a:lvl9pPr lvl="8" algn="ctr">
              <a:lnSpc>
                <a:spcPct val="100000"/>
              </a:lnSpc>
              <a:spcBef>
                <a:spcPts val="0"/>
              </a:spcBef>
              <a:spcAft>
                <a:spcPts val="0"/>
              </a:spcAft>
              <a:buClr>
                <a:schemeClr val="lt1"/>
              </a:buClr>
              <a:buSzPts val="2800"/>
              <a:buNone/>
              <a:defRPr sz="2800">
                <a:solidFill>
                  <a:schemeClr val="lt1"/>
                </a:solidFill>
              </a:defRPr>
            </a:lvl9pPr>
          </a:lstStyle>
          <a:p/>
        </p:txBody>
      </p:sp>
      <p:sp>
        <p:nvSpPr>
          <p:cNvPr id="320" name="Google Shape;320;p58"/>
          <p:cNvSpPr txBox="1"/>
          <p:nvPr/>
        </p:nvSpPr>
        <p:spPr>
          <a:xfrm rot="-5400000">
            <a:off x="-975112" y="3297988"/>
            <a:ext cx="2528700" cy="771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500">
                <a:solidFill>
                  <a:srgbClr val="666666"/>
                </a:solidFill>
                <a:latin typeface="Montserrat Medium"/>
                <a:ea typeface="Montserrat Medium"/>
                <a:cs typeface="Montserrat Medium"/>
                <a:sym typeface="Montserrat Medium"/>
              </a:rPr>
              <a:t>© 2023 Skydio, Inc. Proprietary &amp; Confidential</a:t>
            </a:r>
            <a:endParaRPr sz="500">
              <a:solidFill>
                <a:srgbClr val="666666"/>
              </a:solidFill>
              <a:latin typeface="Montserrat Medium"/>
              <a:ea typeface="Montserrat Medium"/>
              <a:cs typeface="Montserrat Medium"/>
              <a:sym typeface="Montserrat Medium"/>
            </a:endParaRPr>
          </a:p>
        </p:txBody>
      </p:sp>
      <p:sp>
        <p:nvSpPr>
          <p:cNvPr id="321" name="Google Shape;321;p58"/>
          <p:cNvSpPr txBox="1"/>
          <p:nvPr/>
        </p:nvSpPr>
        <p:spPr>
          <a:xfrm>
            <a:off x="202413" y="4779625"/>
            <a:ext cx="176700" cy="2388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fld id="{00000000-1234-1234-1234-123412341234}" type="slidenum">
              <a:rPr lang="en" sz="700">
                <a:solidFill>
                  <a:schemeClr val="lt1"/>
                </a:solidFill>
                <a:latin typeface="Montserrat Medium"/>
                <a:ea typeface="Montserrat Medium"/>
                <a:cs typeface="Montserrat Medium"/>
                <a:sym typeface="Montserrat Medium"/>
              </a:rPr>
              <a:t>‹#›</a:t>
            </a:fld>
            <a:endParaRPr sz="700">
              <a:solidFill>
                <a:schemeClr val="lt1"/>
              </a:solidFill>
              <a:latin typeface="Montserrat Medium"/>
              <a:ea typeface="Montserrat Medium"/>
              <a:cs typeface="Montserrat Medium"/>
              <a:sym typeface="Montserrat Medium"/>
            </a:endParaRPr>
          </a:p>
        </p:txBody>
      </p:sp>
      <p:sp>
        <p:nvSpPr>
          <p:cNvPr id="322" name="Google Shape;322;p58"/>
          <p:cNvSpPr txBox="1"/>
          <p:nvPr>
            <p:ph idx="2" type="body"/>
          </p:nvPr>
        </p:nvSpPr>
        <p:spPr>
          <a:xfrm>
            <a:off x="952094" y="3793250"/>
            <a:ext cx="1242600" cy="297900"/>
          </a:xfrm>
          <a:prstGeom prst="rect">
            <a:avLst/>
          </a:prstGeom>
        </p:spPr>
        <p:txBody>
          <a:bodyPr anchorCtr="0" anchor="t" bIns="91425" lIns="91425" spcFirstLastPara="1" rIns="91425" wrap="square" tIns="91425">
            <a:noAutofit/>
          </a:bodyPr>
          <a:lstStyle>
            <a:lvl1pPr indent="-279400" lvl="0" marL="457200">
              <a:spcBef>
                <a:spcPts val="0"/>
              </a:spcBef>
              <a:spcAft>
                <a:spcPts val="0"/>
              </a:spcAft>
              <a:buSzPts val="800"/>
              <a:buChar char="●"/>
              <a:defRPr sz="800"/>
            </a:lvl1pPr>
            <a:lvl2pPr indent="-279400" lvl="1" marL="914400">
              <a:spcBef>
                <a:spcPts val="0"/>
              </a:spcBef>
              <a:spcAft>
                <a:spcPts val="0"/>
              </a:spcAft>
              <a:buSzPts val="800"/>
              <a:buChar char="○"/>
              <a:defRPr sz="800"/>
            </a:lvl2pPr>
            <a:lvl3pPr indent="-279400" lvl="2" marL="1371600">
              <a:spcBef>
                <a:spcPts val="0"/>
              </a:spcBef>
              <a:spcAft>
                <a:spcPts val="0"/>
              </a:spcAft>
              <a:buSzPts val="800"/>
              <a:buChar char="■"/>
              <a:defRPr sz="800"/>
            </a:lvl3pPr>
            <a:lvl4pPr indent="-279400" lvl="3" marL="1828800">
              <a:spcBef>
                <a:spcPts val="0"/>
              </a:spcBef>
              <a:spcAft>
                <a:spcPts val="0"/>
              </a:spcAft>
              <a:buSzPts val="800"/>
              <a:buChar char="●"/>
              <a:defRPr sz="800"/>
            </a:lvl4pPr>
            <a:lvl5pPr indent="-279400" lvl="4" marL="2286000">
              <a:spcBef>
                <a:spcPts val="0"/>
              </a:spcBef>
              <a:spcAft>
                <a:spcPts val="0"/>
              </a:spcAft>
              <a:buSzPts val="800"/>
              <a:buChar char="○"/>
              <a:defRPr sz="800"/>
            </a:lvl5pPr>
            <a:lvl6pPr indent="-279400" lvl="5" marL="2743200">
              <a:spcBef>
                <a:spcPts val="0"/>
              </a:spcBef>
              <a:spcAft>
                <a:spcPts val="0"/>
              </a:spcAft>
              <a:buSzPts val="800"/>
              <a:buChar char="■"/>
              <a:defRPr sz="800"/>
            </a:lvl6pPr>
            <a:lvl7pPr indent="-279400" lvl="6" marL="3200400">
              <a:spcBef>
                <a:spcPts val="0"/>
              </a:spcBef>
              <a:spcAft>
                <a:spcPts val="0"/>
              </a:spcAft>
              <a:buSzPts val="800"/>
              <a:buChar char="●"/>
              <a:defRPr sz="800"/>
            </a:lvl7pPr>
            <a:lvl8pPr indent="-279400" lvl="7" marL="3657600">
              <a:spcBef>
                <a:spcPts val="0"/>
              </a:spcBef>
              <a:spcAft>
                <a:spcPts val="0"/>
              </a:spcAft>
              <a:buSzPts val="800"/>
              <a:buChar char="○"/>
              <a:defRPr sz="800"/>
            </a:lvl8pPr>
            <a:lvl9pPr indent="-279400" lvl="8" marL="4114800">
              <a:spcBef>
                <a:spcPts val="0"/>
              </a:spcBef>
              <a:spcAft>
                <a:spcPts val="0"/>
              </a:spcAft>
              <a:buSzPts val="800"/>
              <a:buChar char="■"/>
              <a:defRPr sz="800"/>
            </a:lvl9pPr>
          </a:lstStyle>
          <a:p/>
        </p:txBody>
      </p:sp>
      <p:sp>
        <p:nvSpPr>
          <p:cNvPr id="323" name="Google Shape;323;p58"/>
          <p:cNvSpPr txBox="1"/>
          <p:nvPr>
            <p:ph idx="3" type="subTitle"/>
          </p:nvPr>
        </p:nvSpPr>
        <p:spPr>
          <a:xfrm>
            <a:off x="997681" y="3453763"/>
            <a:ext cx="1242600" cy="432000"/>
          </a:xfrm>
          <a:prstGeom prst="rect">
            <a:avLst/>
          </a:prstGeom>
        </p:spPr>
        <p:txBody>
          <a:bodyPr anchorCtr="0" anchor="t" bIns="45725" lIns="45725" spcFirstLastPara="1" rIns="45725" wrap="square" tIns="45725">
            <a:noAutofit/>
          </a:bodyPr>
          <a:lstStyle>
            <a:lvl1pPr lvl="0">
              <a:spcBef>
                <a:spcPts val="0"/>
              </a:spcBef>
              <a:spcAft>
                <a:spcPts val="0"/>
              </a:spcAft>
              <a:buClr>
                <a:srgbClr val="088BF5"/>
              </a:buClr>
              <a:buSzPts val="1000"/>
              <a:buNone/>
              <a:defRPr sz="1000">
                <a:solidFill>
                  <a:srgbClr val="088BF5"/>
                </a:solidFill>
              </a:defRPr>
            </a:lvl1pPr>
            <a:lvl2pPr lvl="1">
              <a:spcBef>
                <a:spcPts val="0"/>
              </a:spcBef>
              <a:spcAft>
                <a:spcPts val="0"/>
              </a:spcAft>
              <a:buClr>
                <a:srgbClr val="088BF5"/>
              </a:buClr>
              <a:buSzPts val="1000"/>
              <a:buNone/>
              <a:defRPr sz="1000">
                <a:solidFill>
                  <a:srgbClr val="088BF5"/>
                </a:solidFill>
              </a:defRPr>
            </a:lvl2pPr>
            <a:lvl3pPr lvl="2">
              <a:spcBef>
                <a:spcPts val="0"/>
              </a:spcBef>
              <a:spcAft>
                <a:spcPts val="0"/>
              </a:spcAft>
              <a:buClr>
                <a:srgbClr val="088BF5"/>
              </a:buClr>
              <a:buSzPts val="1000"/>
              <a:buNone/>
              <a:defRPr sz="1000">
                <a:solidFill>
                  <a:srgbClr val="088BF5"/>
                </a:solidFill>
              </a:defRPr>
            </a:lvl3pPr>
            <a:lvl4pPr lvl="3">
              <a:spcBef>
                <a:spcPts val="0"/>
              </a:spcBef>
              <a:spcAft>
                <a:spcPts val="0"/>
              </a:spcAft>
              <a:buClr>
                <a:srgbClr val="088BF5"/>
              </a:buClr>
              <a:buSzPts val="1000"/>
              <a:buNone/>
              <a:defRPr sz="1000">
                <a:solidFill>
                  <a:srgbClr val="088BF5"/>
                </a:solidFill>
              </a:defRPr>
            </a:lvl4pPr>
            <a:lvl5pPr lvl="4">
              <a:spcBef>
                <a:spcPts val="0"/>
              </a:spcBef>
              <a:spcAft>
                <a:spcPts val="0"/>
              </a:spcAft>
              <a:buClr>
                <a:srgbClr val="088BF5"/>
              </a:buClr>
              <a:buSzPts val="1000"/>
              <a:buNone/>
              <a:defRPr sz="1000">
                <a:solidFill>
                  <a:srgbClr val="088BF5"/>
                </a:solidFill>
              </a:defRPr>
            </a:lvl5pPr>
            <a:lvl6pPr lvl="5">
              <a:spcBef>
                <a:spcPts val="0"/>
              </a:spcBef>
              <a:spcAft>
                <a:spcPts val="0"/>
              </a:spcAft>
              <a:buClr>
                <a:srgbClr val="088BF5"/>
              </a:buClr>
              <a:buSzPts val="1000"/>
              <a:buNone/>
              <a:defRPr sz="1000">
                <a:solidFill>
                  <a:srgbClr val="088BF5"/>
                </a:solidFill>
              </a:defRPr>
            </a:lvl6pPr>
            <a:lvl7pPr lvl="6">
              <a:spcBef>
                <a:spcPts val="0"/>
              </a:spcBef>
              <a:spcAft>
                <a:spcPts val="0"/>
              </a:spcAft>
              <a:buClr>
                <a:srgbClr val="088BF5"/>
              </a:buClr>
              <a:buSzPts val="1000"/>
              <a:buNone/>
              <a:defRPr sz="1000">
                <a:solidFill>
                  <a:srgbClr val="088BF5"/>
                </a:solidFill>
              </a:defRPr>
            </a:lvl7pPr>
            <a:lvl8pPr lvl="7">
              <a:spcBef>
                <a:spcPts val="0"/>
              </a:spcBef>
              <a:spcAft>
                <a:spcPts val="0"/>
              </a:spcAft>
              <a:buClr>
                <a:srgbClr val="088BF5"/>
              </a:buClr>
              <a:buSzPts val="1000"/>
              <a:buNone/>
              <a:defRPr sz="1000">
                <a:solidFill>
                  <a:srgbClr val="088BF5"/>
                </a:solidFill>
              </a:defRPr>
            </a:lvl8pPr>
            <a:lvl9pPr lvl="8">
              <a:spcBef>
                <a:spcPts val="0"/>
              </a:spcBef>
              <a:spcAft>
                <a:spcPts val="0"/>
              </a:spcAft>
              <a:buClr>
                <a:srgbClr val="088BF5"/>
              </a:buClr>
              <a:buSzPts val="1000"/>
              <a:buNone/>
              <a:defRPr sz="1000">
                <a:solidFill>
                  <a:srgbClr val="088BF5"/>
                </a:solidFill>
              </a:defRPr>
            </a:lvl9pPr>
          </a:lstStyle>
          <a:p/>
        </p:txBody>
      </p:sp>
      <p:sp>
        <p:nvSpPr>
          <p:cNvPr id="324" name="Google Shape;324;p58"/>
          <p:cNvSpPr txBox="1"/>
          <p:nvPr>
            <p:ph idx="4" type="body"/>
          </p:nvPr>
        </p:nvSpPr>
        <p:spPr>
          <a:xfrm>
            <a:off x="2444041" y="3793250"/>
            <a:ext cx="1242600" cy="297900"/>
          </a:xfrm>
          <a:prstGeom prst="rect">
            <a:avLst/>
          </a:prstGeom>
        </p:spPr>
        <p:txBody>
          <a:bodyPr anchorCtr="0" anchor="t" bIns="91425" lIns="91425" spcFirstLastPara="1" rIns="91425" wrap="square" tIns="91425">
            <a:noAutofit/>
          </a:bodyPr>
          <a:lstStyle>
            <a:lvl1pPr indent="-279400" lvl="0" marL="457200">
              <a:spcBef>
                <a:spcPts val="0"/>
              </a:spcBef>
              <a:spcAft>
                <a:spcPts val="0"/>
              </a:spcAft>
              <a:buSzPts val="800"/>
              <a:buChar char="●"/>
              <a:defRPr sz="800"/>
            </a:lvl1pPr>
            <a:lvl2pPr indent="-279400" lvl="1" marL="914400">
              <a:spcBef>
                <a:spcPts val="0"/>
              </a:spcBef>
              <a:spcAft>
                <a:spcPts val="0"/>
              </a:spcAft>
              <a:buSzPts val="800"/>
              <a:buChar char="○"/>
              <a:defRPr sz="800"/>
            </a:lvl2pPr>
            <a:lvl3pPr indent="-279400" lvl="2" marL="1371600">
              <a:spcBef>
                <a:spcPts val="0"/>
              </a:spcBef>
              <a:spcAft>
                <a:spcPts val="0"/>
              </a:spcAft>
              <a:buSzPts val="800"/>
              <a:buChar char="■"/>
              <a:defRPr sz="800"/>
            </a:lvl3pPr>
            <a:lvl4pPr indent="-279400" lvl="3" marL="1828800">
              <a:spcBef>
                <a:spcPts val="0"/>
              </a:spcBef>
              <a:spcAft>
                <a:spcPts val="0"/>
              </a:spcAft>
              <a:buSzPts val="800"/>
              <a:buChar char="●"/>
              <a:defRPr sz="800"/>
            </a:lvl4pPr>
            <a:lvl5pPr indent="-279400" lvl="4" marL="2286000">
              <a:spcBef>
                <a:spcPts val="0"/>
              </a:spcBef>
              <a:spcAft>
                <a:spcPts val="0"/>
              </a:spcAft>
              <a:buSzPts val="800"/>
              <a:buChar char="○"/>
              <a:defRPr sz="800"/>
            </a:lvl5pPr>
            <a:lvl6pPr indent="-279400" lvl="5" marL="2743200">
              <a:spcBef>
                <a:spcPts val="0"/>
              </a:spcBef>
              <a:spcAft>
                <a:spcPts val="0"/>
              </a:spcAft>
              <a:buSzPts val="800"/>
              <a:buChar char="■"/>
              <a:defRPr sz="800"/>
            </a:lvl6pPr>
            <a:lvl7pPr indent="-279400" lvl="6" marL="3200400">
              <a:spcBef>
                <a:spcPts val="0"/>
              </a:spcBef>
              <a:spcAft>
                <a:spcPts val="0"/>
              </a:spcAft>
              <a:buSzPts val="800"/>
              <a:buChar char="●"/>
              <a:defRPr sz="800"/>
            </a:lvl7pPr>
            <a:lvl8pPr indent="-279400" lvl="7" marL="3657600">
              <a:spcBef>
                <a:spcPts val="0"/>
              </a:spcBef>
              <a:spcAft>
                <a:spcPts val="0"/>
              </a:spcAft>
              <a:buSzPts val="800"/>
              <a:buChar char="○"/>
              <a:defRPr sz="800"/>
            </a:lvl8pPr>
            <a:lvl9pPr indent="-279400" lvl="8" marL="4114800">
              <a:spcBef>
                <a:spcPts val="0"/>
              </a:spcBef>
              <a:spcAft>
                <a:spcPts val="0"/>
              </a:spcAft>
              <a:buSzPts val="800"/>
              <a:buChar char="■"/>
              <a:defRPr sz="800"/>
            </a:lvl9pPr>
          </a:lstStyle>
          <a:p/>
        </p:txBody>
      </p:sp>
      <p:sp>
        <p:nvSpPr>
          <p:cNvPr id="325" name="Google Shape;325;p58"/>
          <p:cNvSpPr txBox="1"/>
          <p:nvPr>
            <p:ph idx="5" type="subTitle"/>
          </p:nvPr>
        </p:nvSpPr>
        <p:spPr>
          <a:xfrm>
            <a:off x="2489625" y="3453763"/>
            <a:ext cx="1242600" cy="432000"/>
          </a:xfrm>
          <a:prstGeom prst="rect">
            <a:avLst/>
          </a:prstGeom>
        </p:spPr>
        <p:txBody>
          <a:bodyPr anchorCtr="0" anchor="t" bIns="45725" lIns="45725" spcFirstLastPara="1" rIns="45725" wrap="square" tIns="45725">
            <a:noAutofit/>
          </a:bodyPr>
          <a:lstStyle>
            <a:lvl1pPr lvl="0">
              <a:spcBef>
                <a:spcPts val="0"/>
              </a:spcBef>
              <a:spcAft>
                <a:spcPts val="0"/>
              </a:spcAft>
              <a:buClr>
                <a:srgbClr val="088BF5"/>
              </a:buClr>
              <a:buSzPts val="1000"/>
              <a:buNone/>
              <a:defRPr sz="1000">
                <a:solidFill>
                  <a:srgbClr val="088BF5"/>
                </a:solidFill>
              </a:defRPr>
            </a:lvl1pPr>
            <a:lvl2pPr lvl="1">
              <a:spcBef>
                <a:spcPts val="0"/>
              </a:spcBef>
              <a:spcAft>
                <a:spcPts val="0"/>
              </a:spcAft>
              <a:buClr>
                <a:srgbClr val="088BF5"/>
              </a:buClr>
              <a:buSzPts val="1000"/>
              <a:buNone/>
              <a:defRPr sz="1000">
                <a:solidFill>
                  <a:srgbClr val="088BF5"/>
                </a:solidFill>
              </a:defRPr>
            </a:lvl2pPr>
            <a:lvl3pPr lvl="2">
              <a:spcBef>
                <a:spcPts val="0"/>
              </a:spcBef>
              <a:spcAft>
                <a:spcPts val="0"/>
              </a:spcAft>
              <a:buClr>
                <a:srgbClr val="088BF5"/>
              </a:buClr>
              <a:buSzPts val="1000"/>
              <a:buNone/>
              <a:defRPr sz="1000">
                <a:solidFill>
                  <a:srgbClr val="088BF5"/>
                </a:solidFill>
              </a:defRPr>
            </a:lvl3pPr>
            <a:lvl4pPr lvl="3">
              <a:spcBef>
                <a:spcPts val="0"/>
              </a:spcBef>
              <a:spcAft>
                <a:spcPts val="0"/>
              </a:spcAft>
              <a:buClr>
                <a:srgbClr val="088BF5"/>
              </a:buClr>
              <a:buSzPts val="1000"/>
              <a:buNone/>
              <a:defRPr sz="1000">
                <a:solidFill>
                  <a:srgbClr val="088BF5"/>
                </a:solidFill>
              </a:defRPr>
            </a:lvl4pPr>
            <a:lvl5pPr lvl="4">
              <a:spcBef>
                <a:spcPts val="0"/>
              </a:spcBef>
              <a:spcAft>
                <a:spcPts val="0"/>
              </a:spcAft>
              <a:buClr>
                <a:srgbClr val="088BF5"/>
              </a:buClr>
              <a:buSzPts val="1000"/>
              <a:buNone/>
              <a:defRPr sz="1000">
                <a:solidFill>
                  <a:srgbClr val="088BF5"/>
                </a:solidFill>
              </a:defRPr>
            </a:lvl5pPr>
            <a:lvl6pPr lvl="5">
              <a:spcBef>
                <a:spcPts val="0"/>
              </a:spcBef>
              <a:spcAft>
                <a:spcPts val="0"/>
              </a:spcAft>
              <a:buClr>
                <a:srgbClr val="088BF5"/>
              </a:buClr>
              <a:buSzPts val="1000"/>
              <a:buNone/>
              <a:defRPr sz="1000">
                <a:solidFill>
                  <a:srgbClr val="088BF5"/>
                </a:solidFill>
              </a:defRPr>
            </a:lvl6pPr>
            <a:lvl7pPr lvl="6">
              <a:spcBef>
                <a:spcPts val="0"/>
              </a:spcBef>
              <a:spcAft>
                <a:spcPts val="0"/>
              </a:spcAft>
              <a:buClr>
                <a:srgbClr val="088BF5"/>
              </a:buClr>
              <a:buSzPts val="1000"/>
              <a:buNone/>
              <a:defRPr sz="1000">
                <a:solidFill>
                  <a:srgbClr val="088BF5"/>
                </a:solidFill>
              </a:defRPr>
            </a:lvl7pPr>
            <a:lvl8pPr lvl="7">
              <a:spcBef>
                <a:spcPts val="0"/>
              </a:spcBef>
              <a:spcAft>
                <a:spcPts val="0"/>
              </a:spcAft>
              <a:buClr>
                <a:srgbClr val="088BF5"/>
              </a:buClr>
              <a:buSzPts val="1000"/>
              <a:buNone/>
              <a:defRPr sz="1000">
                <a:solidFill>
                  <a:srgbClr val="088BF5"/>
                </a:solidFill>
              </a:defRPr>
            </a:lvl8pPr>
            <a:lvl9pPr lvl="8">
              <a:spcBef>
                <a:spcPts val="0"/>
              </a:spcBef>
              <a:spcAft>
                <a:spcPts val="0"/>
              </a:spcAft>
              <a:buClr>
                <a:srgbClr val="088BF5"/>
              </a:buClr>
              <a:buSzPts val="1000"/>
              <a:buNone/>
              <a:defRPr sz="1000">
                <a:solidFill>
                  <a:srgbClr val="088BF5"/>
                </a:solidFill>
              </a:defRPr>
            </a:lvl9pPr>
          </a:lstStyle>
          <a:p/>
        </p:txBody>
      </p:sp>
      <p:sp>
        <p:nvSpPr>
          <p:cNvPr id="326" name="Google Shape;326;p58"/>
          <p:cNvSpPr txBox="1"/>
          <p:nvPr>
            <p:ph idx="6" type="body"/>
          </p:nvPr>
        </p:nvSpPr>
        <p:spPr>
          <a:xfrm>
            <a:off x="3935987" y="3793250"/>
            <a:ext cx="1242600" cy="297900"/>
          </a:xfrm>
          <a:prstGeom prst="rect">
            <a:avLst/>
          </a:prstGeom>
        </p:spPr>
        <p:txBody>
          <a:bodyPr anchorCtr="0" anchor="t" bIns="91425" lIns="91425" spcFirstLastPara="1" rIns="91425" wrap="square" tIns="91425">
            <a:noAutofit/>
          </a:bodyPr>
          <a:lstStyle>
            <a:lvl1pPr indent="-279400" lvl="0" marL="457200">
              <a:spcBef>
                <a:spcPts val="0"/>
              </a:spcBef>
              <a:spcAft>
                <a:spcPts val="0"/>
              </a:spcAft>
              <a:buSzPts val="800"/>
              <a:buChar char="●"/>
              <a:defRPr sz="800"/>
            </a:lvl1pPr>
            <a:lvl2pPr indent="-279400" lvl="1" marL="914400">
              <a:spcBef>
                <a:spcPts val="0"/>
              </a:spcBef>
              <a:spcAft>
                <a:spcPts val="0"/>
              </a:spcAft>
              <a:buSzPts val="800"/>
              <a:buChar char="○"/>
              <a:defRPr sz="800"/>
            </a:lvl2pPr>
            <a:lvl3pPr indent="-279400" lvl="2" marL="1371600">
              <a:spcBef>
                <a:spcPts val="0"/>
              </a:spcBef>
              <a:spcAft>
                <a:spcPts val="0"/>
              </a:spcAft>
              <a:buSzPts val="800"/>
              <a:buChar char="■"/>
              <a:defRPr sz="800"/>
            </a:lvl3pPr>
            <a:lvl4pPr indent="-279400" lvl="3" marL="1828800">
              <a:spcBef>
                <a:spcPts val="0"/>
              </a:spcBef>
              <a:spcAft>
                <a:spcPts val="0"/>
              </a:spcAft>
              <a:buSzPts val="800"/>
              <a:buChar char="●"/>
              <a:defRPr sz="800"/>
            </a:lvl4pPr>
            <a:lvl5pPr indent="-279400" lvl="4" marL="2286000">
              <a:spcBef>
                <a:spcPts val="0"/>
              </a:spcBef>
              <a:spcAft>
                <a:spcPts val="0"/>
              </a:spcAft>
              <a:buSzPts val="800"/>
              <a:buChar char="○"/>
              <a:defRPr sz="800"/>
            </a:lvl5pPr>
            <a:lvl6pPr indent="-279400" lvl="5" marL="2743200">
              <a:spcBef>
                <a:spcPts val="0"/>
              </a:spcBef>
              <a:spcAft>
                <a:spcPts val="0"/>
              </a:spcAft>
              <a:buSzPts val="800"/>
              <a:buChar char="■"/>
              <a:defRPr sz="800"/>
            </a:lvl6pPr>
            <a:lvl7pPr indent="-279400" lvl="6" marL="3200400">
              <a:spcBef>
                <a:spcPts val="0"/>
              </a:spcBef>
              <a:spcAft>
                <a:spcPts val="0"/>
              </a:spcAft>
              <a:buSzPts val="800"/>
              <a:buChar char="●"/>
              <a:defRPr sz="800"/>
            </a:lvl7pPr>
            <a:lvl8pPr indent="-279400" lvl="7" marL="3657600">
              <a:spcBef>
                <a:spcPts val="0"/>
              </a:spcBef>
              <a:spcAft>
                <a:spcPts val="0"/>
              </a:spcAft>
              <a:buSzPts val="800"/>
              <a:buChar char="○"/>
              <a:defRPr sz="800"/>
            </a:lvl8pPr>
            <a:lvl9pPr indent="-279400" lvl="8" marL="4114800">
              <a:spcBef>
                <a:spcPts val="0"/>
              </a:spcBef>
              <a:spcAft>
                <a:spcPts val="0"/>
              </a:spcAft>
              <a:buSzPts val="800"/>
              <a:buChar char="■"/>
              <a:defRPr sz="800"/>
            </a:lvl9pPr>
          </a:lstStyle>
          <a:p/>
        </p:txBody>
      </p:sp>
      <p:sp>
        <p:nvSpPr>
          <p:cNvPr id="327" name="Google Shape;327;p58"/>
          <p:cNvSpPr txBox="1"/>
          <p:nvPr>
            <p:ph idx="7" type="subTitle"/>
          </p:nvPr>
        </p:nvSpPr>
        <p:spPr>
          <a:xfrm>
            <a:off x="3981569" y="3453763"/>
            <a:ext cx="1242600" cy="432000"/>
          </a:xfrm>
          <a:prstGeom prst="rect">
            <a:avLst/>
          </a:prstGeom>
        </p:spPr>
        <p:txBody>
          <a:bodyPr anchorCtr="0" anchor="t" bIns="45725" lIns="45725" spcFirstLastPara="1" rIns="45725" wrap="square" tIns="45725">
            <a:noAutofit/>
          </a:bodyPr>
          <a:lstStyle>
            <a:lvl1pPr lvl="0">
              <a:spcBef>
                <a:spcPts val="0"/>
              </a:spcBef>
              <a:spcAft>
                <a:spcPts val="0"/>
              </a:spcAft>
              <a:buClr>
                <a:srgbClr val="088BF5"/>
              </a:buClr>
              <a:buSzPts val="1000"/>
              <a:buNone/>
              <a:defRPr sz="1000">
                <a:solidFill>
                  <a:srgbClr val="088BF5"/>
                </a:solidFill>
              </a:defRPr>
            </a:lvl1pPr>
            <a:lvl2pPr lvl="1">
              <a:spcBef>
                <a:spcPts val="0"/>
              </a:spcBef>
              <a:spcAft>
                <a:spcPts val="0"/>
              </a:spcAft>
              <a:buClr>
                <a:srgbClr val="088BF5"/>
              </a:buClr>
              <a:buSzPts val="1000"/>
              <a:buNone/>
              <a:defRPr sz="1000">
                <a:solidFill>
                  <a:srgbClr val="088BF5"/>
                </a:solidFill>
              </a:defRPr>
            </a:lvl2pPr>
            <a:lvl3pPr lvl="2">
              <a:spcBef>
                <a:spcPts val="0"/>
              </a:spcBef>
              <a:spcAft>
                <a:spcPts val="0"/>
              </a:spcAft>
              <a:buClr>
                <a:srgbClr val="088BF5"/>
              </a:buClr>
              <a:buSzPts val="1000"/>
              <a:buNone/>
              <a:defRPr sz="1000">
                <a:solidFill>
                  <a:srgbClr val="088BF5"/>
                </a:solidFill>
              </a:defRPr>
            </a:lvl3pPr>
            <a:lvl4pPr lvl="3">
              <a:spcBef>
                <a:spcPts val="0"/>
              </a:spcBef>
              <a:spcAft>
                <a:spcPts val="0"/>
              </a:spcAft>
              <a:buClr>
                <a:srgbClr val="088BF5"/>
              </a:buClr>
              <a:buSzPts val="1000"/>
              <a:buNone/>
              <a:defRPr sz="1000">
                <a:solidFill>
                  <a:srgbClr val="088BF5"/>
                </a:solidFill>
              </a:defRPr>
            </a:lvl4pPr>
            <a:lvl5pPr lvl="4">
              <a:spcBef>
                <a:spcPts val="0"/>
              </a:spcBef>
              <a:spcAft>
                <a:spcPts val="0"/>
              </a:spcAft>
              <a:buClr>
                <a:srgbClr val="088BF5"/>
              </a:buClr>
              <a:buSzPts val="1000"/>
              <a:buNone/>
              <a:defRPr sz="1000">
                <a:solidFill>
                  <a:srgbClr val="088BF5"/>
                </a:solidFill>
              </a:defRPr>
            </a:lvl5pPr>
            <a:lvl6pPr lvl="5">
              <a:spcBef>
                <a:spcPts val="0"/>
              </a:spcBef>
              <a:spcAft>
                <a:spcPts val="0"/>
              </a:spcAft>
              <a:buClr>
                <a:srgbClr val="088BF5"/>
              </a:buClr>
              <a:buSzPts val="1000"/>
              <a:buNone/>
              <a:defRPr sz="1000">
                <a:solidFill>
                  <a:srgbClr val="088BF5"/>
                </a:solidFill>
              </a:defRPr>
            </a:lvl6pPr>
            <a:lvl7pPr lvl="6">
              <a:spcBef>
                <a:spcPts val="0"/>
              </a:spcBef>
              <a:spcAft>
                <a:spcPts val="0"/>
              </a:spcAft>
              <a:buClr>
                <a:srgbClr val="088BF5"/>
              </a:buClr>
              <a:buSzPts val="1000"/>
              <a:buNone/>
              <a:defRPr sz="1000">
                <a:solidFill>
                  <a:srgbClr val="088BF5"/>
                </a:solidFill>
              </a:defRPr>
            </a:lvl7pPr>
            <a:lvl8pPr lvl="7">
              <a:spcBef>
                <a:spcPts val="0"/>
              </a:spcBef>
              <a:spcAft>
                <a:spcPts val="0"/>
              </a:spcAft>
              <a:buClr>
                <a:srgbClr val="088BF5"/>
              </a:buClr>
              <a:buSzPts val="1000"/>
              <a:buNone/>
              <a:defRPr sz="1000">
                <a:solidFill>
                  <a:srgbClr val="088BF5"/>
                </a:solidFill>
              </a:defRPr>
            </a:lvl8pPr>
            <a:lvl9pPr lvl="8">
              <a:spcBef>
                <a:spcPts val="0"/>
              </a:spcBef>
              <a:spcAft>
                <a:spcPts val="0"/>
              </a:spcAft>
              <a:buClr>
                <a:srgbClr val="088BF5"/>
              </a:buClr>
              <a:buSzPts val="1000"/>
              <a:buNone/>
              <a:defRPr sz="1000">
                <a:solidFill>
                  <a:srgbClr val="088BF5"/>
                </a:solidFill>
              </a:defRPr>
            </a:lvl9pPr>
          </a:lstStyle>
          <a:p/>
        </p:txBody>
      </p:sp>
      <p:sp>
        <p:nvSpPr>
          <p:cNvPr id="328" name="Google Shape;328;p58"/>
          <p:cNvSpPr txBox="1"/>
          <p:nvPr>
            <p:ph idx="8" type="body"/>
          </p:nvPr>
        </p:nvSpPr>
        <p:spPr>
          <a:xfrm>
            <a:off x="5427934" y="3793250"/>
            <a:ext cx="1242600" cy="297900"/>
          </a:xfrm>
          <a:prstGeom prst="rect">
            <a:avLst/>
          </a:prstGeom>
        </p:spPr>
        <p:txBody>
          <a:bodyPr anchorCtr="0" anchor="t" bIns="91425" lIns="91425" spcFirstLastPara="1" rIns="91425" wrap="square" tIns="91425">
            <a:noAutofit/>
          </a:bodyPr>
          <a:lstStyle>
            <a:lvl1pPr indent="-279400" lvl="0" marL="457200">
              <a:spcBef>
                <a:spcPts val="0"/>
              </a:spcBef>
              <a:spcAft>
                <a:spcPts val="0"/>
              </a:spcAft>
              <a:buSzPts val="800"/>
              <a:buChar char="●"/>
              <a:defRPr sz="800"/>
            </a:lvl1pPr>
            <a:lvl2pPr indent="-279400" lvl="1" marL="914400">
              <a:spcBef>
                <a:spcPts val="0"/>
              </a:spcBef>
              <a:spcAft>
                <a:spcPts val="0"/>
              </a:spcAft>
              <a:buSzPts val="800"/>
              <a:buChar char="○"/>
              <a:defRPr sz="800"/>
            </a:lvl2pPr>
            <a:lvl3pPr indent="-279400" lvl="2" marL="1371600">
              <a:spcBef>
                <a:spcPts val="0"/>
              </a:spcBef>
              <a:spcAft>
                <a:spcPts val="0"/>
              </a:spcAft>
              <a:buSzPts val="800"/>
              <a:buChar char="■"/>
              <a:defRPr sz="800"/>
            </a:lvl3pPr>
            <a:lvl4pPr indent="-279400" lvl="3" marL="1828800">
              <a:spcBef>
                <a:spcPts val="0"/>
              </a:spcBef>
              <a:spcAft>
                <a:spcPts val="0"/>
              </a:spcAft>
              <a:buSzPts val="800"/>
              <a:buChar char="●"/>
              <a:defRPr sz="800"/>
            </a:lvl4pPr>
            <a:lvl5pPr indent="-279400" lvl="4" marL="2286000">
              <a:spcBef>
                <a:spcPts val="0"/>
              </a:spcBef>
              <a:spcAft>
                <a:spcPts val="0"/>
              </a:spcAft>
              <a:buSzPts val="800"/>
              <a:buChar char="○"/>
              <a:defRPr sz="800"/>
            </a:lvl5pPr>
            <a:lvl6pPr indent="-279400" lvl="5" marL="2743200">
              <a:spcBef>
                <a:spcPts val="0"/>
              </a:spcBef>
              <a:spcAft>
                <a:spcPts val="0"/>
              </a:spcAft>
              <a:buSzPts val="800"/>
              <a:buChar char="■"/>
              <a:defRPr sz="800"/>
            </a:lvl6pPr>
            <a:lvl7pPr indent="-279400" lvl="6" marL="3200400">
              <a:spcBef>
                <a:spcPts val="0"/>
              </a:spcBef>
              <a:spcAft>
                <a:spcPts val="0"/>
              </a:spcAft>
              <a:buSzPts val="800"/>
              <a:buChar char="●"/>
              <a:defRPr sz="800"/>
            </a:lvl7pPr>
            <a:lvl8pPr indent="-279400" lvl="7" marL="3657600">
              <a:spcBef>
                <a:spcPts val="0"/>
              </a:spcBef>
              <a:spcAft>
                <a:spcPts val="0"/>
              </a:spcAft>
              <a:buSzPts val="800"/>
              <a:buChar char="○"/>
              <a:defRPr sz="800"/>
            </a:lvl8pPr>
            <a:lvl9pPr indent="-279400" lvl="8" marL="4114800">
              <a:spcBef>
                <a:spcPts val="0"/>
              </a:spcBef>
              <a:spcAft>
                <a:spcPts val="0"/>
              </a:spcAft>
              <a:buSzPts val="800"/>
              <a:buChar char="■"/>
              <a:defRPr sz="800"/>
            </a:lvl9pPr>
          </a:lstStyle>
          <a:p/>
        </p:txBody>
      </p:sp>
      <p:sp>
        <p:nvSpPr>
          <p:cNvPr id="329" name="Google Shape;329;p58"/>
          <p:cNvSpPr txBox="1"/>
          <p:nvPr>
            <p:ph idx="9" type="subTitle"/>
          </p:nvPr>
        </p:nvSpPr>
        <p:spPr>
          <a:xfrm>
            <a:off x="5473513" y="3453763"/>
            <a:ext cx="1242600" cy="432000"/>
          </a:xfrm>
          <a:prstGeom prst="rect">
            <a:avLst/>
          </a:prstGeom>
        </p:spPr>
        <p:txBody>
          <a:bodyPr anchorCtr="0" anchor="t" bIns="45725" lIns="45725" spcFirstLastPara="1" rIns="45725" wrap="square" tIns="45725">
            <a:noAutofit/>
          </a:bodyPr>
          <a:lstStyle>
            <a:lvl1pPr lvl="0">
              <a:spcBef>
                <a:spcPts val="0"/>
              </a:spcBef>
              <a:spcAft>
                <a:spcPts val="0"/>
              </a:spcAft>
              <a:buClr>
                <a:srgbClr val="088BF5"/>
              </a:buClr>
              <a:buSzPts val="1000"/>
              <a:buNone/>
              <a:defRPr sz="1000">
                <a:solidFill>
                  <a:srgbClr val="088BF5"/>
                </a:solidFill>
              </a:defRPr>
            </a:lvl1pPr>
            <a:lvl2pPr lvl="1">
              <a:spcBef>
                <a:spcPts val="0"/>
              </a:spcBef>
              <a:spcAft>
                <a:spcPts val="0"/>
              </a:spcAft>
              <a:buClr>
                <a:srgbClr val="088BF5"/>
              </a:buClr>
              <a:buSzPts val="1000"/>
              <a:buNone/>
              <a:defRPr sz="1000">
                <a:solidFill>
                  <a:srgbClr val="088BF5"/>
                </a:solidFill>
              </a:defRPr>
            </a:lvl2pPr>
            <a:lvl3pPr lvl="2">
              <a:spcBef>
                <a:spcPts val="0"/>
              </a:spcBef>
              <a:spcAft>
                <a:spcPts val="0"/>
              </a:spcAft>
              <a:buClr>
                <a:srgbClr val="088BF5"/>
              </a:buClr>
              <a:buSzPts val="1000"/>
              <a:buNone/>
              <a:defRPr sz="1000">
                <a:solidFill>
                  <a:srgbClr val="088BF5"/>
                </a:solidFill>
              </a:defRPr>
            </a:lvl3pPr>
            <a:lvl4pPr lvl="3">
              <a:spcBef>
                <a:spcPts val="0"/>
              </a:spcBef>
              <a:spcAft>
                <a:spcPts val="0"/>
              </a:spcAft>
              <a:buClr>
                <a:srgbClr val="088BF5"/>
              </a:buClr>
              <a:buSzPts val="1000"/>
              <a:buNone/>
              <a:defRPr sz="1000">
                <a:solidFill>
                  <a:srgbClr val="088BF5"/>
                </a:solidFill>
              </a:defRPr>
            </a:lvl4pPr>
            <a:lvl5pPr lvl="4">
              <a:spcBef>
                <a:spcPts val="0"/>
              </a:spcBef>
              <a:spcAft>
                <a:spcPts val="0"/>
              </a:spcAft>
              <a:buClr>
                <a:srgbClr val="088BF5"/>
              </a:buClr>
              <a:buSzPts val="1000"/>
              <a:buNone/>
              <a:defRPr sz="1000">
                <a:solidFill>
                  <a:srgbClr val="088BF5"/>
                </a:solidFill>
              </a:defRPr>
            </a:lvl5pPr>
            <a:lvl6pPr lvl="5">
              <a:spcBef>
                <a:spcPts val="0"/>
              </a:spcBef>
              <a:spcAft>
                <a:spcPts val="0"/>
              </a:spcAft>
              <a:buClr>
                <a:srgbClr val="088BF5"/>
              </a:buClr>
              <a:buSzPts val="1000"/>
              <a:buNone/>
              <a:defRPr sz="1000">
                <a:solidFill>
                  <a:srgbClr val="088BF5"/>
                </a:solidFill>
              </a:defRPr>
            </a:lvl6pPr>
            <a:lvl7pPr lvl="6">
              <a:spcBef>
                <a:spcPts val="0"/>
              </a:spcBef>
              <a:spcAft>
                <a:spcPts val="0"/>
              </a:spcAft>
              <a:buClr>
                <a:srgbClr val="088BF5"/>
              </a:buClr>
              <a:buSzPts val="1000"/>
              <a:buNone/>
              <a:defRPr sz="1000">
                <a:solidFill>
                  <a:srgbClr val="088BF5"/>
                </a:solidFill>
              </a:defRPr>
            </a:lvl7pPr>
            <a:lvl8pPr lvl="7">
              <a:spcBef>
                <a:spcPts val="0"/>
              </a:spcBef>
              <a:spcAft>
                <a:spcPts val="0"/>
              </a:spcAft>
              <a:buClr>
                <a:srgbClr val="088BF5"/>
              </a:buClr>
              <a:buSzPts val="1000"/>
              <a:buNone/>
              <a:defRPr sz="1000">
                <a:solidFill>
                  <a:srgbClr val="088BF5"/>
                </a:solidFill>
              </a:defRPr>
            </a:lvl8pPr>
            <a:lvl9pPr lvl="8">
              <a:spcBef>
                <a:spcPts val="0"/>
              </a:spcBef>
              <a:spcAft>
                <a:spcPts val="0"/>
              </a:spcAft>
              <a:buClr>
                <a:srgbClr val="088BF5"/>
              </a:buClr>
              <a:buSzPts val="1000"/>
              <a:buNone/>
              <a:defRPr sz="1000">
                <a:solidFill>
                  <a:srgbClr val="088BF5"/>
                </a:solidFill>
              </a:defRPr>
            </a:lvl9pPr>
          </a:lstStyle>
          <a:p/>
        </p:txBody>
      </p:sp>
      <p:sp>
        <p:nvSpPr>
          <p:cNvPr id="330" name="Google Shape;330;p58"/>
          <p:cNvSpPr txBox="1"/>
          <p:nvPr>
            <p:ph idx="13" type="body"/>
          </p:nvPr>
        </p:nvSpPr>
        <p:spPr>
          <a:xfrm>
            <a:off x="6919881" y="3793250"/>
            <a:ext cx="1242600" cy="297900"/>
          </a:xfrm>
          <a:prstGeom prst="rect">
            <a:avLst/>
          </a:prstGeom>
        </p:spPr>
        <p:txBody>
          <a:bodyPr anchorCtr="0" anchor="t" bIns="91425" lIns="91425" spcFirstLastPara="1" rIns="91425" wrap="square" tIns="91425">
            <a:noAutofit/>
          </a:bodyPr>
          <a:lstStyle>
            <a:lvl1pPr indent="-279400" lvl="0" marL="457200">
              <a:spcBef>
                <a:spcPts val="0"/>
              </a:spcBef>
              <a:spcAft>
                <a:spcPts val="0"/>
              </a:spcAft>
              <a:buSzPts val="800"/>
              <a:buChar char="●"/>
              <a:defRPr sz="800"/>
            </a:lvl1pPr>
            <a:lvl2pPr indent="-279400" lvl="1" marL="914400">
              <a:spcBef>
                <a:spcPts val="0"/>
              </a:spcBef>
              <a:spcAft>
                <a:spcPts val="0"/>
              </a:spcAft>
              <a:buSzPts val="800"/>
              <a:buChar char="○"/>
              <a:defRPr sz="800"/>
            </a:lvl2pPr>
            <a:lvl3pPr indent="-279400" lvl="2" marL="1371600">
              <a:spcBef>
                <a:spcPts val="0"/>
              </a:spcBef>
              <a:spcAft>
                <a:spcPts val="0"/>
              </a:spcAft>
              <a:buSzPts val="800"/>
              <a:buChar char="■"/>
              <a:defRPr sz="800"/>
            </a:lvl3pPr>
            <a:lvl4pPr indent="-279400" lvl="3" marL="1828800">
              <a:spcBef>
                <a:spcPts val="0"/>
              </a:spcBef>
              <a:spcAft>
                <a:spcPts val="0"/>
              </a:spcAft>
              <a:buSzPts val="800"/>
              <a:buChar char="●"/>
              <a:defRPr sz="800"/>
            </a:lvl4pPr>
            <a:lvl5pPr indent="-279400" lvl="4" marL="2286000">
              <a:spcBef>
                <a:spcPts val="0"/>
              </a:spcBef>
              <a:spcAft>
                <a:spcPts val="0"/>
              </a:spcAft>
              <a:buSzPts val="800"/>
              <a:buChar char="○"/>
              <a:defRPr sz="800"/>
            </a:lvl5pPr>
            <a:lvl6pPr indent="-279400" lvl="5" marL="2743200">
              <a:spcBef>
                <a:spcPts val="0"/>
              </a:spcBef>
              <a:spcAft>
                <a:spcPts val="0"/>
              </a:spcAft>
              <a:buSzPts val="800"/>
              <a:buChar char="■"/>
              <a:defRPr sz="800"/>
            </a:lvl6pPr>
            <a:lvl7pPr indent="-279400" lvl="6" marL="3200400">
              <a:spcBef>
                <a:spcPts val="0"/>
              </a:spcBef>
              <a:spcAft>
                <a:spcPts val="0"/>
              </a:spcAft>
              <a:buSzPts val="800"/>
              <a:buChar char="●"/>
              <a:defRPr sz="800"/>
            </a:lvl7pPr>
            <a:lvl8pPr indent="-279400" lvl="7" marL="3657600">
              <a:spcBef>
                <a:spcPts val="0"/>
              </a:spcBef>
              <a:spcAft>
                <a:spcPts val="0"/>
              </a:spcAft>
              <a:buSzPts val="800"/>
              <a:buChar char="○"/>
              <a:defRPr sz="800"/>
            </a:lvl8pPr>
            <a:lvl9pPr indent="-279400" lvl="8" marL="4114800">
              <a:spcBef>
                <a:spcPts val="0"/>
              </a:spcBef>
              <a:spcAft>
                <a:spcPts val="0"/>
              </a:spcAft>
              <a:buSzPts val="800"/>
              <a:buChar char="■"/>
              <a:defRPr sz="800"/>
            </a:lvl9pPr>
          </a:lstStyle>
          <a:p/>
        </p:txBody>
      </p:sp>
      <p:sp>
        <p:nvSpPr>
          <p:cNvPr id="331" name="Google Shape;331;p58"/>
          <p:cNvSpPr txBox="1"/>
          <p:nvPr>
            <p:ph idx="14" type="subTitle"/>
          </p:nvPr>
        </p:nvSpPr>
        <p:spPr>
          <a:xfrm>
            <a:off x="6965457" y="3453763"/>
            <a:ext cx="1242600" cy="432000"/>
          </a:xfrm>
          <a:prstGeom prst="rect">
            <a:avLst/>
          </a:prstGeom>
        </p:spPr>
        <p:txBody>
          <a:bodyPr anchorCtr="0" anchor="t" bIns="45725" lIns="45725" spcFirstLastPara="1" rIns="45725" wrap="square" tIns="45725">
            <a:noAutofit/>
          </a:bodyPr>
          <a:lstStyle>
            <a:lvl1pPr lvl="0">
              <a:spcBef>
                <a:spcPts val="0"/>
              </a:spcBef>
              <a:spcAft>
                <a:spcPts val="0"/>
              </a:spcAft>
              <a:buClr>
                <a:srgbClr val="088BF5"/>
              </a:buClr>
              <a:buSzPts val="1000"/>
              <a:buNone/>
              <a:defRPr sz="1000">
                <a:solidFill>
                  <a:srgbClr val="088BF5"/>
                </a:solidFill>
              </a:defRPr>
            </a:lvl1pPr>
            <a:lvl2pPr lvl="1">
              <a:spcBef>
                <a:spcPts val="0"/>
              </a:spcBef>
              <a:spcAft>
                <a:spcPts val="0"/>
              </a:spcAft>
              <a:buClr>
                <a:srgbClr val="088BF5"/>
              </a:buClr>
              <a:buSzPts val="1000"/>
              <a:buNone/>
              <a:defRPr sz="1000">
                <a:solidFill>
                  <a:srgbClr val="088BF5"/>
                </a:solidFill>
              </a:defRPr>
            </a:lvl2pPr>
            <a:lvl3pPr lvl="2">
              <a:spcBef>
                <a:spcPts val="0"/>
              </a:spcBef>
              <a:spcAft>
                <a:spcPts val="0"/>
              </a:spcAft>
              <a:buClr>
                <a:srgbClr val="088BF5"/>
              </a:buClr>
              <a:buSzPts val="1000"/>
              <a:buNone/>
              <a:defRPr sz="1000">
                <a:solidFill>
                  <a:srgbClr val="088BF5"/>
                </a:solidFill>
              </a:defRPr>
            </a:lvl3pPr>
            <a:lvl4pPr lvl="3">
              <a:spcBef>
                <a:spcPts val="0"/>
              </a:spcBef>
              <a:spcAft>
                <a:spcPts val="0"/>
              </a:spcAft>
              <a:buClr>
                <a:srgbClr val="088BF5"/>
              </a:buClr>
              <a:buSzPts val="1000"/>
              <a:buNone/>
              <a:defRPr sz="1000">
                <a:solidFill>
                  <a:srgbClr val="088BF5"/>
                </a:solidFill>
              </a:defRPr>
            </a:lvl4pPr>
            <a:lvl5pPr lvl="4">
              <a:spcBef>
                <a:spcPts val="0"/>
              </a:spcBef>
              <a:spcAft>
                <a:spcPts val="0"/>
              </a:spcAft>
              <a:buClr>
                <a:srgbClr val="088BF5"/>
              </a:buClr>
              <a:buSzPts val="1000"/>
              <a:buNone/>
              <a:defRPr sz="1000">
                <a:solidFill>
                  <a:srgbClr val="088BF5"/>
                </a:solidFill>
              </a:defRPr>
            </a:lvl5pPr>
            <a:lvl6pPr lvl="5">
              <a:spcBef>
                <a:spcPts val="0"/>
              </a:spcBef>
              <a:spcAft>
                <a:spcPts val="0"/>
              </a:spcAft>
              <a:buClr>
                <a:srgbClr val="088BF5"/>
              </a:buClr>
              <a:buSzPts val="1000"/>
              <a:buNone/>
              <a:defRPr sz="1000">
                <a:solidFill>
                  <a:srgbClr val="088BF5"/>
                </a:solidFill>
              </a:defRPr>
            </a:lvl6pPr>
            <a:lvl7pPr lvl="6">
              <a:spcBef>
                <a:spcPts val="0"/>
              </a:spcBef>
              <a:spcAft>
                <a:spcPts val="0"/>
              </a:spcAft>
              <a:buClr>
                <a:srgbClr val="088BF5"/>
              </a:buClr>
              <a:buSzPts val="1000"/>
              <a:buNone/>
              <a:defRPr sz="1000">
                <a:solidFill>
                  <a:srgbClr val="088BF5"/>
                </a:solidFill>
              </a:defRPr>
            </a:lvl7pPr>
            <a:lvl8pPr lvl="7">
              <a:spcBef>
                <a:spcPts val="0"/>
              </a:spcBef>
              <a:spcAft>
                <a:spcPts val="0"/>
              </a:spcAft>
              <a:buClr>
                <a:srgbClr val="088BF5"/>
              </a:buClr>
              <a:buSzPts val="1000"/>
              <a:buNone/>
              <a:defRPr sz="1000">
                <a:solidFill>
                  <a:srgbClr val="088BF5"/>
                </a:solidFill>
              </a:defRPr>
            </a:lvl8pPr>
            <a:lvl9pPr lvl="8">
              <a:spcBef>
                <a:spcPts val="0"/>
              </a:spcBef>
              <a:spcAft>
                <a:spcPts val="0"/>
              </a:spcAft>
              <a:buClr>
                <a:srgbClr val="088BF5"/>
              </a:buClr>
              <a:buSzPts val="1000"/>
              <a:buNone/>
              <a:defRPr sz="1000">
                <a:solidFill>
                  <a:srgbClr val="088BF5"/>
                </a:solidFill>
              </a:defRPr>
            </a:lvl9pPr>
          </a:lstStyle>
          <a:p/>
        </p:txBody>
      </p:sp>
      <p:sp>
        <p:nvSpPr>
          <p:cNvPr id="332" name="Google Shape;332;p58"/>
          <p:cNvSpPr/>
          <p:nvPr>
            <p:ph idx="15" type="pic"/>
          </p:nvPr>
        </p:nvSpPr>
        <p:spPr>
          <a:xfrm>
            <a:off x="982444" y="2265163"/>
            <a:ext cx="924600" cy="924600"/>
          </a:xfrm>
          <a:prstGeom prst="ellipse">
            <a:avLst/>
          </a:prstGeom>
          <a:noFill/>
          <a:ln>
            <a:noFill/>
          </a:ln>
        </p:spPr>
      </p:sp>
      <p:sp>
        <p:nvSpPr>
          <p:cNvPr id="333" name="Google Shape;333;p58"/>
          <p:cNvSpPr/>
          <p:nvPr>
            <p:ph idx="16" type="pic"/>
          </p:nvPr>
        </p:nvSpPr>
        <p:spPr>
          <a:xfrm>
            <a:off x="2466191" y="2265187"/>
            <a:ext cx="924300" cy="924300"/>
          </a:xfrm>
          <a:prstGeom prst="ellipse">
            <a:avLst/>
          </a:prstGeom>
          <a:noFill/>
          <a:ln>
            <a:noFill/>
          </a:ln>
        </p:spPr>
      </p:sp>
      <p:sp>
        <p:nvSpPr>
          <p:cNvPr id="334" name="Google Shape;334;p58"/>
          <p:cNvSpPr/>
          <p:nvPr>
            <p:ph idx="17" type="pic"/>
          </p:nvPr>
        </p:nvSpPr>
        <p:spPr>
          <a:xfrm>
            <a:off x="3949787" y="2265187"/>
            <a:ext cx="924300" cy="924300"/>
          </a:xfrm>
          <a:prstGeom prst="ellipse">
            <a:avLst/>
          </a:prstGeom>
          <a:noFill/>
          <a:ln>
            <a:noFill/>
          </a:ln>
        </p:spPr>
      </p:sp>
      <p:sp>
        <p:nvSpPr>
          <p:cNvPr id="335" name="Google Shape;335;p58"/>
          <p:cNvSpPr/>
          <p:nvPr>
            <p:ph idx="18" type="pic"/>
          </p:nvPr>
        </p:nvSpPr>
        <p:spPr>
          <a:xfrm>
            <a:off x="5433384" y="2265187"/>
            <a:ext cx="924600" cy="924600"/>
          </a:xfrm>
          <a:prstGeom prst="ellipse">
            <a:avLst/>
          </a:prstGeom>
          <a:noFill/>
          <a:ln>
            <a:noFill/>
          </a:ln>
        </p:spPr>
      </p:sp>
      <p:sp>
        <p:nvSpPr>
          <p:cNvPr id="336" name="Google Shape;336;p58"/>
          <p:cNvSpPr/>
          <p:nvPr>
            <p:ph idx="19" type="pic"/>
          </p:nvPr>
        </p:nvSpPr>
        <p:spPr>
          <a:xfrm>
            <a:off x="6917131" y="2265175"/>
            <a:ext cx="924300" cy="924300"/>
          </a:xfrm>
          <a:prstGeom prst="ellipse">
            <a:avLst/>
          </a:prstGeom>
          <a:noFill/>
          <a:ln>
            <a:noFill/>
          </a:ln>
        </p:spPr>
      </p:sp>
    </p:spTree>
  </p:cSld>
  <p:clrMapOvr>
    <a:masterClrMapping/>
  </p:clrMapOvr>
</p:sldLayout>
</file>

<file path=ppt/slideLayouts/slideLayout5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h - Teams - Light">
  <p:cSld name="TITLE_AND_BODY_1_1_2_1_2">
    <p:bg>
      <p:bgPr>
        <a:solidFill>
          <a:schemeClr val="lt1"/>
        </a:solidFill>
      </p:bgPr>
    </p:bg>
    <p:spTree>
      <p:nvGrpSpPr>
        <p:cNvPr id="337" name="Shape 337"/>
        <p:cNvGrpSpPr/>
        <p:nvPr/>
      </p:nvGrpSpPr>
      <p:grpSpPr>
        <a:xfrm>
          <a:off x="0" y="0"/>
          <a:ext cx="0" cy="0"/>
          <a:chOff x="0" y="0"/>
          <a:chExt cx="0" cy="0"/>
        </a:xfrm>
      </p:grpSpPr>
      <p:sp>
        <p:nvSpPr>
          <p:cNvPr id="338" name="Google Shape;338;p59"/>
          <p:cNvSpPr txBox="1"/>
          <p:nvPr>
            <p:ph type="ctrTitle"/>
          </p:nvPr>
        </p:nvSpPr>
        <p:spPr>
          <a:xfrm>
            <a:off x="952300" y="923200"/>
            <a:ext cx="3244800" cy="916800"/>
          </a:xfrm>
          <a:prstGeom prst="rect">
            <a:avLst/>
          </a:prstGeom>
        </p:spPr>
        <p:txBody>
          <a:bodyPr anchorCtr="0" anchor="t" bIns="45725" lIns="0" spcFirstLastPara="1" rIns="45725" wrap="square" tIns="45725">
            <a:noAutofit/>
          </a:bodyPr>
          <a:lstStyle>
            <a:lvl1pPr lvl="0">
              <a:lnSpc>
                <a:spcPct val="95000"/>
              </a:lnSpc>
              <a:spcBef>
                <a:spcPts val="0"/>
              </a:spcBef>
              <a:spcAft>
                <a:spcPts val="0"/>
              </a:spcAft>
              <a:buClr>
                <a:schemeClr val="lt1"/>
              </a:buClr>
              <a:buSzPts val="2400"/>
              <a:buNone/>
              <a:defRPr sz="2400">
                <a:solidFill>
                  <a:schemeClr val="lt1"/>
                </a:solidFill>
              </a:defRPr>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339" name="Google Shape;339;p59"/>
          <p:cNvSpPr txBox="1"/>
          <p:nvPr/>
        </p:nvSpPr>
        <p:spPr>
          <a:xfrm>
            <a:off x="202413" y="4779625"/>
            <a:ext cx="176700" cy="2388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fld id="{00000000-1234-1234-1234-123412341234}" type="slidenum">
              <a:rPr lang="en" sz="700">
                <a:solidFill>
                  <a:schemeClr val="lt1"/>
                </a:solidFill>
                <a:latin typeface="Montserrat Medium"/>
                <a:ea typeface="Montserrat Medium"/>
                <a:cs typeface="Montserrat Medium"/>
                <a:sym typeface="Montserrat Medium"/>
              </a:rPr>
              <a:t>‹#›</a:t>
            </a:fld>
            <a:endParaRPr sz="700">
              <a:solidFill>
                <a:schemeClr val="lt1"/>
              </a:solidFill>
              <a:latin typeface="Montserrat Medium"/>
              <a:ea typeface="Montserrat Medium"/>
              <a:cs typeface="Montserrat Medium"/>
              <a:sym typeface="Montserrat Medium"/>
            </a:endParaRPr>
          </a:p>
        </p:txBody>
      </p:sp>
      <p:pic>
        <p:nvPicPr>
          <p:cNvPr id="340" name="Google Shape;340;p59"/>
          <p:cNvPicPr preferRelativeResize="0"/>
          <p:nvPr/>
        </p:nvPicPr>
        <p:blipFill rotWithShape="1">
          <a:blip r:embed="rId2">
            <a:alphaModFix/>
          </a:blip>
          <a:srcRect b="0" l="0" r="0" t="0"/>
          <a:stretch/>
        </p:blipFill>
        <p:spPr>
          <a:xfrm>
            <a:off x="221525" y="210300"/>
            <a:ext cx="138325" cy="122950"/>
          </a:xfrm>
          <a:prstGeom prst="rect">
            <a:avLst/>
          </a:prstGeom>
          <a:noFill/>
          <a:ln>
            <a:noFill/>
          </a:ln>
        </p:spPr>
      </p:pic>
      <p:sp>
        <p:nvSpPr>
          <p:cNvPr id="341" name="Google Shape;341;p59"/>
          <p:cNvSpPr txBox="1"/>
          <p:nvPr>
            <p:ph idx="1" type="subTitle"/>
          </p:nvPr>
        </p:nvSpPr>
        <p:spPr>
          <a:xfrm>
            <a:off x="952300" y="210275"/>
            <a:ext cx="2903700" cy="123000"/>
          </a:xfrm>
          <a:prstGeom prst="rect">
            <a:avLst/>
          </a:prstGeom>
        </p:spPr>
        <p:txBody>
          <a:bodyPr anchorCtr="0" anchor="ctr" bIns="0" lIns="0" spcFirstLastPara="1" rIns="0" wrap="square" tIns="0">
            <a:noAutofit/>
          </a:bodyPr>
          <a:lstStyle>
            <a:lvl1pPr lvl="0">
              <a:lnSpc>
                <a:spcPct val="100000"/>
              </a:lnSpc>
              <a:spcBef>
                <a:spcPts val="0"/>
              </a:spcBef>
              <a:spcAft>
                <a:spcPts val="0"/>
              </a:spcAft>
              <a:buClr>
                <a:schemeClr val="dk1"/>
              </a:buClr>
              <a:buSzPts val="800"/>
              <a:buFont typeface="Montserrat SemiBold"/>
              <a:buNone/>
              <a:defRPr sz="800">
                <a:solidFill>
                  <a:schemeClr val="dk1"/>
                </a:solidFill>
                <a:latin typeface="Montserrat SemiBold"/>
                <a:ea typeface="Montserrat SemiBold"/>
                <a:cs typeface="Montserrat SemiBold"/>
                <a:sym typeface="Montserrat SemiBold"/>
              </a:defRPr>
            </a:lvl1pPr>
            <a:lvl2pPr lvl="1" algn="ctr">
              <a:lnSpc>
                <a:spcPct val="100000"/>
              </a:lnSpc>
              <a:spcBef>
                <a:spcPts val="0"/>
              </a:spcBef>
              <a:spcAft>
                <a:spcPts val="0"/>
              </a:spcAft>
              <a:buClr>
                <a:schemeClr val="lt1"/>
              </a:buClr>
              <a:buSzPts val="2800"/>
              <a:buNone/>
              <a:defRPr sz="2800">
                <a:solidFill>
                  <a:schemeClr val="lt1"/>
                </a:solidFill>
              </a:defRPr>
            </a:lvl2pPr>
            <a:lvl3pPr lvl="2" algn="ctr">
              <a:lnSpc>
                <a:spcPct val="100000"/>
              </a:lnSpc>
              <a:spcBef>
                <a:spcPts val="0"/>
              </a:spcBef>
              <a:spcAft>
                <a:spcPts val="0"/>
              </a:spcAft>
              <a:buClr>
                <a:schemeClr val="lt1"/>
              </a:buClr>
              <a:buSzPts val="2800"/>
              <a:buNone/>
              <a:defRPr sz="2800">
                <a:solidFill>
                  <a:schemeClr val="lt1"/>
                </a:solidFill>
              </a:defRPr>
            </a:lvl3pPr>
            <a:lvl4pPr lvl="3" algn="ctr">
              <a:lnSpc>
                <a:spcPct val="100000"/>
              </a:lnSpc>
              <a:spcBef>
                <a:spcPts val="0"/>
              </a:spcBef>
              <a:spcAft>
                <a:spcPts val="0"/>
              </a:spcAft>
              <a:buClr>
                <a:schemeClr val="lt1"/>
              </a:buClr>
              <a:buSzPts val="2800"/>
              <a:buNone/>
              <a:defRPr sz="2800">
                <a:solidFill>
                  <a:schemeClr val="lt1"/>
                </a:solidFill>
              </a:defRPr>
            </a:lvl4pPr>
            <a:lvl5pPr lvl="4" algn="ctr">
              <a:lnSpc>
                <a:spcPct val="100000"/>
              </a:lnSpc>
              <a:spcBef>
                <a:spcPts val="0"/>
              </a:spcBef>
              <a:spcAft>
                <a:spcPts val="0"/>
              </a:spcAft>
              <a:buClr>
                <a:schemeClr val="lt1"/>
              </a:buClr>
              <a:buSzPts val="2800"/>
              <a:buNone/>
              <a:defRPr sz="2800">
                <a:solidFill>
                  <a:schemeClr val="lt1"/>
                </a:solidFill>
              </a:defRPr>
            </a:lvl5pPr>
            <a:lvl6pPr lvl="5" algn="ctr">
              <a:lnSpc>
                <a:spcPct val="100000"/>
              </a:lnSpc>
              <a:spcBef>
                <a:spcPts val="0"/>
              </a:spcBef>
              <a:spcAft>
                <a:spcPts val="0"/>
              </a:spcAft>
              <a:buClr>
                <a:schemeClr val="lt1"/>
              </a:buClr>
              <a:buSzPts val="2800"/>
              <a:buNone/>
              <a:defRPr sz="2800">
                <a:solidFill>
                  <a:schemeClr val="lt1"/>
                </a:solidFill>
              </a:defRPr>
            </a:lvl6pPr>
            <a:lvl7pPr lvl="6" algn="ctr">
              <a:lnSpc>
                <a:spcPct val="100000"/>
              </a:lnSpc>
              <a:spcBef>
                <a:spcPts val="0"/>
              </a:spcBef>
              <a:spcAft>
                <a:spcPts val="0"/>
              </a:spcAft>
              <a:buClr>
                <a:schemeClr val="lt1"/>
              </a:buClr>
              <a:buSzPts val="2800"/>
              <a:buNone/>
              <a:defRPr sz="2800">
                <a:solidFill>
                  <a:schemeClr val="lt1"/>
                </a:solidFill>
              </a:defRPr>
            </a:lvl7pPr>
            <a:lvl8pPr lvl="7" algn="ctr">
              <a:lnSpc>
                <a:spcPct val="100000"/>
              </a:lnSpc>
              <a:spcBef>
                <a:spcPts val="0"/>
              </a:spcBef>
              <a:spcAft>
                <a:spcPts val="0"/>
              </a:spcAft>
              <a:buClr>
                <a:schemeClr val="lt1"/>
              </a:buClr>
              <a:buSzPts val="2800"/>
              <a:buNone/>
              <a:defRPr sz="2800">
                <a:solidFill>
                  <a:schemeClr val="lt1"/>
                </a:solidFill>
              </a:defRPr>
            </a:lvl8pPr>
            <a:lvl9pPr lvl="8" algn="ctr">
              <a:lnSpc>
                <a:spcPct val="100000"/>
              </a:lnSpc>
              <a:spcBef>
                <a:spcPts val="0"/>
              </a:spcBef>
              <a:spcAft>
                <a:spcPts val="0"/>
              </a:spcAft>
              <a:buClr>
                <a:schemeClr val="lt1"/>
              </a:buClr>
              <a:buSzPts val="2800"/>
              <a:buNone/>
              <a:defRPr sz="2800">
                <a:solidFill>
                  <a:schemeClr val="lt1"/>
                </a:solidFill>
              </a:defRPr>
            </a:lvl9pPr>
          </a:lstStyle>
          <a:p/>
        </p:txBody>
      </p:sp>
      <p:sp>
        <p:nvSpPr>
          <p:cNvPr id="342" name="Google Shape;342;p59"/>
          <p:cNvSpPr txBox="1"/>
          <p:nvPr/>
        </p:nvSpPr>
        <p:spPr>
          <a:xfrm rot="-5400000">
            <a:off x="-975112" y="3297988"/>
            <a:ext cx="2528700" cy="771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500">
                <a:solidFill>
                  <a:srgbClr val="999999"/>
                </a:solidFill>
                <a:latin typeface="Montserrat Medium"/>
                <a:ea typeface="Montserrat Medium"/>
                <a:cs typeface="Montserrat Medium"/>
                <a:sym typeface="Montserrat Medium"/>
              </a:rPr>
              <a:t>© 2023 Skydio, Inc. Proprietary &amp; Confidential</a:t>
            </a:r>
            <a:endParaRPr sz="500">
              <a:solidFill>
                <a:srgbClr val="999999"/>
              </a:solidFill>
              <a:latin typeface="Montserrat Medium"/>
              <a:ea typeface="Montserrat Medium"/>
              <a:cs typeface="Montserrat Medium"/>
              <a:sym typeface="Montserrat Medium"/>
            </a:endParaRPr>
          </a:p>
        </p:txBody>
      </p:sp>
      <p:sp>
        <p:nvSpPr>
          <p:cNvPr id="343" name="Google Shape;343;p59"/>
          <p:cNvSpPr txBox="1"/>
          <p:nvPr/>
        </p:nvSpPr>
        <p:spPr>
          <a:xfrm>
            <a:off x="202413" y="4779625"/>
            <a:ext cx="176700" cy="2388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fld id="{00000000-1234-1234-1234-123412341234}" type="slidenum">
              <a:rPr lang="en" sz="700">
                <a:solidFill>
                  <a:schemeClr val="dk1"/>
                </a:solidFill>
                <a:latin typeface="Montserrat Medium"/>
                <a:ea typeface="Montserrat Medium"/>
                <a:cs typeface="Montserrat Medium"/>
                <a:sym typeface="Montserrat Medium"/>
              </a:rPr>
              <a:t>‹#›</a:t>
            </a:fld>
            <a:endParaRPr sz="700">
              <a:solidFill>
                <a:schemeClr val="dk1"/>
              </a:solidFill>
              <a:latin typeface="Montserrat Medium"/>
              <a:ea typeface="Montserrat Medium"/>
              <a:cs typeface="Montserrat Medium"/>
              <a:sym typeface="Montserrat Medium"/>
            </a:endParaRPr>
          </a:p>
        </p:txBody>
      </p:sp>
      <p:sp>
        <p:nvSpPr>
          <p:cNvPr id="344" name="Google Shape;344;p59"/>
          <p:cNvSpPr txBox="1"/>
          <p:nvPr>
            <p:ph idx="2" type="body"/>
          </p:nvPr>
        </p:nvSpPr>
        <p:spPr>
          <a:xfrm>
            <a:off x="952094" y="3793250"/>
            <a:ext cx="1242600" cy="297900"/>
          </a:xfrm>
          <a:prstGeom prst="rect">
            <a:avLst/>
          </a:prstGeom>
        </p:spPr>
        <p:txBody>
          <a:bodyPr anchorCtr="0" anchor="t" bIns="91425" lIns="91425" spcFirstLastPara="1" rIns="91425" wrap="square" tIns="91425">
            <a:noAutofit/>
          </a:bodyPr>
          <a:lstStyle>
            <a:lvl1pPr indent="-279400" lvl="0" marL="457200">
              <a:spcBef>
                <a:spcPts val="0"/>
              </a:spcBef>
              <a:spcAft>
                <a:spcPts val="0"/>
              </a:spcAft>
              <a:buClr>
                <a:srgbClr val="666666"/>
              </a:buClr>
              <a:buSzPts val="800"/>
              <a:buChar char="●"/>
              <a:defRPr sz="800">
                <a:solidFill>
                  <a:srgbClr val="666666"/>
                </a:solidFill>
              </a:defRPr>
            </a:lvl1pPr>
            <a:lvl2pPr indent="-279400" lvl="1" marL="914400">
              <a:spcBef>
                <a:spcPts val="0"/>
              </a:spcBef>
              <a:spcAft>
                <a:spcPts val="0"/>
              </a:spcAft>
              <a:buClr>
                <a:srgbClr val="666666"/>
              </a:buClr>
              <a:buSzPts val="800"/>
              <a:buChar char="○"/>
              <a:defRPr sz="800">
                <a:solidFill>
                  <a:srgbClr val="666666"/>
                </a:solidFill>
              </a:defRPr>
            </a:lvl2pPr>
            <a:lvl3pPr indent="-279400" lvl="2" marL="1371600">
              <a:spcBef>
                <a:spcPts val="0"/>
              </a:spcBef>
              <a:spcAft>
                <a:spcPts val="0"/>
              </a:spcAft>
              <a:buClr>
                <a:srgbClr val="666666"/>
              </a:buClr>
              <a:buSzPts val="800"/>
              <a:buChar char="■"/>
              <a:defRPr sz="800">
                <a:solidFill>
                  <a:srgbClr val="666666"/>
                </a:solidFill>
              </a:defRPr>
            </a:lvl3pPr>
            <a:lvl4pPr indent="-279400" lvl="3" marL="1828800">
              <a:spcBef>
                <a:spcPts val="0"/>
              </a:spcBef>
              <a:spcAft>
                <a:spcPts val="0"/>
              </a:spcAft>
              <a:buClr>
                <a:srgbClr val="666666"/>
              </a:buClr>
              <a:buSzPts val="800"/>
              <a:buChar char="●"/>
              <a:defRPr sz="800">
                <a:solidFill>
                  <a:srgbClr val="666666"/>
                </a:solidFill>
              </a:defRPr>
            </a:lvl4pPr>
            <a:lvl5pPr indent="-279400" lvl="4" marL="2286000">
              <a:spcBef>
                <a:spcPts val="0"/>
              </a:spcBef>
              <a:spcAft>
                <a:spcPts val="0"/>
              </a:spcAft>
              <a:buClr>
                <a:srgbClr val="666666"/>
              </a:buClr>
              <a:buSzPts val="800"/>
              <a:buChar char="○"/>
              <a:defRPr sz="800">
                <a:solidFill>
                  <a:srgbClr val="666666"/>
                </a:solidFill>
              </a:defRPr>
            </a:lvl5pPr>
            <a:lvl6pPr indent="-279400" lvl="5" marL="2743200">
              <a:spcBef>
                <a:spcPts val="0"/>
              </a:spcBef>
              <a:spcAft>
                <a:spcPts val="0"/>
              </a:spcAft>
              <a:buClr>
                <a:srgbClr val="666666"/>
              </a:buClr>
              <a:buSzPts val="800"/>
              <a:buChar char="■"/>
              <a:defRPr sz="800">
                <a:solidFill>
                  <a:srgbClr val="666666"/>
                </a:solidFill>
              </a:defRPr>
            </a:lvl6pPr>
            <a:lvl7pPr indent="-279400" lvl="6" marL="3200400">
              <a:spcBef>
                <a:spcPts val="0"/>
              </a:spcBef>
              <a:spcAft>
                <a:spcPts val="0"/>
              </a:spcAft>
              <a:buClr>
                <a:srgbClr val="666666"/>
              </a:buClr>
              <a:buSzPts val="800"/>
              <a:buChar char="●"/>
              <a:defRPr sz="800">
                <a:solidFill>
                  <a:srgbClr val="666666"/>
                </a:solidFill>
              </a:defRPr>
            </a:lvl7pPr>
            <a:lvl8pPr indent="-279400" lvl="7" marL="3657600">
              <a:spcBef>
                <a:spcPts val="0"/>
              </a:spcBef>
              <a:spcAft>
                <a:spcPts val="0"/>
              </a:spcAft>
              <a:buClr>
                <a:srgbClr val="666666"/>
              </a:buClr>
              <a:buSzPts val="800"/>
              <a:buChar char="○"/>
              <a:defRPr sz="800">
                <a:solidFill>
                  <a:srgbClr val="666666"/>
                </a:solidFill>
              </a:defRPr>
            </a:lvl8pPr>
            <a:lvl9pPr indent="-279400" lvl="8" marL="4114800">
              <a:spcBef>
                <a:spcPts val="0"/>
              </a:spcBef>
              <a:spcAft>
                <a:spcPts val="0"/>
              </a:spcAft>
              <a:buClr>
                <a:srgbClr val="666666"/>
              </a:buClr>
              <a:buSzPts val="800"/>
              <a:buChar char="■"/>
              <a:defRPr sz="800">
                <a:solidFill>
                  <a:srgbClr val="666666"/>
                </a:solidFill>
              </a:defRPr>
            </a:lvl9pPr>
          </a:lstStyle>
          <a:p/>
        </p:txBody>
      </p:sp>
      <p:sp>
        <p:nvSpPr>
          <p:cNvPr id="345" name="Google Shape;345;p59"/>
          <p:cNvSpPr txBox="1"/>
          <p:nvPr>
            <p:ph idx="3" type="subTitle"/>
          </p:nvPr>
        </p:nvSpPr>
        <p:spPr>
          <a:xfrm>
            <a:off x="997681" y="3453763"/>
            <a:ext cx="1242600" cy="432000"/>
          </a:xfrm>
          <a:prstGeom prst="rect">
            <a:avLst/>
          </a:prstGeom>
        </p:spPr>
        <p:txBody>
          <a:bodyPr anchorCtr="0" anchor="t" bIns="45725" lIns="45725" spcFirstLastPara="1" rIns="45725" wrap="square" tIns="45725">
            <a:noAutofit/>
          </a:bodyPr>
          <a:lstStyle>
            <a:lvl1pPr lvl="0">
              <a:spcBef>
                <a:spcPts val="0"/>
              </a:spcBef>
              <a:spcAft>
                <a:spcPts val="0"/>
              </a:spcAft>
              <a:buClr>
                <a:srgbClr val="088BF5"/>
              </a:buClr>
              <a:buSzPts val="1000"/>
              <a:buNone/>
              <a:defRPr sz="1000">
                <a:solidFill>
                  <a:srgbClr val="088BF5"/>
                </a:solidFill>
              </a:defRPr>
            </a:lvl1pPr>
            <a:lvl2pPr lvl="1">
              <a:spcBef>
                <a:spcPts val="0"/>
              </a:spcBef>
              <a:spcAft>
                <a:spcPts val="0"/>
              </a:spcAft>
              <a:buClr>
                <a:srgbClr val="088BF5"/>
              </a:buClr>
              <a:buSzPts val="1000"/>
              <a:buNone/>
              <a:defRPr sz="1000">
                <a:solidFill>
                  <a:srgbClr val="088BF5"/>
                </a:solidFill>
              </a:defRPr>
            </a:lvl2pPr>
            <a:lvl3pPr lvl="2">
              <a:spcBef>
                <a:spcPts val="0"/>
              </a:spcBef>
              <a:spcAft>
                <a:spcPts val="0"/>
              </a:spcAft>
              <a:buClr>
                <a:srgbClr val="088BF5"/>
              </a:buClr>
              <a:buSzPts val="1000"/>
              <a:buNone/>
              <a:defRPr sz="1000">
                <a:solidFill>
                  <a:srgbClr val="088BF5"/>
                </a:solidFill>
              </a:defRPr>
            </a:lvl3pPr>
            <a:lvl4pPr lvl="3">
              <a:spcBef>
                <a:spcPts val="0"/>
              </a:spcBef>
              <a:spcAft>
                <a:spcPts val="0"/>
              </a:spcAft>
              <a:buClr>
                <a:srgbClr val="088BF5"/>
              </a:buClr>
              <a:buSzPts val="1000"/>
              <a:buNone/>
              <a:defRPr sz="1000">
                <a:solidFill>
                  <a:srgbClr val="088BF5"/>
                </a:solidFill>
              </a:defRPr>
            </a:lvl4pPr>
            <a:lvl5pPr lvl="4">
              <a:spcBef>
                <a:spcPts val="0"/>
              </a:spcBef>
              <a:spcAft>
                <a:spcPts val="0"/>
              </a:spcAft>
              <a:buClr>
                <a:srgbClr val="088BF5"/>
              </a:buClr>
              <a:buSzPts val="1000"/>
              <a:buNone/>
              <a:defRPr sz="1000">
                <a:solidFill>
                  <a:srgbClr val="088BF5"/>
                </a:solidFill>
              </a:defRPr>
            </a:lvl5pPr>
            <a:lvl6pPr lvl="5">
              <a:spcBef>
                <a:spcPts val="0"/>
              </a:spcBef>
              <a:spcAft>
                <a:spcPts val="0"/>
              </a:spcAft>
              <a:buClr>
                <a:srgbClr val="088BF5"/>
              </a:buClr>
              <a:buSzPts val="1000"/>
              <a:buNone/>
              <a:defRPr sz="1000">
                <a:solidFill>
                  <a:srgbClr val="088BF5"/>
                </a:solidFill>
              </a:defRPr>
            </a:lvl6pPr>
            <a:lvl7pPr lvl="6">
              <a:spcBef>
                <a:spcPts val="0"/>
              </a:spcBef>
              <a:spcAft>
                <a:spcPts val="0"/>
              </a:spcAft>
              <a:buClr>
                <a:srgbClr val="088BF5"/>
              </a:buClr>
              <a:buSzPts val="1000"/>
              <a:buNone/>
              <a:defRPr sz="1000">
                <a:solidFill>
                  <a:srgbClr val="088BF5"/>
                </a:solidFill>
              </a:defRPr>
            </a:lvl7pPr>
            <a:lvl8pPr lvl="7">
              <a:spcBef>
                <a:spcPts val="0"/>
              </a:spcBef>
              <a:spcAft>
                <a:spcPts val="0"/>
              </a:spcAft>
              <a:buClr>
                <a:srgbClr val="088BF5"/>
              </a:buClr>
              <a:buSzPts val="1000"/>
              <a:buNone/>
              <a:defRPr sz="1000">
                <a:solidFill>
                  <a:srgbClr val="088BF5"/>
                </a:solidFill>
              </a:defRPr>
            </a:lvl8pPr>
            <a:lvl9pPr lvl="8">
              <a:spcBef>
                <a:spcPts val="0"/>
              </a:spcBef>
              <a:spcAft>
                <a:spcPts val="0"/>
              </a:spcAft>
              <a:buClr>
                <a:srgbClr val="088BF5"/>
              </a:buClr>
              <a:buSzPts val="1000"/>
              <a:buNone/>
              <a:defRPr sz="1000">
                <a:solidFill>
                  <a:srgbClr val="088BF5"/>
                </a:solidFill>
              </a:defRPr>
            </a:lvl9pPr>
          </a:lstStyle>
          <a:p/>
        </p:txBody>
      </p:sp>
      <p:sp>
        <p:nvSpPr>
          <p:cNvPr id="346" name="Google Shape;346;p59"/>
          <p:cNvSpPr txBox="1"/>
          <p:nvPr>
            <p:ph idx="4" type="body"/>
          </p:nvPr>
        </p:nvSpPr>
        <p:spPr>
          <a:xfrm>
            <a:off x="2444041" y="3793250"/>
            <a:ext cx="1242600" cy="297900"/>
          </a:xfrm>
          <a:prstGeom prst="rect">
            <a:avLst/>
          </a:prstGeom>
        </p:spPr>
        <p:txBody>
          <a:bodyPr anchorCtr="0" anchor="t" bIns="91425" lIns="91425" spcFirstLastPara="1" rIns="91425" wrap="square" tIns="91425">
            <a:noAutofit/>
          </a:bodyPr>
          <a:lstStyle>
            <a:lvl1pPr indent="-279400" lvl="0" marL="457200">
              <a:spcBef>
                <a:spcPts val="0"/>
              </a:spcBef>
              <a:spcAft>
                <a:spcPts val="0"/>
              </a:spcAft>
              <a:buClr>
                <a:srgbClr val="666666"/>
              </a:buClr>
              <a:buSzPts val="800"/>
              <a:buChar char="●"/>
              <a:defRPr sz="800">
                <a:solidFill>
                  <a:srgbClr val="666666"/>
                </a:solidFill>
              </a:defRPr>
            </a:lvl1pPr>
            <a:lvl2pPr indent="-279400" lvl="1" marL="914400">
              <a:spcBef>
                <a:spcPts val="0"/>
              </a:spcBef>
              <a:spcAft>
                <a:spcPts val="0"/>
              </a:spcAft>
              <a:buClr>
                <a:srgbClr val="666666"/>
              </a:buClr>
              <a:buSzPts val="800"/>
              <a:buChar char="○"/>
              <a:defRPr sz="800">
                <a:solidFill>
                  <a:srgbClr val="666666"/>
                </a:solidFill>
              </a:defRPr>
            </a:lvl2pPr>
            <a:lvl3pPr indent="-279400" lvl="2" marL="1371600">
              <a:spcBef>
                <a:spcPts val="0"/>
              </a:spcBef>
              <a:spcAft>
                <a:spcPts val="0"/>
              </a:spcAft>
              <a:buClr>
                <a:srgbClr val="666666"/>
              </a:buClr>
              <a:buSzPts val="800"/>
              <a:buChar char="■"/>
              <a:defRPr sz="800">
                <a:solidFill>
                  <a:srgbClr val="666666"/>
                </a:solidFill>
              </a:defRPr>
            </a:lvl3pPr>
            <a:lvl4pPr indent="-279400" lvl="3" marL="1828800">
              <a:spcBef>
                <a:spcPts val="0"/>
              </a:spcBef>
              <a:spcAft>
                <a:spcPts val="0"/>
              </a:spcAft>
              <a:buClr>
                <a:srgbClr val="666666"/>
              </a:buClr>
              <a:buSzPts val="800"/>
              <a:buChar char="●"/>
              <a:defRPr sz="800">
                <a:solidFill>
                  <a:srgbClr val="666666"/>
                </a:solidFill>
              </a:defRPr>
            </a:lvl4pPr>
            <a:lvl5pPr indent="-279400" lvl="4" marL="2286000">
              <a:spcBef>
                <a:spcPts val="0"/>
              </a:spcBef>
              <a:spcAft>
                <a:spcPts val="0"/>
              </a:spcAft>
              <a:buClr>
                <a:srgbClr val="666666"/>
              </a:buClr>
              <a:buSzPts val="800"/>
              <a:buChar char="○"/>
              <a:defRPr sz="800">
                <a:solidFill>
                  <a:srgbClr val="666666"/>
                </a:solidFill>
              </a:defRPr>
            </a:lvl5pPr>
            <a:lvl6pPr indent="-279400" lvl="5" marL="2743200">
              <a:spcBef>
                <a:spcPts val="0"/>
              </a:spcBef>
              <a:spcAft>
                <a:spcPts val="0"/>
              </a:spcAft>
              <a:buClr>
                <a:srgbClr val="666666"/>
              </a:buClr>
              <a:buSzPts val="800"/>
              <a:buChar char="■"/>
              <a:defRPr sz="800">
                <a:solidFill>
                  <a:srgbClr val="666666"/>
                </a:solidFill>
              </a:defRPr>
            </a:lvl6pPr>
            <a:lvl7pPr indent="-279400" lvl="6" marL="3200400">
              <a:spcBef>
                <a:spcPts val="0"/>
              </a:spcBef>
              <a:spcAft>
                <a:spcPts val="0"/>
              </a:spcAft>
              <a:buClr>
                <a:srgbClr val="666666"/>
              </a:buClr>
              <a:buSzPts val="800"/>
              <a:buChar char="●"/>
              <a:defRPr sz="800">
                <a:solidFill>
                  <a:srgbClr val="666666"/>
                </a:solidFill>
              </a:defRPr>
            </a:lvl7pPr>
            <a:lvl8pPr indent="-279400" lvl="7" marL="3657600">
              <a:spcBef>
                <a:spcPts val="0"/>
              </a:spcBef>
              <a:spcAft>
                <a:spcPts val="0"/>
              </a:spcAft>
              <a:buClr>
                <a:srgbClr val="666666"/>
              </a:buClr>
              <a:buSzPts val="800"/>
              <a:buChar char="○"/>
              <a:defRPr sz="800">
                <a:solidFill>
                  <a:srgbClr val="666666"/>
                </a:solidFill>
              </a:defRPr>
            </a:lvl8pPr>
            <a:lvl9pPr indent="-279400" lvl="8" marL="4114800">
              <a:spcBef>
                <a:spcPts val="0"/>
              </a:spcBef>
              <a:spcAft>
                <a:spcPts val="0"/>
              </a:spcAft>
              <a:buClr>
                <a:srgbClr val="666666"/>
              </a:buClr>
              <a:buSzPts val="800"/>
              <a:buChar char="■"/>
              <a:defRPr sz="800">
                <a:solidFill>
                  <a:srgbClr val="666666"/>
                </a:solidFill>
              </a:defRPr>
            </a:lvl9pPr>
          </a:lstStyle>
          <a:p/>
        </p:txBody>
      </p:sp>
      <p:sp>
        <p:nvSpPr>
          <p:cNvPr id="347" name="Google Shape;347;p59"/>
          <p:cNvSpPr txBox="1"/>
          <p:nvPr>
            <p:ph idx="5" type="subTitle"/>
          </p:nvPr>
        </p:nvSpPr>
        <p:spPr>
          <a:xfrm>
            <a:off x="2489625" y="3453763"/>
            <a:ext cx="1242600" cy="432000"/>
          </a:xfrm>
          <a:prstGeom prst="rect">
            <a:avLst/>
          </a:prstGeom>
        </p:spPr>
        <p:txBody>
          <a:bodyPr anchorCtr="0" anchor="t" bIns="45725" lIns="45725" spcFirstLastPara="1" rIns="45725" wrap="square" tIns="45725">
            <a:noAutofit/>
          </a:bodyPr>
          <a:lstStyle>
            <a:lvl1pPr lvl="0">
              <a:spcBef>
                <a:spcPts val="0"/>
              </a:spcBef>
              <a:spcAft>
                <a:spcPts val="0"/>
              </a:spcAft>
              <a:buClr>
                <a:srgbClr val="088BF5"/>
              </a:buClr>
              <a:buSzPts val="1000"/>
              <a:buNone/>
              <a:defRPr sz="1000">
                <a:solidFill>
                  <a:srgbClr val="088BF5"/>
                </a:solidFill>
              </a:defRPr>
            </a:lvl1pPr>
            <a:lvl2pPr lvl="1">
              <a:spcBef>
                <a:spcPts val="0"/>
              </a:spcBef>
              <a:spcAft>
                <a:spcPts val="0"/>
              </a:spcAft>
              <a:buClr>
                <a:srgbClr val="088BF5"/>
              </a:buClr>
              <a:buSzPts val="1000"/>
              <a:buNone/>
              <a:defRPr sz="1000">
                <a:solidFill>
                  <a:srgbClr val="088BF5"/>
                </a:solidFill>
              </a:defRPr>
            </a:lvl2pPr>
            <a:lvl3pPr lvl="2">
              <a:spcBef>
                <a:spcPts val="0"/>
              </a:spcBef>
              <a:spcAft>
                <a:spcPts val="0"/>
              </a:spcAft>
              <a:buClr>
                <a:srgbClr val="088BF5"/>
              </a:buClr>
              <a:buSzPts val="1000"/>
              <a:buNone/>
              <a:defRPr sz="1000">
                <a:solidFill>
                  <a:srgbClr val="088BF5"/>
                </a:solidFill>
              </a:defRPr>
            </a:lvl3pPr>
            <a:lvl4pPr lvl="3">
              <a:spcBef>
                <a:spcPts val="0"/>
              </a:spcBef>
              <a:spcAft>
                <a:spcPts val="0"/>
              </a:spcAft>
              <a:buClr>
                <a:srgbClr val="088BF5"/>
              </a:buClr>
              <a:buSzPts val="1000"/>
              <a:buNone/>
              <a:defRPr sz="1000">
                <a:solidFill>
                  <a:srgbClr val="088BF5"/>
                </a:solidFill>
              </a:defRPr>
            </a:lvl4pPr>
            <a:lvl5pPr lvl="4">
              <a:spcBef>
                <a:spcPts val="0"/>
              </a:spcBef>
              <a:spcAft>
                <a:spcPts val="0"/>
              </a:spcAft>
              <a:buClr>
                <a:srgbClr val="088BF5"/>
              </a:buClr>
              <a:buSzPts val="1000"/>
              <a:buNone/>
              <a:defRPr sz="1000">
                <a:solidFill>
                  <a:srgbClr val="088BF5"/>
                </a:solidFill>
              </a:defRPr>
            </a:lvl5pPr>
            <a:lvl6pPr lvl="5">
              <a:spcBef>
                <a:spcPts val="0"/>
              </a:spcBef>
              <a:spcAft>
                <a:spcPts val="0"/>
              </a:spcAft>
              <a:buClr>
                <a:srgbClr val="088BF5"/>
              </a:buClr>
              <a:buSzPts val="1000"/>
              <a:buNone/>
              <a:defRPr sz="1000">
                <a:solidFill>
                  <a:srgbClr val="088BF5"/>
                </a:solidFill>
              </a:defRPr>
            </a:lvl6pPr>
            <a:lvl7pPr lvl="6">
              <a:spcBef>
                <a:spcPts val="0"/>
              </a:spcBef>
              <a:spcAft>
                <a:spcPts val="0"/>
              </a:spcAft>
              <a:buClr>
                <a:srgbClr val="088BF5"/>
              </a:buClr>
              <a:buSzPts val="1000"/>
              <a:buNone/>
              <a:defRPr sz="1000">
                <a:solidFill>
                  <a:srgbClr val="088BF5"/>
                </a:solidFill>
              </a:defRPr>
            </a:lvl7pPr>
            <a:lvl8pPr lvl="7">
              <a:spcBef>
                <a:spcPts val="0"/>
              </a:spcBef>
              <a:spcAft>
                <a:spcPts val="0"/>
              </a:spcAft>
              <a:buClr>
                <a:srgbClr val="088BF5"/>
              </a:buClr>
              <a:buSzPts val="1000"/>
              <a:buNone/>
              <a:defRPr sz="1000">
                <a:solidFill>
                  <a:srgbClr val="088BF5"/>
                </a:solidFill>
              </a:defRPr>
            </a:lvl8pPr>
            <a:lvl9pPr lvl="8">
              <a:spcBef>
                <a:spcPts val="0"/>
              </a:spcBef>
              <a:spcAft>
                <a:spcPts val="0"/>
              </a:spcAft>
              <a:buClr>
                <a:srgbClr val="088BF5"/>
              </a:buClr>
              <a:buSzPts val="1000"/>
              <a:buNone/>
              <a:defRPr sz="1000">
                <a:solidFill>
                  <a:srgbClr val="088BF5"/>
                </a:solidFill>
              </a:defRPr>
            </a:lvl9pPr>
          </a:lstStyle>
          <a:p/>
        </p:txBody>
      </p:sp>
      <p:sp>
        <p:nvSpPr>
          <p:cNvPr id="348" name="Google Shape;348;p59"/>
          <p:cNvSpPr txBox="1"/>
          <p:nvPr>
            <p:ph idx="6" type="body"/>
          </p:nvPr>
        </p:nvSpPr>
        <p:spPr>
          <a:xfrm>
            <a:off x="3935987" y="3793250"/>
            <a:ext cx="1242600" cy="297900"/>
          </a:xfrm>
          <a:prstGeom prst="rect">
            <a:avLst/>
          </a:prstGeom>
        </p:spPr>
        <p:txBody>
          <a:bodyPr anchorCtr="0" anchor="t" bIns="91425" lIns="91425" spcFirstLastPara="1" rIns="91425" wrap="square" tIns="91425">
            <a:noAutofit/>
          </a:bodyPr>
          <a:lstStyle>
            <a:lvl1pPr indent="-279400" lvl="0" marL="457200">
              <a:spcBef>
                <a:spcPts val="0"/>
              </a:spcBef>
              <a:spcAft>
                <a:spcPts val="0"/>
              </a:spcAft>
              <a:buClr>
                <a:srgbClr val="666666"/>
              </a:buClr>
              <a:buSzPts val="800"/>
              <a:buChar char="●"/>
              <a:defRPr sz="800">
                <a:solidFill>
                  <a:srgbClr val="666666"/>
                </a:solidFill>
              </a:defRPr>
            </a:lvl1pPr>
            <a:lvl2pPr indent="-279400" lvl="1" marL="914400">
              <a:spcBef>
                <a:spcPts val="0"/>
              </a:spcBef>
              <a:spcAft>
                <a:spcPts val="0"/>
              </a:spcAft>
              <a:buClr>
                <a:srgbClr val="666666"/>
              </a:buClr>
              <a:buSzPts val="800"/>
              <a:buChar char="○"/>
              <a:defRPr sz="800">
                <a:solidFill>
                  <a:srgbClr val="666666"/>
                </a:solidFill>
              </a:defRPr>
            </a:lvl2pPr>
            <a:lvl3pPr indent="-279400" lvl="2" marL="1371600">
              <a:spcBef>
                <a:spcPts val="0"/>
              </a:spcBef>
              <a:spcAft>
                <a:spcPts val="0"/>
              </a:spcAft>
              <a:buClr>
                <a:srgbClr val="666666"/>
              </a:buClr>
              <a:buSzPts val="800"/>
              <a:buChar char="■"/>
              <a:defRPr sz="800">
                <a:solidFill>
                  <a:srgbClr val="666666"/>
                </a:solidFill>
              </a:defRPr>
            </a:lvl3pPr>
            <a:lvl4pPr indent="-279400" lvl="3" marL="1828800">
              <a:spcBef>
                <a:spcPts val="0"/>
              </a:spcBef>
              <a:spcAft>
                <a:spcPts val="0"/>
              </a:spcAft>
              <a:buClr>
                <a:srgbClr val="666666"/>
              </a:buClr>
              <a:buSzPts val="800"/>
              <a:buChar char="●"/>
              <a:defRPr sz="800">
                <a:solidFill>
                  <a:srgbClr val="666666"/>
                </a:solidFill>
              </a:defRPr>
            </a:lvl4pPr>
            <a:lvl5pPr indent="-279400" lvl="4" marL="2286000">
              <a:spcBef>
                <a:spcPts val="0"/>
              </a:spcBef>
              <a:spcAft>
                <a:spcPts val="0"/>
              </a:spcAft>
              <a:buClr>
                <a:srgbClr val="666666"/>
              </a:buClr>
              <a:buSzPts val="800"/>
              <a:buChar char="○"/>
              <a:defRPr sz="800">
                <a:solidFill>
                  <a:srgbClr val="666666"/>
                </a:solidFill>
              </a:defRPr>
            </a:lvl5pPr>
            <a:lvl6pPr indent="-279400" lvl="5" marL="2743200">
              <a:spcBef>
                <a:spcPts val="0"/>
              </a:spcBef>
              <a:spcAft>
                <a:spcPts val="0"/>
              </a:spcAft>
              <a:buClr>
                <a:srgbClr val="666666"/>
              </a:buClr>
              <a:buSzPts val="800"/>
              <a:buChar char="■"/>
              <a:defRPr sz="800">
                <a:solidFill>
                  <a:srgbClr val="666666"/>
                </a:solidFill>
              </a:defRPr>
            </a:lvl6pPr>
            <a:lvl7pPr indent="-279400" lvl="6" marL="3200400">
              <a:spcBef>
                <a:spcPts val="0"/>
              </a:spcBef>
              <a:spcAft>
                <a:spcPts val="0"/>
              </a:spcAft>
              <a:buClr>
                <a:srgbClr val="666666"/>
              </a:buClr>
              <a:buSzPts val="800"/>
              <a:buChar char="●"/>
              <a:defRPr sz="800">
                <a:solidFill>
                  <a:srgbClr val="666666"/>
                </a:solidFill>
              </a:defRPr>
            </a:lvl7pPr>
            <a:lvl8pPr indent="-279400" lvl="7" marL="3657600">
              <a:spcBef>
                <a:spcPts val="0"/>
              </a:spcBef>
              <a:spcAft>
                <a:spcPts val="0"/>
              </a:spcAft>
              <a:buClr>
                <a:srgbClr val="666666"/>
              </a:buClr>
              <a:buSzPts val="800"/>
              <a:buChar char="○"/>
              <a:defRPr sz="800">
                <a:solidFill>
                  <a:srgbClr val="666666"/>
                </a:solidFill>
              </a:defRPr>
            </a:lvl8pPr>
            <a:lvl9pPr indent="-279400" lvl="8" marL="4114800">
              <a:spcBef>
                <a:spcPts val="0"/>
              </a:spcBef>
              <a:spcAft>
                <a:spcPts val="0"/>
              </a:spcAft>
              <a:buClr>
                <a:srgbClr val="666666"/>
              </a:buClr>
              <a:buSzPts val="800"/>
              <a:buChar char="■"/>
              <a:defRPr sz="800">
                <a:solidFill>
                  <a:srgbClr val="666666"/>
                </a:solidFill>
              </a:defRPr>
            </a:lvl9pPr>
          </a:lstStyle>
          <a:p/>
        </p:txBody>
      </p:sp>
      <p:sp>
        <p:nvSpPr>
          <p:cNvPr id="349" name="Google Shape;349;p59"/>
          <p:cNvSpPr txBox="1"/>
          <p:nvPr>
            <p:ph idx="7" type="subTitle"/>
          </p:nvPr>
        </p:nvSpPr>
        <p:spPr>
          <a:xfrm>
            <a:off x="3981569" y="3453763"/>
            <a:ext cx="1242600" cy="432000"/>
          </a:xfrm>
          <a:prstGeom prst="rect">
            <a:avLst/>
          </a:prstGeom>
        </p:spPr>
        <p:txBody>
          <a:bodyPr anchorCtr="0" anchor="t" bIns="45725" lIns="45725" spcFirstLastPara="1" rIns="45725" wrap="square" tIns="45725">
            <a:noAutofit/>
          </a:bodyPr>
          <a:lstStyle>
            <a:lvl1pPr lvl="0">
              <a:spcBef>
                <a:spcPts val="0"/>
              </a:spcBef>
              <a:spcAft>
                <a:spcPts val="0"/>
              </a:spcAft>
              <a:buClr>
                <a:srgbClr val="088BF5"/>
              </a:buClr>
              <a:buSzPts val="1000"/>
              <a:buNone/>
              <a:defRPr sz="1000">
                <a:solidFill>
                  <a:srgbClr val="088BF5"/>
                </a:solidFill>
              </a:defRPr>
            </a:lvl1pPr>
            <a:lvl2pPr lvl="1">
              <a:spcBef>
                <a:spcPts val="0"/>
              </a:spcBef>
              <a:spcAft>
                <a:spcPts val="0"/>
              </a:spcAft>
              <a:buClr>
                <a:srgbClr val="088BF5"/>
              </a:buClr>
              <a:buSzPts val="1000"/>
              <a:buNone/>
              <a:defRPr sz="1000">
                <a:solidFill>
                  <a:srgbClr val="088BF5"/>
                </a:solidFill>
              </a:defRPr>
            </a:lvl2pPr>
            <a:lvl3pPr lvl="2">
              <a:spcBef>
                <a:spcPts val="0"/>
              </a:spcBef>
              <a:spcAft>
                <a:spcPts val="0"/>
              </a:spcAft>
              <a:buClr>
                <a:srgbClr val="088BF5"/>
              </a:buClr>
              <a:buSzPts val="1000"/>
              <a:buNone/>
              <a:defRPr sz="1000">
                <a:solidFill>
                  <a:srgbClr val="088BF5"/>
                </a:solidFill>
              </a:defRPr>
            </a:lvl3pPr>
            <a:lvl4pPr lvl="3">
              <a:spcBef>
                <a:spcPts val="0"/>
              </a:spcBef>
              <a:spcAft>
                <a:spcPts val="0"/>
              </a:spcAft>
              <a:buClr>
                <a:srgbClr val="088BF5"/>
              </a:buClr>
              <a:buSzPts val="1000"/>
              <a:buNone/>
              <a:defRPr sz="1000">
                <a:solidFill>
                  <a:srgbClr val="088BF5"/>
                </a:solidFill>
              </a:defRPr>
            </a:lvl4pPr>
            <a:lvl5pPr lvl="4">
              <a:spcBef>
                <a:spcPts val="0"/>
              </a:spcBef>
              <a:spcAft>
                <a:spcPts val="0"/>
              </a:spcAft>
              <a:buClr>
                <a:srgbClr val="088BF5"/>
              </a:buClr>
              <a:buSzPts val="1000"/>
              <a:buNone/>
              <a:defRPr sz="1000">
                <a:solidFill>
                  <a:srgbClr val="088BF5"/>
                </a:solidFill>
              </a:defRPr>
            </a:lvl5pPr>
            <a:lvl6pPr lvl="5">
              <a:spcBef>
                <a:spcPts val="0"/>
              </a:spcBef>
              <a:spcAft>
                <a:spcPts val="0"/>
              </a:spcAft>
              <a:buClr>
                <a:srgbClr val="088BF5"/>
              </a:buClr>
              <a:buSzPts val="1000"/>
              <a:buNone/>
              <a:defRPr sz="1000">
                <a:solidFill>
                  <a:srgbClr val="088BF5"/>
                </a:solidFill>
              </a:defRPr>
            </a:lvl6pPr>
            <a:lvl7pPr lvl="6">
              <a:spcBef>
                <a:spcPts val="0"/>
              </a:spcBef>
              <a:spcAft>
                <a:spcPts val="0"/>
              </a:spcAft>
              <a:buClr>
                <a:srgbClr val="088BF5"/>
              </a:buClr>
              <a:buSzPts val="1000"/>
              <a:buNone/>
              <a:defRPr sz="1000">
                <a:solidFill>
                  <a:srgbClr val="088BF5"/>
                </a:solidFill>
              </a:defRPr>
            </a:lvl7pPr>
            <a:lvl8pPr lvl="7">
              <a:spcBef>
                <a:spcPts val="0"/>
              </a:spcBef>
              <a:spcAft>
                <a:spcPts val="0"/>
              </a:spcAft>
              <a:buClr>
                <a:srgbClr val="088BF5"/>
              </a:buClr>
              <a:buSzPts val="1000"/>
              <a:buNone/>
              <a:defRPr sz="1000">
                <a:solidFill>
                  <a:srgbClr val="088BF5"/>
                </a:solidFill>
              </a:defRPr>
            </a:lvl8pPr>
            <a:lvl9pPr lvl="8">
              <a:spcBef>
                <a:spcPts val="0"/>
              </a:spcBef>
              <a:spcAft>
                <a:spcPts val="0"/>
              </a:spcAft>
              <a:buClr>
                <a:srgbClr val="088BF5"/>
              </a:buClr>
              <a:buSzPts val="1000"/>
              <a:buNone/>
              <a:defRPr sz="1000">
                <a:solidFill>
                  <a:srgbClr val="088BF5"/>
                </a:solidFill>
              </a:defRPr>
            </a:lvl9pPr>
          </a:lstStyle>
          <a:p/>
        </p:txBody>
      </p:sp>
      <p:sp>
        <p:nvSpPr>
          <p:cNvPr id="350" name="Google Shape;350;p59"/>
          <p:cNvSpPr txBox="1"/>
          <p:nvPr>
            <p:ph idx="8" type="body"/>
          </p:nvPr>
        </p:nvSpPr>
        <p:spPr>
          <a:xfrm>
            <a:off x="5427934" y="3793250"/>
            <a:ext cx="1242600" cy="297900"/>
          </a:xfrm>
          <a:prstGeom prst="rect">
            <a:avLst/>
          </a:prstGeom>
        </p:spPr>
        <p:txBody>
          <a:bodyPr anchorCtr="0" anchor="t" bIns="91425" lIns="91425" spcFirstLastPara="1" rIns="91425" wrap="square" tIns="91425">
            <a:noAutofit/>
          </a:bodyPr>
          <a:lstStyle>
            <a:lvl1pPr indent="-279400" lvl="0" marL="457200">
              <a:spcBef>
                <a:spcPts val="0"/>
              </a:spcBef>
              <a:spcAft>
                <a:spcPts val="0"/>
              </a:spcAft>
              <a:buClr>
                <a:srgbClr val="666666"/>
              </a:buClr>
              <a:buSzPts val="800"/>
              <a:buChar char="●"/>
              <a:defRPr sz="800">
                <a:solidFill>
                  <a:srgbClr val="666666"/>
                </a:solidFill>
              </a:defRPr>
            </a:lvl1pPr>
            <a:lvl2pPr indent="-279400" lvl="1" marL="914400">
              <a:spcBef>
                <a:spcPts val="0"/>
              </a:spcBef>
              <a:spcAft>
                <a:spcPts val="0"/>
              </a:spcAft>
              <a:buClr>
                <a:srgbClr val="666666"/>
              </a:buClr>
              <a:buSzPts val="800"/>
              <a:buChar char="○"/>
              <a:defRPr sz="800">
                <a:solidFill>
                  <a:srgbClr val="666666"/>
                </a:solidFill>
              </a:defRPr>
            </a:lvl2pPr>
            <a:lvl3pPr indent="-279400" lvl="2" marL="1371600">
              <a:spcBef>
                <a:spcPts val="0"/>
              </a:spcBef>
              <a:spcAft>
                <a:spcPts val="0"/>
              </a:spcAft>
              <a:buClr>
                <a:srgbClr val="666666"/>
              </a:buClr>
              <a:buSzPts val="800"/>
              <a:buChar char="■"/>
              <a:defRPr sz="800">
                <a:solidFill>
                  <a:srgbClr val="666666"/>
                </a:solidFill>
              </a:defRPr>
            </a:lvl3pPr>
            <a:lvl4pPr indent="-279400" lvl="3" marL="1828800">
              <a:spcBef>
                <a:spcPts val="0"/>
              </a:spcBef>
              <a:spcAft>
                <a:spcPts val="0"/>
              </a:spcAft>
              <a:buClr>
                <a:srgbClr val="666666"/>
              </a:buClr>
              <a:buSzPts val="800"/>
              <a:buChar char="●"/>
              <a:defRPr sz="800">
                <a:solidFill>
                  <a:srgbClr val="666666"/>
                </a:solidFill>
              </a:defRPr>
            </a:lvl4pPr>
            <a:lvl5pPr indent="-279400" lvl="4" marL="2286000">
              <a:spcBef>
                <a:spcPts val="0"/>
              </a:spcBef>
              <a:spcAft>
                <a:spcPts val="0"/>
              </a:spcAft>
              <a:buClr>
                <a:srgbClr val="666666"/>
              </a:buClr>
              <a:buSzPts val="800"/>
              <a:buChar char="○"/>
              <a:defRPr sz="800">
                <a:solidFill>
                  <a:srgbClr val="666666"/>
                </a:solidFill>
              </a:defRPr>
            </a:lvl5pPr>
            <a:lvl6pPr indent="-279400" lvl="5" marL="2743200">
              <a:spcBef>
                <a:spcPts val="0"/>
              </a:spcBef>
              <a:spcAft>
                <a:spcPts val="0"/>
              </a:spcAft>
              <a:buClr>
                <a:srgbClr val="666666"/>
              </a:buClr>
              <a:buSzPts val="800"/>
              <a:buChar char="■"/>
              <a:defRPr sz="800">
                <a:solidFill>
                  <a:srgbClr val="666666"/>
                </a:solidFill>
              </a:defRPr>
            </a:lvl6pPr>
            <a:lvl7pPr indent="-279400" lvl="6" marL="3200400">
              <a:spcBef>
                <a:spcPts val="0"/>
              </a:spcBef>
              <a:spcAft>
                <a:spcPts val="0"/>
              </a:spcAft>
              <a:buClr>
                <a:srgbClr val="666666"/>
              </a:buClr>
              <a:buSzPts val="800"/>
              <a:buChar char="●"/>
              <a:defRPr sz="800">
                <a:solidFill>
                  <a:srgbClr val="666666"/>
                </a:solidFill>
              </a:defRPr>
            </a:lvl7pPr>
            <a:lvl8pPr indent="-279400" lvl="7" marL="3657600">
              <a:spcBef>
                <a:spcPts val="0"/>
              </a:spcBef>
              <a:spcAft>
                <a:spcPts val="0"/>
              </a:spcAft>
              <a:buClr>
                <a:srgbClr val="666666"/>
              </a:buClr>
              <a:buSzPts val="800"/>
              <a:buChar char="○"/>
              <a:defRPr sz="800">
                <a:solidFill>
                  <a:srgbClr val="666666"/>
                </a:solidFill>
              </a:defRPr>
            </a:lvl8pPr>
            <a:lvl9pPr indent="-279400" lvl="8" marL="4114800">
              <a:spcBef>
                <a:spcPts val="0"/>
              </a:spcBef>
              <a:spcAft>
                <a:spcPts val="0"/>
              </a:spcAft>
              <a:buClr>
                <a:srgbClr val="666666"/>
              </a:buClr>
              <a:buSzPts val="800"/>
              <a:buChar char="■"/>
              <a:defRPr sz="800">
                <a:solidFill>
                  <a:srgbClr val="666666"/>
                </a:solidFill>
              </a:defRPr>
            </a:lvl9pPr>
          </a:lstStyle>
          <a:p/>
        </p:txBody>
      </p:sp>
      <p:sp>
        <p:nvSpPr>
          <p:cNvPr id="351" name="Google Shape;351;p59"/>
          <p:cNvSpPr txBox="1"/>
          <p:nvPr>
            <p:ph idx="9" type="subTitle"/>
          </p:nvPr>
        </p:nvSpPr>
        <p:spPr>
          <a:xfrm>
            <a:off x="5473513" y="3453763"/>
            <a:ext cx="1242600" cy="432000"/>
          </a:xfrm>
          <a:prstGeom prst="rect">
            <a:avLst/>
          </a:prstGeom>
        </p:spPr>
        <p:txBody>
          <a:bodyPr anchorCtr="0" anchor="t" bIns="45725" lIns="45725" spcFirstLastPara="1" rIns="45725" wrap="square" tIns="45725">
            <a:noAutofit/>
          </a:bodyPr>
          <a:lstStyle>
            <a:lvl1pPr lvl="0">
              <a:spcBef>
                <a:spcPts val="0"/>
              </a:spcBef>
              <a:spcAft>
                <a:spcPts val="0"/>
              </a:spcAft>
              <a:buClr>
                <a:srgbClr val="088BF5"/>
              </a:buClr>
              <a:buSzPts val="1000"/>
              <a:buNone/>
              <a:defRPr sz="1000">
                <a:solidFill>
                  <a:srgbClr val="088BF5"/>
                </a:solidFill>
              </a:defRPr>
            </a:lvl1pPr>
            <a:lvl2pPr lvl="1">
              <a:spcBef>
                <a:spcPts val="0"/>
              </a:spcBef>
              <a:spcAft>
                <a:spcPts val="0"/>
              </a:spcAft>
              <a:buClr>
                <a:srgbClr val="088BF5"/>
              </a:buClr>
              <a:buSzPts val="1000"/>
              <a:buNone/>
              <a:defRPr sz="1000">
                <a:solidFill>
                  <a:srgbClr val="088BF5"/>
                </a:solidFill>
              </a:defRPr>
            </a:lvl2pPr>
            <a:lvl3pPr lvl="2">
              <a:spcBef>
                <a:spcPts val="0"/>
              </a:spcBef>
              <a:spcAft>
                <a:spcPts val="0"/>
              </a:spcAft>
              <a:buClr>
                <a:srgbClr val="088BF5"/>
              </a:buClr>
              <a:buSzPts val="1000"/>
              <a:buNone/>
              <a:defRPr sz="1000">
                <a:solidFill>
                  <a:srgbClr val="088BF5"/>
                </a:solidFill>
              </a:defRPr>
            </a:lvl3pPr>
            <a:lvl4pPr lvl="3">
              <a:spcBef>
                <a:spcPts val="0"/>
              </a:spcBef>
              <a:spcAft>
                <a:spcPts val="0"/>
              </a:spcAft>
              <a:buClr>
                <a:srgbClr val="088BF5"/>
              </a:buClr>
              <a:buSzPts val="1000"/>
              <a:buNone/>
              <a:defRPr sz="1000">
                <a:solidFill>
                  <a:srgbClr val="088BF5"/>
                </a:solidFill>
              </a:defRPr>
            </a:lvl4pPr>
            <a:lvl5pPr lvl="4">
              <a:spcBef>
                <a:spcPts val="0"/>
              </a:spcBef>
              <a:spcAft>
                <a:spcPts val="0"/>
              </a:spcAft>
              <a:buClr>
                <a:srgbClr val="088BF5"/>
              </a:buClr>
              <a:buSzPts val="1000"/>
              <a:buNone/>
              <a:defRPr sz="1000">
                <a:solidFill>
                  <a:srgbClr val="088BF5"/>
                </a:solidFill>
              </a:defRPr>
            </a:lvl5pPr>
            <a:lvl6pPr lvl="5">
              <a:spcBef>
                <a:spcPts val="0"/>
              </a:spcBef>
              <a:spcAft>
                <a:spcPts val="0"/>
              </a:spcAft>
              <a:buClr>
                <a:srgbClr val="088BF5"/>
              </a:buClr>
              <a:buSzPts val="1000"/>
              <a:buNone/>
              <a:defRPr sz="1000">
                <a:solidFill>
                  <a:srgbClr val="088BF5"/>
                </a:solidFill>
              </a:defRPr>
            </a:lvl6pPr>
            <a:lvl7pPr lvl="6">
              <a:spcBef>
                <a:spcPts val="0"/>
              </a:spcBef>
              <a:spcAft>
                <a:spcPts val="0"/>
              </a:spcAft>
              <a:buClr>
                <a:srgbClr val="088BF5"/>
              </a:buClr>
              <a:buSzPts val="1000"/>
              <a:buNone/>
              <a:defRPr sz="1000">
                <a:solidFill>
                  <a:srgbClr val="088BF5"/>
                </a:solidFill>
              </a:defRPr>
            </a:lvl7pPr>
            <a:lvl8pPr lvl="7">
              <a:spcBef>
                <a:spcPts val="0"/>
              </a:spcBef>
              <a:spcAft>
                <a:spcPts val="0"/>
              </a:spcAft>
              <a:buClr>
                <a:srgbClr val="088BF5"/>
              </a:buClr>
              <a:buSzPts val="1000"/>
              <a:buNone/>
              <a:defRPr sz="1000">
                <a:solidFill>
                  <a:srgbClr val="088BF5"/>
                </a:solidFill>
              </a:defRPr>
            </a:lvl8pPr>
            <a:lvl9pPr lvl="8">
              <a:spcBef>
                <a:spcPts val="0"/>
              </a:spcBef>
              <a:spcAft>
                <a:spcPts val="0"/>
              </a:spcAft>
              <a:buClr>
                <a:srgbClr val="088BF5"/>
              </a:buClr>
              <a:buSzPts val="1000"/>
              <a:buNone/>
              <a:defRPr sz="1000">
                <a:solidFill>
                  <a:srgbClr val="088BF5"/>
                </a:solidFill>
              </a:defRPr>
            </a:lvl9pPr>
          </a:lstStyle>
          <a:p/>
        </p:txBody>
      </p:sp>
      <p:sp>
        <p:nvSpPr>
          <p:cNvPr id="352" name="Google Shape;352;p59"/>
          <p:cNvSpPr txBox="1"/>
          <p:nvPr>
            <p:ph idx="13" type="body"/>
          </p:nvPr>
        </p:nvSpPr>
        <p:spPr>
          <a:xfrm>
            <a:off x="6919881" y="3793250"/>
            <a:ext cx="1242600" cy="297900"/>
          </a:xfrm>
          <a:prstGeom prst="rect">
            <a:avLst/>
          </a:prstGeom>
        </p:spPr>
        <p:txBody>
          <a:bodyPr anchorCtr="0" anchor="t" bIns="91425" lIns="91425" spcFirstLastPara="1" rIns="91425" wrap="square" tIns="91425">
            <a:noAutofit/>
          </a:bodyPr>
          <a:lstStyle>
            <a:lvl1pPr indent="-279400" lvl="0" marL="457200">
              <a:spcBef>
                <a:spcPts val="0"/>
              </a:spcBef>
              <a:spcAft>
                <a:spcPts val="0"/>
              </a:spcAft>
              <a:buClr>
                <a:srgbClr val="666666"/>
              </a:buClr>
              <a:buSzPts val="800"/>
              <a:buChar char="●"/>
              <a:defRPr sz="800">
                <a:solidFill>
                  <a:srgbClr val="666666"/>
                </a:solidFill>
              </a:defRPr>
            </a:lvl1pPr>
            <a:lvl2pPr indent="-279400" lvl="1" marL="914400">
              <a:spcBef>
                <a:spcPts val="0"/>
              </a:spcBef>
              <a:spcAft>
                <a:spcPts val="0"/>
              </a:spcAft>
              <a:buClr>
                <a:srgbClr val="666666"/>
              </a:buClr>
              <a:buSzPts val="800"/>
              <a:buChar char="○"/>
              <a:defRPr sz="800">
                <a:solidFill>
                  <a:srgbClr val="666666"/>
                </a:solidFill>
              </a:defRPr>
            </a:lvl2pPr>
            <a:lvl3pPr indent="-279400" lvl="2" marL="1371600">
              <a:spcBef>
                <a:spcPts val="0"/>
              </a:spcBef>
              <a:spcAft>
                <a:spcPts val="0"/>
              </a:spcAft>
              <a:buClr>
                <a:srgbClr val="666666"/>
              </a:buClr>
              <a:buSzPts val="800"/>
              <a:buChar char="■"/>
              <a:defRPr sz="800">
                <a:solidFill>
                  <a:srgbClr val="666666"/>
                </a:solidFill>
              </a:defRPr>
            </a:lvl3pPr>
            <a:lvl4pPr indent="-279400" lvl="3" marL="1828800">
              <a:spcBef>
                <a:spcPts val="0"/>
              </a:spcBef>
              <a:spcAft>
                <a:spcPts val="0"/>
              </a:spcAft>
              <a:buClr>
                <a:srgbClr val="666666"/>
              </a:buClr>
              <a:buSzPts val="800"/>
              <a:buChar char="●"/>
              <a:defRPr sz="800">
                <a:solidFill>
                  <a:srgbClr val="666666"/>
                </a:solidFill>
              </a:defRPr>
            </a:lvl4pPr>
            <a:lvl5pPr indent="-279400" lvl="4" marL="2286000">
              <a:spcBef>
                <a:spcPts val="0"/>
              </a:spcBef>
              <a:spcAft>
                <a:spcPts val="0"/>
              </a:spcAft>
              <a:buClr>
                <a:srgbClr val="666666"/>
              </a:buClr>
              <a:buSzPts val="800"/>
              <a:buChar char="○"/>
              <a:defRPr sz="800">
                <a:solidFill>
                  <a:srgbClr val="666666"/>
                </a:solidFill>
              </a:defRPr>
            </a:lvl5pPr>
            <a:lvl6pPr indent="-279400" lvl="5" marL="2743200">
              <a:spcBef>
                <a:spcPts val="0"/>
              </a:spcBef>
              <a:spcAft>
                <a:spcPts val="0"/>
              </a:spcAft>
              <a:buClr>
                <a:srgbClr val="666666"/>
              </a:buClr>
              <a:buSzPts val="800"/>
              <a:buChar char="■"/>
              <a:defRPr sz="800">
                <a:solidFill>
                  <a:srgbClr val="666666"/>
                </a:solidFill>
              </a:defRPr>
            </a:lvl6pPr>
            <a:lvl7pPr indent="-279400" lvl="6" marL="3200400">
              <a:spcBef>
                <a:spcPts val="0"/>
              </a:spcBef>
              <a:spcAft>
                <a:spcPts val="0"/>
              </a:spcAft>
              <a:buClr>
                <a:srgbClr val="666666"/>
              </a:buClr>
              <a:buSzPts val="800"/>
              <a:buChar char="●"/>
              <a:defRPr sz="800">
                <a:solidFill>
                  <a:srgbClr val="666666"/>
                </a:solidFill>
              </a:defRPr>
            </a:lvl7pPr>
            <a:lvl8pPr indent="-279400" lvl="7" marL="3657600">
              <a:spcBef>
                <a:spcPts val="0"/>
              </a:spcBef>
              <a:spcAft>
                <a:spcPts val="0"/>
              </a:spcAft>
              <a:buClr>
                <a:srgbClr val="666666"/>
              </a:buClr>
              <a:buSzPts val="800"/>
              <a:buChar char="○"/>
              <a:defRPr sz="800">
                <a:solidFill>
                  <a:srgbClr val="666666"/>
                </a:solidFill>
              </a:defRPr>
            </a:lvl8pPr>
            <a:lvl9pPr indent="-279400" lvl="8" marL="4114800">
              <a:spcBef>
                <a:spcPts val="0"/>
              </a:spcBef>
              <a:spcAft>
                <a:spcPts val="0"/>
              </a:spcAft>
              <a:buClr>
                <a:srgbClr val="666666"/>
              </a:buClr>
              <a:buSzPts val="800"/>
              <a:buChar char="■"/>
              <a:defRPr sz="800">
                <a:solidFill>
                  <a:srgbClr val="666666"/>
                </a:solidFill>
              </a:defRPr>
            </a:lvl9pPr>
          </a:lstStyle>
          <a:p/>
        </p:txBody>
      </p:sp>
      <p:sp>
        <p:nvSpPr>
          <p:cNvPr id="353" name="Google Shape;353;p59"/>
          <p:cNvSpPr txBox="1"/>
          <p:nvPr>
            <p:ph idx="14" type="subTitle"/>
          </p:nvPr>
        </p:nvSpPr>
        <p:spPr>
          <a:xfrm>
            <a:off x="6965457" y="3453763"/>
            <a:ext cx="1242600" cy="432000"/>
          </a:xfrm>
          <a:prstGeom prst="rect">
            <a:avLst/>
          </a:prstGeom>
        </p:spPr>
        <p:txBody>
          <a:bodyPr anchorCtr="0" anchor="t" bIns="45725" lIns="45725" spcFirstLastPara="1" rIns="45725" wrap="square" tIns="45725">
            <a:noAutofit/>
          </a:bodyPr>
          <a:lstStyle>
            <a:lvl1pPr lvl="0">
              <a:spcBef>
                <a:spcPts val="0"/>
              </a:spcBef>
              <a:spcAft>
                <a:spcPts val="0"/>
              </a:spcAft>
              <a:buClr>
                <a:srgbClr val="088BF5"/>
              </a:buClr>
              <a:buSzPts val="1000"/>
              <a:buNone/>
              <a:defRPr sz="1000">
                <a:solidFill>
                  <a:srgbClr val="088BF5"/>
                </a:solidFill>
              </a:defRPr>
            </a:lvl1pPr>
            <a:lvl2pPr lvl="1">
              <a:spcBef>
                <a:spcPts val="0"/>
              </a:spcBef>
              <a:spcAft>
                <a:spcPts val="0"/>
              </a:spcAft>
              <a:buClr>
                <a:srgbClr val="088BF5"/>
              </a:buClr>
              <a:buSzPts val="1000"/>
              <a:buNone/>
              <a:defRPr sz="1000">
                <a:solidFill>
                  <a:srgbClr val="088BF5"/>
                </a:solidFill>
              </a:defRPr>
            </a:lvl2pPr>
            <a:lvl3pPr lvl="2">
              <a:spcBef>
                <a:spcPts val="0"/>
              </a:spcBef>
              <a:spcAft>
                <a:spcPts val="0"/>
              </a:spcAft>
              <a:buClr>
                <a:srgbClr val="088BF5"/>
              </a:buClr>
              <a:buSzPts val="1000"/>
              <a:buNone/>
              <a:defRPr sz="1000">
                <a:solidFill>
                  <a:srgbClr val="088BF5"/>
                </a:solidFill>
              </a:defRPr>
            </a:lvl3pPr>
            <a:lvl4pPr lvl="3">
              <a:spcBef>
                <a:spcPts val="0"/>
              </a:spcBef>
              <a:spcAft>
                <a:spcPts val="0"/>
              </a:spcAft>
              <a:buClr>
                <a:srgbClr val="088BF5"/>
              </a:buClr>
              <a:buSzPts val="1000"/>
              <a:buNone/>
              <a:defRPr sz="1000">
                <a:solidFill>
                  <a:srgbClr val="088BF5"/>
                </a:solidFill>
              </a:defRPr>
            </a:lvl4pPr>
            <a:lvl5pPr lvl="4">
              <a:spcBef>
                <a:spcPts val="0"/>
              </a:spcBef>
              <a:spcAft>
                <a:spcPts val="0"/>
              </a:spcAft>
              <a:buClr>
                <a:srgbClr val="088BF5"/>
              </a:buClr>
              <a:buSzPts val="1000"/>
              <a:buNone/>
              <a:defRPr sz="1000">
                <a:solidFill>
                  <a:srgbClr val="088BF5"/>
                </a:solidFill>
              </a:defRPr>
            </a:lvl5pPr>
            <a:lvl6pPr lvl="5">
              <a:spcBef>
                <a:spcPts val="0"/>
              </a:spcBef>
              <a:spcAft>
                <a:spcPts val="0"/>
              </a:spcAft>
              <a:buClr>
                <a:srgbClr val="088BF5"/>
              </a:buClr>
              <a:buSzPts val="1000"/>
              <a:buNone/>
              <a:defRPr sz="1000">
                <a:solidFill>
                  <a:srgbClr val="088BF5"/>
                </a:solidFill>
              </a:defRPr>
            </a:lvl6pPr>
            <a:lvl7pPr lvl="6">
              <a:spcBef>
                <a:spcPts val="0"/>
              </a:spcBef>
              <a:spcAft>
                <a:spcPts val="0"/>
              </a:spcAft>
              <a:buClr>
                <a:srgbClr val="088BF5"/>
              </a:buClr>
              <a:buSzPts val="1000"/>
              <a:buNone/>
              <a:defRPr sz="1000">
                <a:solidFill>
                  <a:srgbClr val="088BF5"/>
                </a:solidFill>
              </a:defRPr>
            </a:lvl7pPr>
            <a:lvl8pPr lvl="7">
              <a:spcBef>
                <a:spcPts val="0"/>
              </a:spcBef>
              <a:spcAft>
                <a:spcPts val="0"/>
              </a:spcAft>
              <a:buClr>
                <a:srgbClr val="088BF5"/>
              </a:buClr>
              <a:buSzPts val="1000"/>
              <a:buNone/>
              <a:defRPr sz="1000">
                <a:solidFill>
                  <a:srgbClr val="088BF5"/>
                </a:solidFill>
              </a:defRPr>
            </a:lvl8pPr>
            <a:lvl9pPr lvl="8">
              <a:spcBef>
                <a:spcPts val="0"/>
              </a:spcBef>
              <a:spcAft>
                <a:spcPts val="0"/>
              </a:spcAft>
              <a:buClr>
                <a:srgbClr val="088BF5"/>
              </a:buClr>
              <a:buSzPts val="1000"/>
              <a:buNone/>
              <a:defRPr sz="1000">
                <a:solidFill>
                  <a:srgbClr val="088BF5"/>
                </a:solidFill>
              </a:defRPr>
            </a:lvl9pPr>
          </a:lstStyle>
          <a:p/>
        </p:txBody>
      </p:sp>
      <p:sp>
        <p:nvSpPr>
          <p:cNvPr id="354" name="Google Shape;354;p59"/>
          <p:cNvSpPr/>
          <p:nvPr>
            <p:ph idx="15" type="pic"/>
          </p:nvPr>
        </p:nvSpPr>
        <p:spPr>
          <a:xfrm>
            <a:off x="982444" y="2265163"/>
            <a:ext cx="924600" cy="924600"/>
          </a:xfrm>
          <a:prstGeom prst="ellipse">
            <a:avLst/>
          </a:prstGeom>
          <a:noFill/>
          <a:ln>
            <a:noFill/>
          </a:ln>
        </p:spPr>
      </p:sp>
      <p:sp>
        <p:nvSpPr>
          <p:cNvPr id="355" name="Google Shape;355;p59"/>
          <p:cNvSpPr/>
          <p:nvPr>
            <p:ph idx="16" type="pic"/>
          </p:nvPr>
        </p:nvSpPr>
        <p:spPr>
          <a:xfrm>
            <a:off x="2466191" y="2265187"/>
            <a:ext cx="924300" cy="924300"/>
          </a:xfrm>
          <a:prstGeom prst="ellipse">
            <a:avLst/>
          </a:prstGeom>
          <a:noFill/>
          <a:ln>
            <a:noFill/>
          </a:ln>
        </p:spPr>
      </p:sp>
      <p:sp>
        <p:nvSpPr>
          <p:cNvPr id="356" name="Google Shape;356;p59"/>
          <p:cNvSpPr/>
          <p:nvPr>
            <p:ph idx="17" type="pic"/>
          </p:nvPr>
        </p:nvSpPr>
        <p:spPr>
          <a:xfrm>
            <a:off x="3949787" y="2265187"/>
            <a:ext cx="924300" cy="924300"/>
          </a:xfrm>
          <a:prstGeom prst="ellipse">
            <a:avLst/>
          </a:prstGeom>
          <a:noFill/>
          <a:ln>
            <a:noFill/>
          </a:ln>
        </p:spPr>
      </p:sp>
      <p:sp>
        <p:nvSpPr>
          <p:cNvPr id="357" name="Google Shape;357;p59"/>
          <p:cNvSpPr/>
          <p:nvPr>
            <p:ph idx="18" type="pic"/>
          </p:nvPr>
        </p:nvSpPr>
        <p:spPr>
          <a:xfrm>
            <a:off x="5433384" y="2265187"/>
            <a:ext cx="924600" cy="924600"/>
          </a:xfrm>
          <a:prstGeom prst="ellipse">
            <a:avLst/>
          </a:prstGeom>
          <a:noFill/>
          <a:ln>
            <a:noFill/>
          </a:ln>
        </p:spPr>
      </p:sp>
      <p:sp>
        <p:nvSpPr>
          <p:cNvPr id="358" name="Google Shape;358;p59"/>
          <p:cNvSpPr/>
          <p:nvPr>
            <p:ph idx="19" type="pic"/>
          </p:nvPr>
        </p:nvSpPr>
        <p:spPr>
          <a:xfrm>
            <a:off x="6917131" y="2265175"/>
            <a:ext cx="924300" cy="924300"/>
          </a:xfrm>
          <a:prstGeom prst="ellipse">
            <a:avLst/>
          </a:prstGeom>
          <a:noFill/>
          <a:ln>
            <a:noFill/>
          </a:ln>
        </p:spPr>
      </p:sp>
    </p:spTree>
  </p:cSld>
  <p:clrMapOvr>
    <a:masterClrMapping/>
  </p:clrMapOvr>
</p:sldLayout>
</file>

<file path=ppt/slideLayouts/slideLayout5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j - Products">
  <p:cSld name="TITLE_AND_BODY_1_1_2_1_1_1">
    <p:bg>
      <p:bgPr>
        <a:solidFill>
          <a:srgbClr val="000000"/>
        </a:solidFill>
      </p:bgPr>
    </p:bg>
    <p:spTree>
      <p:nvGrpSpPr>
        <p:cNvPr id="359" name="Shape 359"/>
        <p:cNvGrpSpPr/>
        <p:nvPr/>
      </p:nvGrpSpPr>
      <p:grpSpPr>
        <a:xfrm>
          <a:off x="0" y="0"/>
          <a:ext cx="0" cy="0"/>
          <a:chOff x="0" y="0"/>
          <a:chExt cx="0" cy="0"/>
        </a:xfrm>
      </p:grpSpPr>
      <p:pic>
        <p:nvPicPr>
          <p:cNvPr id="360" name="Google Shape;360;p60"/>
          <p:cNvPicPr preferRelativeResize="0"/>
          <p:nvPr/>
        </p:nvPicPr>
        <p:blipFill rotWithShape="1">
          <a:blip r:embed="rId2">
            <a:alphaModFix/>
          </a:blip>
          <a:srcRect b="0" l="0" r="0" t="0"/>
          <a:stretch/>
        </p:blipFill>
        <p:spPr>
          <a:xfrm>
            <a:off x="221525" y="4810250"/>
            <a:ext cx="138325" cy="122950"/>
          </a:xfrm>
          <a:prstGeom prst="rect">
            <a:avLst/>
          </a:prstGeom>
          <a:noFill/>
          <a:ln>
            <a:noFill/>
          </a:ln>
        </p:spPr>
      </p:pic>
    </p:spTree>
  </p:cSld>
  <p:clrMapOvr>
    <a:masterClrMapping/>
  </p:clrMapOvr>
</p:sldLayout>
</file>

<file path=ppt/slideLayouts/slideLayout5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j - Products - Light">
  <p:cSld name="TITLE_AND_BODY_1_1_2_1_1_1_1">
    <p:bg>
      <p:bgPr>
        <a:solidFill>
          <a:schemeClr val="lt1"/>
        </a:solidFill>
      </p:bgPr>
    </p:bg>
    <p:spTree>
      <p:nvGrpSpPr>
        <p:cNvPr id="361" name="Shape 361"/>
        <p:cNvGrpSpPr/>
        <p:nvPr/>
      </p:nvGrpSpPr>
      <p:grpSpPr>
        <a:xfrm>
          <a:off x="0" y="0"/>
          <a:ext cx="0" cy="0"/>
          <a:chOff x="0" y="0"/>
          <a:chExt cx="0" cy="0"/>
        </a:xfrm>
      </p:grpSpPr>
      <p:pic>
        <p:nvPicPr>
          <p:cNvPr id="362" name="Google Shape;362;p61"/>
          <p:cNvPicPr preferRelativeResize="0"/>
          <p:nvPr/>
        </p:nvPicPr>
        <p:blipFill rotWithShape="1">
          <a:blip r:embed="rId2">
            <a:alphaModFix/>
          </a:blip>
          <a:srcRect b="0" l="0" r="0" t="0"/>
          <a:stretch/>
        </p:blipFill>
        <p:spPr>
          <a:xfrm>
            <a:off x="221525" y="4810250"/>
            <a:ext cx="138325" cy="122950"/>
          </a:xfrm>
          <a:prstGeom prst="rect">
            <a:avLst/>
          </a:prstGeom>
          <a:noFill/>
          <a:ln>
            <a:noFill/>
          </a:ln>
        </p:spPr>
      </p:pic>
    </p:spTree>
  </p:cSld>
  <p:clrMapOvr>
    <a:masterClrMapping/>
  </p:clrMapOvr>
</p:sldLayout>
</file>

<file path=ppt/slideLayouts/slideLayout5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 - 50/50 Image - Dark">
  <p:cSld name="TITLE_AND_BODY_1_1_1">
    <p:bg>
      <p:bgPr>
        <a:solidFill>
          <a:srgbClr val="000000"/>
        </a:solidFill>
      </p:bgPr>
    </p:bg>
    <p:spTree>
      <p:nvGrpSpPr>
        <p:cNvPr id="363" name="Shape 363"/>
        <p:cNvGrpSpPr/>
        <p:nvPr/>
      </p:nvGrpSpPr>
      <p:grpSpPr>
        <a:xfrm>
          <a:off x="0" y="0"/>
          <a:ext cx="0" cy="0"/>
          <a:chOff x="0" y="0"/>
          <a:chExt cx="0" cy="0"/>
        </a:xfrm>
      </p:grpSpPr>
      <p:sp>
        <p:nvSpPr>
          <p:cNvPr id="364" name="Google Shape;364;p62"/>
          <p:cNvSpPr/>
          <p:nvPr>
            <p:ph idx="2" type="pic"/>
          </p:nvPr>
        </p:nvSpPr>
        <p:spPr>
          <a:xfrm>
            <a:off x="4666675" y="0"/>
            <a:ext cx="4485000" cy="5143500"/>
          </a:xfrm>
          <a:prstGeom prst="rect">
            <a:avLst/>
          </a:prstGeom>
          <a:noFill/>
          <a:ln>
            <a:noFill/>
          </a:ln>
        </p:spPr>
      </p:sp>
      <p:sp>
        <p:nvSpPr>
          <p:cNvPr id="365" name="Google Shape;365;p62"/>
          <p:cNvSpPr txBox="1"/>
          <p:nvPr>
            <p:ph type="ctrTitle"/>
          </p:nvPr>
        </p:nvSpPr>
        <p:spPr>
          <a:xfrm>
            <a:off x="952300" y="923200"/>
            <a:ext cx="3244800" cy="916800"/>
          </a:xfrm>
          <a:prstGeom prst="rect">
            <a:avLst/>
          </a:prstGeom>
        </p:spPr>
        <p:txBody>
          <a:bodyPr anchorCtr="0" anchor="t" bIns="45725" lIns="0" spcFirstLastPara="1" rIns="45725" wrap="square" tIns="91425">
            <a:noAutofit/>
          </a:bodyPr>
          <a:lstStyle>
            <a:lvl1pPr lvl="0">
              <a:lnSpc>
                <a:spcPct val="95000"/>
              </a:lnSpc>
              <a:spcBef>
                <a:spcPts val="0"/>
              </a:spcBef>
              <a:spcAft>
                <a:spcPts val="0"/>
              </a:spcAft>
              <a:buClr>
                <a:schemeClr val="lt1"/>
              </a:buClr>
              <a:buSzPts val="2400"/>
              <a:buNone/>
              <a:defRPr sz="2400">
                <a:solidFill>
                  <a:schemeClr val="lt1"/>
                </a:solidFill>
              </a:defRPr>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pic>
        <p:nvPicPr>
          <p:cNvPr id="366" name="Google Shape;366;p62"/>
          <p:cNvPicPr preferRelativeResize="0"/>
          <p:nvPr/>
        </p:nvPicPr>
        <p:blipFill rotWithShape="1">
          <a:blip r:embed="rId2">
            <a:alphaModFix/>
          </a:blip>
          <a:srcRect b="0" l="0" r="0" t="0"/>
          <a:stretch/>
        </p:blipFill>
        <p:spPr>
          <a:xfrm>
            <a:off x="221525" y="210300"/>
            <a:ext cx="138325" cy="122950"/>
          </a:xfrm>
          <a:prstGeom prst="rect">
            <a:avLst/>
          </a:prstGeom>
          <a:noFill/>
          <a:ln>
            <a:noFill/>
          </a:ln>
        </p:spPr>
      </p:pic>
      <p:sp>
        <p:nvSpPr>
          <p:cNvPr id="367" name="Google Shape;367;p62"/>
          <p:cNvSpPr txBox="1"/>
          <p:nvPr>
            <p:ph idx="1" type="subTitle"/>
          </p:nvPr>
        </p:nvSpPr>
        <p:spPr>
          <a:xfrm>
            <a:off x="952300" y="210275"/>
            <a:ext cx="2903700" cy="123000"/>
          </a:xfrm>
          <a:prstGeom prst="rect">
            <a:avLst/>
          </a:prstGeom>
        </p:spPr>
        <p:txBody>
          <a:bodyPr anchorCtr="0" anchor="ctr" bIns="0" lIns="0" spcFirstLastPara="1" rIns="0" wrap="square" tIns="0">
            <a:noAutofit/>
          </a:bodyPr>
          <a:lstStyle>
            <a:lvl1pPr lvl="0">
              <a:lnSpc>
                <a:spcPct val="100000"/>
              </a:lnSpc>
              <a:spcBef>
                <a:spcPts val="0"/>
              </a:spcBef>
              <a:spcAft>
                <a:spcPts val="0"/>
              </a:spcAft>
              <a:buClr>
                <a:schemeClr val="lt1"/>
              </a:buClr>
              <a:buSzPts val="800"/>
              <a:buFont typeface="Montserrat SemiBold"/>
              <a:buNone/>
              <a:defRPr sz="800">
                <a:solidFill>
                  <a:schemeClr val="lt1"/>
                </a:solidFill>
                <a:latin typeface="Montserrat SemiBold"/>
                <a:ea typeface="Montserrat SemiBold"/>
                <a:cs typeface="Montserrat SemiBold"/>
                <a:sym typeface="Montserrat SemiBold"/>
              </a:defRPr>
            </a:lvl1pPr>
            <a:lvl2pPr lvl="1" algn="ctr">
              <a:lnSpc>
                <a:spcPct val="100000"/>
              </a:lnSpc>
              <a:spcBef>
                <a:spcPts val="0"/>
              </a:spcBef>
              <a:spcAft>
                <a:spcPts val="0"/>
              </a:spcAft>
              <a:buClr>
                <a:schemeClr val="lt1"/>
              </a:buClr>
              <a:buSzPts val="2800"/>
              <a:buNone/>
              <a:defRPr sz="2800">
                <a:solidFill>
                  <a:schemeClr val="lt1"/>
                </a:solidFill>
              </a:defRPr>
            </a:lvl2pPr>
            <a:lvl3pPr lvl="2" algn="ctr">
              <a:lnSpc>
                <a:spcPct val="100000"/>
              </a:lnSpc>
              <a:spcBef>
                <a:spcPts val="0"/>
              </a:spcBef>
              <a:spcAft>
                <a:spcPts val="0"/>
              </a:spcAft>
              <a:buClr>
                <a:schemeClr val="lt1"/>
              </a:buClr>
              <a:buSzPts val="2800"/>
              <a:buNone/>
              <a:defRPr sz="2800">
                <a:solidFill>
                  <a:schemeClr val="lt1"/>
                </a:solidFill>
              </a:defRPr>
            </a:lvl3pPr>
            <a:lvl4pPr lvl="3" algn="ctr">
              <a:lnSpc>
                <a:spcPct val="100000"/>
              </a:lnSpc>
              <a:spcBef>
                <a:spcPts val="0"/>
              </a:spcBef>
              <a:spcAft>
                <a:spcPts val="0"/>
              </a:spcAft>
              <a:buClr>
                <a:schemeClr val="lt1"/>
              </a:buClr>
              <a:buSzPts val="2800"/>
              <a:buNone/>
              <a:defRPr sz="2800">
                <a:solidFill>
                  <a:schemeClr val="lt1"/>
                </a:solidFill>
              </a:defRPr>
            </a:lvl4pPr>
            <a:lvl5pPr lvl="4" algn="ctr">
              <a:lnSpc>
                <a:spcPct val="100000"/>
              </a:lnSpc>
              <a:spcBef>
                <a:spcPts val="0"/>
              </a:spcBef>
              <a:spcAft>
                <a:spcPts val="0"/>
              </a:spcAft>
              <a:buClr>
                <a:schemeClr val="lt1"/>
              </a:buClr>
              <a:buSzPts val="2800"/>
              <a:buNone/>
              <a:defRPr sz="2800">
                <a:solidFill>
                  <a:schemeClr val="lt1"/>
                </a:solidFill>
              </a:defRPr>
            </a:lvl5pPr>
            <a:lvl6pPr lvl="5" algn="ctr">
              <a:lnSpc>
                <a:spcPct val="100000"/>
              </a:lnSpc>
              <a:spcBef>
                <a:spcPts val="0"/>
              </a:spcBef>
              <a:spcAft>
                <a:spcPts val="0"/>
              </a:spcAft>
              <a:buClr>
                <a:schemeClr val="lt1"/>
              </a:buClr>
              <a:buSzPts val="2800"/>
              <a:buNone/>
              <a:defRPr sz="2800">
                <a:solidFill>
                  <a:schemeClr val="lt1"/>
                </a:solidFill>
              </a:defRPr>
            </a:lvl6pPr>
            <a:lvl7pPr lvl="6" algn="ctr">
              <a:lnSpc>
                <a:spcPct val="100000"/>
              </a:lnSpc>
              <a:spcBef>
                <a:spcPts val="0"/>
              </a:spcBef>
              <a:spcAft>
                <a:spcPts val="0"/>
              </a:spcAft>
              <a:buClr>
                <a:schemeClr val="lt1"/>
              </a:buClr>
              <a:buSzPts val="2800"/>
              <a:buNone/>
              <a:defRPr sz="2800">
                <a:solidFill>
                  <a:schemeClr val="lt1"/>
                </a:solidFill>
              </a:defRPr>
            </a:lvl7pPr>
            <a:lvl8pPr lvl="7" algn="ctr">
              <a:lnSpc>
                <a:spcPct val="100000"/>
              </a:lnSpc>
              <a:spcBef>
                <a:spcPts val="0"/>
              </a:spcBef>
              <a:spcAft>
                <a:spcPts val="0"/>
              </a:spcAft>
              <a:buClr>
                <a:schemeClr val="lt1"/>
              </a:buClr>
              <a:buSzPts val="2800"/>
              <a:buNone/>
              <a:defRPr sz="2800">
                <a:solidFill>
                  <a:schemeClr val="lt1"/>
                </a:solidFill>
              </a:defRPr>
            </a:lvl8pPr>
            <a:lvl9pPr lvl="8" algn="ctr">
              <a:lnSpc>
                <a:spcPct val="100000"/>
              </a:lnSpc>
              <a:spcBef>
                <a:spcPts val="0"/>
              </a:spcBef>
              <a:spcAft>
                <a:spcPts val="0"/>
              </a:spcAft>
              <a:buClr>
                <a:schemeClr val="lt1"/>
              </a:buClr>
              <a:buSzPts val="2800"/>
              <a:buNone/>
              <a:defRPr sz="2800">
                <a:solidFill>
                  <a:schemeClr val="lt1"/>
                </a:solidFill>
              </a:defRPr>
            </a:lvl9pPr>
          </a:lstStyle>
          <a:p/>
        </p:txBody>
      </p:sp>
      <p:sp>
        <p:nvSpPr>
          <p:cNvPr id="368" name="Google Shape;368;p62"/>
          <p:cNvSpPr txBox="1"/>
          <p:nvPr/>
        </p:nvSpPr>
        <p:spPr>
          <a:xfrm rot="-5400000">
            <a:off x="-975112" y="3297988"/>
            <a:ext cx="2528700" cy="771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500">
                <a:solidFill>
                  <a:srgbClr val="666666"/>
                </a:solidFill>
                <a:latin typeface="Montserrat Medium"/>
                <a:ea typeface="Montserrat Medium"/>
                <a:cs typeface="Montserrat Medium"/>
                <a:sym typeface="Montserrat Medium"/>
              </a:rPr>
              <a:t>© 2023 Skydio, Inc. Proprietary &amp; Confidential</a:t>
            </a:r>
            <a:endParaRPr sz="500">
              <a:solidFill>
                <a:srgbClr val="666666"/>
              </a:solidFill>
              <a:latin typeface="Montserrat Medium"/>
              <a:ea typeface="Montserrat Medium"/>
              <a:cs typeface="Montserrat Medium"/>
              <a:sym typeface="Montserrat Medium"/>
            </a:endParaRPr>
          </a:p>
        </p:txBody>
      </p:sp>
      <p:sp>
        <p:nvSpPr>
          <p:cNvPr id="369" name="Google Shape;369;p62"/>
          <p:cNvSpPr txBox="1"/>
          <p:nvPr/>
        </p:nvSpPr>
        <p:spPr>
          <a:xfrm>
            <a:off x="202413" y="4779625"/>
            <a:ext cx="176700" cy="2388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fld id="{00000000-1234-1234-1234-123412341234}" type="slidenum">
              <a:rPr lang="en" sz="700">
                <a:solidFill>
                  <a:schemeClr val="lt1"/>
                </a:solidFill>
                <a:latin typeface="Montserrat Medium"/>
                <a:ea typeface="Montserrat Medium"/>
                <a:cs typeface="Montserrat Medium"/>
                <a:sym typeface="Montserrat Medium"/>
              </a:rPr>
              <a:t>‹#›</a:t>
            </a:fld>
            <a:endParaRPr sz="700">
              <a:solidFill>
                <a:schemeClr val="lt1"/>
              </a:solidFill>
              <a:latin typeface="Montserrat Medium"/>
              <a:ea typeface="Montserrat Medium"/>
              <a:cs typeface="Montserrat Medium"/>
              <a:sym typeface="Montserrat Medium"/>
            </a:endParaRPr>
          </a:p>
        </p:txBody>
      </p:sp>
      <p:sp>
        <p:nvSpPr>
          <p:cNvPr id="370" name="Google Shape;370;p62"/>
          <p:cNvSpPr txBox="1"/>
          <p:nvPr>
            <p:ph idx="3" type="body"/>
          </p:nvPr>
        </p:nvSpPr>
        <p:spPr>
          <a:xfrm>
            <a:off x="885925" y="2778988"/>
            <a:ext cx="3068100" cy="1925700"/>
          </a:xfrm>
          <a:prstGeom prst="rect">
            <a:avLst/>
          </a:prstGeom>
        </p:spPr>
        <p:txBody>
          <a:bodyPr anchorCtr="0" anchor="t" bIns="91425" lIns="91425" spcFirstLastPara="1" rIns="91425" wrap="square" tIns="91425">
            <a:noAutofit/>
          </a:bodyPr>
          <a:lstStyle>
            <a:lvl1pPr indent="-285750" lvl="0" marL="457200">
              <a:spcBef>
                <a:spcPts val="0"/>
              </a:spcBef>
              <a:spcAft>
                <a:spcPts val="0"/>
              </a:spcAft>
              <a:buSzPts val="900"/>
              <a:buChar char="●"/>
              <a:defRPr sz="900"/>
            </a:lvl1pPr>
            <a:lvl2pPr indent="-285750" lvl="1" marL="914400">
              <a:spcBef>
                <a:spcPts val="0"/>
              </a:spcBef>
              <a:spcAft>
                <a:spcPts val="0"/>
              </a:spcAft>
              <a:buSzPts val="900"/>
              <a:buChar char="○"/>
              <a:defRPr sz="900"/>
            </a:lvl2pPr>
            <a:lvl3pPr indent="-285750" lvl="2" marL="1371600">
              <a:spcBef>
                <a:spcPts val="0"/>
              </a:spcBef>
              <a:spcAft>
                <a:spcPts val="0"/>
              </a:spcAft>
              <a:buSzPts val="900"/>
              <a:buChar char="■"/>
              <a:defRPr sz="900"/>
            </a:lvl3pPr>
            <a:lvl4pPr indent="-285750" lvl="3" marL="1828800">
              <a:spcBef>
                <a:spcPts val="0"/>
              </a:spcBef>
              <a:spcAft>
                <a:spcPts val="0"/>
              </a:spcAft>
              <a:buSzPts val="900"/>
              <a:buChar char="●"/>
              <a:defRPr sz="900"/>
            </a:lvl4pPr>
            <a:lvl5pPr indent="-285750" lvl="4" marL="2286000">
              <a:spcBef>
                <a:spcPts val="0"/>
              </a:spcBef>
              <a:spcAft>
                <a:spcPts val="0"/>
              </a:spcAft>
              <a:buSzPts val="900"/>
              <a:buChar char="○"/>
              <a:defRPr sz="900"/>
            </a:lvl5pPr>
            <a:lvl6pPr indent="-285750" lvl="5" marL="2743200">
              <a:spcBef>
                <a:spcPts val="0"/>
              </a:spcBef>
              <a:spcAft>
                <a:spcPts val="0"/>
              </a:spcAft>
              <a:buSzPts val="900"/>
              <a:buChar char="■"/>
              <a:defRPr sz="900"/>
            </a:lvl6pPr>
            <a:lvl7pPr indent="-285750" lvl="6" marL="3200400">
              <a:spcBef>
                <a:spcPts val="0"/>
              </a:spcBef>
              <a:spcAft>
                <a:spcPts val="0"/>
              </a:spcAft>
              <a:buSzPts val="900"/>
              <a:buChar char="●"/>
              <a:defRPr sz="900"/>
            </a:lvl7pPr>
            <a:lvl8pPr indent="-285750" lvl="7" marL="3657600">
              <a:spcBef>
                <a:spcPts val="0"/>
              </a:spcBef>
              <a:spcAft>
                <a:spcPts val="0"/>
              </a:spcAft>
              <a:buSzPts val="900"/>
              <a:buChar char="○"/>
              <a:defRPr sz="900"/>
            </a:lvl8pPr>
            <a:lvl9pPr indent="-285750" lvl="8" marL="4114800">
              <a:spcBef>
                <a:spcPts val="0"/>
              </a:spcBef>
              <a:spcAft>
                <a:spcPts val="0"/>
              </a:spcAft>
              <a:buSzPts val="900"/>
              <a:buChar char="■"/>
              <a:defRPr sz="900"/>
            </a:lvl9pPr>
          </a:lstStyle>
          <a:p/>
        </p:txBody>
      </p:sp>
      <p:sp>
        <p:nvSpPr>
          <p:cNvPr id="371" name="Google Shape;371;p62"/>
          <p:cNvSpPr txBox="1"/>
          <p:nvPr>
            <p:ph idx="4" type="subTitle"/>
          </p:nvPr>
        </p:nvSpPr>
        <p:spPr>
          <a:xfrm>
            <a:off x="921713" y="2265025"/>
            <a:ext cx="3244800" cy="432000"/>
          </a:xfrm>
          <a:prstGeom prst="rect">
            <a:avLst/>
          </a:prstGeom>
        </p:spPr>
        <p:txBody>
          <a:bodyPr anchorCtr="0" anchor="t" bIns="45725" lIns="45725" spcFirstLastPara="1" rIns="45725" wrap="square" tIns="45725">
            <a:noAutofit/>
          </a:bodyPr>
          <a:lstStyle>
            <a:lvl1pPr lvl="0">
              <a:spcBef>
                <a:spcPts val="0"/>
              </a:spcBef>
              <a:spcAft>
                <a:spcPts val="0"/>
              </a:spcAft>
              <a:buClr>
                <a:srgbClr val="088BF5"/>
              </a:buClr>
              <a:buSzPts val="1200"/>
              <a:buNone/>
              <a:defRPr sz="1200">
                <a:solidFill>
                  <a:srgbClr val="088BF5"/>
                </a:solidFill>
              </a:defRPr>
            </a:lvl1pPr>
            <a:lvl2pPr lvl="1">
              <a:spcBef>
                <a:spcPts val="0"/>
              </a:spcBef>
              <a:spcAft>
                <a:spcPts val="0"/>
              </a:spcAft>
              <a:buSzPts val="1200"/>
              <a:buNone/>
              <a:defRPr sz="1200"/>
            </a:lvl2pPr>
            <a:lvl3pPr lvl="2">
              <a:spcBef>
                <a:spcPts val="0"/>
              </a:spcBef>
              <a:spcAft>
                <a:spcPts val="0"/>
              </a:spcAft>
              <a:buSzPts val="1200"/>
              <a:buNone/>
              <a:defRPr sz="1200"/>
            </a:lvl3pPr>
            <a:lvl4pPr lvl="3">
              <a:spcBef>
                <a:spcPts val="0"/>
              </a:spcBef>
              <a:spcAft>
                <a:spcPts val="0"/>
              </a:spcAft>
              <a:buSzPts val="1200"/>
              <a:buNone/>
              <a:defRPr sz="1200"/>
            </a:lvl4pPr>
            <a:lvl5pPr lvl="4">
              <a:spcBef>
                <a:spcPts val="0"/>
              </a:spcBef>
              <a:spcAft>
                <a:spcPts val="0"/>
              </a:spcAft>
              <a:buSzPts val="1200"/>
              <a:buNone/>
              <a:defRPr sz="1200"/>
            </a:lvl5pPr>
            <a:lvl6pPr lvl="5">
              <a:spcBef>
                <a:spcPts val="0"/>
              </a:spcBef>
              <a:spcAft>
                <a:spcPts val="0"/>
              </a:spcAft>
              <a:buSzPts val="1200"/>
              <a:buNone/>
              <a:defRPr sz="1200"/>
            </a:lvl6pPr>
            <a:lvl7pPr lvl="6">
              <a:spcBef>
                <a:spcPts val="0"/>
              </a:spcBef>
              <a:spcAft>
                <a:spcPts val="0"/>
              </a:spcAft>
              <a:buSzPts val="1200"/>
              <a:buNone/>
              <a:defRPr sz="1200"/>
            </a:lvl7pPr>
            <a:lvl8pPr lvl="7">
              <a:spcBef>
                <a:spcPts val="0"/>
              </a:spcBef>
              <a:spcAft>
                <a:spcPts val="0"/>
              </a:spcAft>
              <a:buSzPts val="1200"/>
              <a:buNone/>
              <a:defRPr sz="1200"/>
            </a:lvl8pPr>
            <a:lvl9pPr lvl="8">
              <a:spcBef>
                <a:spcPts val="0"/>
              </a:spcBef>
              <a:spcAft>
                <a:spcPts val="0"/>
              </a:spcAft>
              <a:buSzPts val="1200"/>
              <a:buNone/>
              <a:defRPr sz="1200"/>
            </a:lvl9pPr>
          </a:lstStyle>
          <a:p/>
        </p:txBody>
      </p:sp>
    </p:spTree>
  </p:cSld>
  <p:clrMapOvr>
    <a:masterClrMapping/>
  </p:clrMapOvr>
</p:sldLayout>
</file>

<file path=ppt/slideLayouts/slideLayout5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 - 50/50 Image - Light">
  <p:cSld name="TITLE_AND_BODY_1_1_1_2">
    <p:bg>
      <p:bgPr>
        <a:solidFill>
          <a:schemeClr val="lt1"/>
        </a:solidFill>
      </p:bgPr>
    </p:bg>
    <p:spTree>
      <p:nvGrpSpPr>
        <p:cNvPr id="372" name="Shape 372"/>
        <p:cNvGrpSpPr/>
        <p:nvPr/>
      </p:nvGrpSpPr>
      <p:grpSpPr>
        <a:xfrm>
          <a:off x="0" y="0"/>
          <a:ext cx="0" cy="0"/>
          <a:chOff x="0" y="0"/>
          <a:chExt cx="0" cy="0"/>
        </a:xfrm>
      </p:grpSpPr>
      <p:sp>
        <p:nvSpPr>
          <p:cNvPr id="373" name="Google Shape;373;p63"/>
          <p:cNvSpPr txBox="1"/>
          <p:nvPr>
            <p:ph type="ctrTitle"/>
          </p:nvPr>
        </p:nvSpPr>
        <p:spPr>
          <a:xfrm>
            <a:off x="952300" y="923200"/>
            <a:ext cx="3244800" cy="916800"/>
          </a:xfrm>
          <a:prstGeom prst="rect">
            <a:avLst/>
          </a:prstGeom>
        </p:spPr>
        <p:txBody>
          <a:bodyPr anchorCtr="0" anchor="t" bIns="45725" lIns="0" spcFirstLastPara="1" rIns="45725" wrap="square" tIns="91425">
            <a:noAutofit/>
          </a:bodyPr>
          <a:lstStyle>
            <a:lvl1pPr lvl="0">
              <a:lnSpc>
                <a:spcPct val="95000"/>
              </a:lnSpc>
              <a:spcBef>
                <a:spcPts val="0"/>
              </a:spcBef>
              <a:spcAft>
                <a:spcPts val="0"/>
              </a:spcAft>
              <a:buSzPts val="2400"/>
              <a:buNone/>
              <a:defRPr sz="24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374" name="Google Shape;374;p63"/>
          <p:cNvSpPr txBox="1"/>
          <p:nvPr>
            <p:ph idx="1" type="body"/>
          </p:nvPr>
        </p:nvSpPr>
        <p:spPr>
          <a:xfrm>
            <a:off x="885925" y="2778988"/>
            <a:ext cx="3068100" cy="1925700"/>
          </a:xfrm>
          <a:prstGeom prst="rect">
            <a:avLst/>
          </a:prstGeom>
        </p:spPr>
        <p:txBody>
          <a:bodyPr anchorCtr="0" anchor="t" bIns="91425" lIns="91425" spcFirstLastPara="1" rIns="91425" wrap="square" tIns="91425">
            <a:noAutofit/>
          </a:bodyPr>
          <a:lstStyle>
            <a:lvl1pPr indent="-285750" lvl="0" marL="457200">
              <a:spcBef>
                <a:spcPts val="0"/>
              </a:spcBef>
              <a:spcAft>
                <a:spcPts val="0"/>
              </a:spcAft>
              <a:buClr>
                <a:srgbClr val="666666"/>
              </a:buClr>
              <a:buSzPts val="900"/>
              <a:buChar char="●"/>
              <a:defRPr sz="900">
                <a:solidFill>
                  <a:srgbClr val="666666"/>
                </a:solidFill>
              </a:defRPr>
            </a:lvl1pPr>
            <a:lvl2pPr indent="-285750" lvl="1" marL="914400">
              <a:spcBef>
                <a:spcPts val="0"/>
              </a:spcBef>
              <a:spcAft>
                <a:spcPts val="0"/>
              </a:spcAft>
              <a:buClr>
                <a:srgbClr val="666666"/>
              </a:buClr>
              <a:buSzPts val="900"/>
              <a:buChar char="○"/>
              <a:defRPr sz="900">
                <a:solidFill>
                  <a:srgbClr val="666666"/>
                </a:solidFill>
              </a:defRPr>
            </a:lvl2pPr>
            <a:lvl3pPr indent="-285750" lvl="2" marL="1371600">
              <a:spcBef>
                <a:spcPts val="0"/>
              </a:spcBef>
              <a:spcAft>
                <a:spcPts val="0"/>
              </a:spcAft>
              <a:buClr>
                <a:srgbClr val="666666"/>
              </a:buClr>
              <a:buSzPts val="900"/>
              <a:buChar char="■"/>
              <a:defRPr sz="900">
                <a:solidFill>
                  <a:srgbClr val="666666"/>
                </a:solidFill>
              </a:defRPr>
            </a:lvl3pPr>
            <a:lvl4pPr indent="-285750" lvl="3" marL="1828800">
              <a:spcBef>
                <a:spcPts val="0"/>
              </a:spcBef>
              <a:spcAft>
                <a:spcPts val="0"/>
              </a:spcAft>
              <a:buClr>
                <a:srgbClr val="666666"/>
              </a:buClr>
              <a:buSzPts val="900"/>
              <a:buChar char="●"/>
              <a:defRPr sz="900">
                <a:solidFill>
                  <a:srgbClr val="666666"/>
                </a:solidFill>
              </a:defRPr>
            </a:lvl4pPr>
            <a:lvl5pPr indent="-285750" lvl="4" marL="2286000">
              <a:spcBef>
                <a:spcPts val="0"/>
              </a:spcBef>
              <a:spcAft>
                <a:spcPts val="0"/>
              </a:spcAft>
              <a:buClr>
                <a:srgbClr val="666666"/>
              </a:buClr>
              <a:buSzPts val="900"/>
              <a:buChar char="○"/>
              <a:defRPr sz="900">
                <a:solidFill>
                  <a:srgbClr val="666666"/>
                </a:solidFill>
              </a:defRPr>
            </a:lvl5pPr>
            <a:lvl6pPr indent="-285750" lvl="5" marL="2743200">
              <a:spcBef>
                <a:spcPts val="0"/>
              </a:spcBef>
              <a:spcAft>
                <a:spcPts val="0"/>
              </a:spcAft>
              <a:buClr>
                <a:srgbClr val="666666"/>
              </a:buClr>
              <a:buSzPts val="900"/>
              <a:buChar char="■"/>
              <a:defRPr sz="900">
                <a:solidFill>
                  <a:srgbClr val="666666"/>
                </a:solidFill>
              </a:defRPr>
            </a:lvl6pPr>
            <a:lvl7pPr indent="-285750" lvl="6" marL="3200400">
              <a:spcBef>
                <a:spcPts val="0"/>
              </a:spcBef>
              <a:spcAft>
                <a:spcPts val="0"/>
              </a:spcAft>
              <a:buClr>
                <a:srgbClr val="666666"/>
              </a:buClr>
              <a:buSzPts val="900"/>
              <a:buChar char="●"/>
              <a:defRPr sz="900">
                <a:solidFill>
                  <a:srgbClr val="666666"/>
                </a:solidFill>
              </a:defRPr>
            </a:lvl7pPr>
            <a:lvl8pPr indent="-285750" lvl="7" marL="3657600">
              <a:spcBef>
                <a:spcPts val="0"/>
              </a:spcBef>
              <a:spcAft>
                <a:spcPts val="0"/>
              </a:spcAft>
              <a:buClr>
                <a:srgbClr val="666666"/>
              </a:buClr>
              <a:buSzPts val="900"/>
              <a:buChar char="○"/>
              <a:defRPr sz="900">
                <a:solidFill>
                  <a:srgbClr val="666666"/>
                </a:solidFill>
              </a:defRPr>
            </a:lvl8pPr>
            <a:lvl9pPr indent="-285750" lvl="8" marL="4114800">
              <a:spcBef>
                <a:spcPts val="0"/>
              </a:spcBef>
              <a:spcAft>
                <a:spcPts val="0"/>
              </a:spcAft>
              <a:buClr>
                <a:srgbClr val="666666"/>
              </a:buClr>
              <a:buSzPts val="900"/>
              <a:buChar char="■"/>
              <a:defRPr sz="900">
                <a:solidFill>
                  <a:srgbClr val="666666"/>
                </a:solidFill>
              </a:defRPr>
            </a:lvl9pPr>
          </a:lstStyle>
          <a:p/>
        </p:txBody>
      </p:sp>
      <p:sp>
        <p:nvSpPr>
          <p:cNvPr id="375" name="Google Shape;375;p63"/>
          <p:cNvSpPr txBox="1"/>
          <p:nvPr>
            <p:ph idx="2" type="subTitle"/>
          </p:nvPr>
        </p:nvSpPr>
        <p:spPr>
          <a:xfrm>
            <a:off x="921713" y="2265025"/>
            <a:ext cx="3244800" cy="432000"/>
          </a:xfrm>
          <a:prstGeom prst="rect">
            <a:avLst/>
          </a:prstGeom>
        </p:spPr>
        <p:txBody>
          <a:bodyPr anchorCtr="0" anchor="t" bIns="45725" lIns="45725" spcFirstLastPara="1" rIns="45725" wrap="square" tIns="45725">
            <a:noAutofit/>
          </a:bodyPr>
          <a:lstStyle>
            <a:lvl1pPr lvl="0">
              <a:spcBef>
                <a:spcPts val="0"/>
              </a:spcBef>
              <a:spcAft>
                <a:spcPts val="0"/>
              </a:spcAft>
              <a:buClr>
                <a:srgbClr val="088BF5"/>
              </a:buClr>
              <a:buSzPts val="1200"/>
              <a:buNone/>
              <a:defRPr sz="1200">
                <a:solidFill>
                  <a:srgbClr val="088BF5"/>
                </a:solidFill>
              </a:defRPr>
            </a:lvl1pPr>
            <a:lvl2pPr lvl="1">
              <a:spcBef>
                <a:spcPts val="0"/>
              </a:spcBef>
              <a:spcAft>
                <a:spcPts val="0"/>
              </a:spcAft>
              <a:buSzPts val="1200"/>
              <a:buNone/>
              <a:defRPr sz="1200"/>
            </a:lvl2pPr>
            <a:lvl3pPr lvl="2">
              <a:spcBef>
                <a:spcPts val="0"/>
              </a:spcBef>
              <a:spcAft>
                <a:spcPts val="0"/>
              </a:spcAft>
              <a:buSzPts val="1200"/>
              <a:buNone/>
              <a:defRPr sz="1200"/>
            </a:lvl3pPr>
            <a:lvl4pPr lvl="3">
              <a:spcBef>
                <a:spcPts val="0"/>
              </a:spcBef>
              <a:spcAft>
                <a:spcPts val="0"/>
              </a:spcAft>
              <a:buSzPts val="1200"/>
              <a:buNone/>
              <a:defRPr sz="1200"/>
            </a:lvl4pPr>
            <a:lvl5pPr lvl="4">
              <a:spcBef>
                <a:spcPts val="0"/>
              </a:spcBef>
              <a:spcAft>
                <a:spcPts val="0"/>
              </a:spcAft>
              <a:buSzPts val="1200"/>
              <a:buNone/>
              <a:defRPr sz="1200"/>
            </a:lvl5pPr>
            <a:lvl6pPr lvl="5">
              <a:spcBef>
                <a:spcPts val="0"/>
              </a:spcBef>
              <a:spcAft>
                <a:spcPts val="0"/>
              </a:spcAft>
              <a:buSzPts val="1200"/>
              <a:buNone/>
              <a:defRPr sz="1200"/>
            </a:lvl6pPr>
            <a:lvl7pPr lvl="6">
              <a:spcBef>
                <a:spcPts val="0"/>
              </a:spcBef>
              <a:spcAft>
                <a:spcPts val="0"/>
              </a:spcAft>
              <a:buSzPts val="1200"/>
              <a:buNone/>
              <a:defRPr sz="1200"/>
            </a:lvl7pPr>
            <a:lvl8pPr lvl="7">
              <a:spcBef>
                <a:spcPts val="0"/>
              </a:spcBef>
              <a:spcAft>
                <a:spcPts val="0"/>
              </a:spcAft>
              <a:buSzPts val="1200"/>
              <a:buNone/>
              <a:defRPr sz="1200"/>
            </a:lvl8pPr>
            <a:lvl9pPr lvl="8">
              <a:spcBef>
                <a:spcPts val="0"/>
              </a:spcBef>
              <a:spcAft>
                <a:spcPts val="0"/>
              </a:spcAft>
              <a:buSzPts val="1200"/>
              <a:buNone/>
              <a:defRPr sz="1200"/>
            </a:lvl9pPr>
          </a:lstStyle>
          <a:p/>
        </p:txBody>
      </p:sp>
      <p:pic>
        <p:nvPicPr>
          <p:cNvPr id="376" name="Google Shape;376;p63"/>
          <p:cNvPicPr preferRelativeResize="0"/>
          <p:nvPr/>
        </p:nvPicPr>
        <p:blipFill rotWithShape="1">
          <a:blip r:embed="rId2">
            <a:alphaModFix/>
          </a:blip>
          <a:srcRect b="0" l="0" r="0" t="0"/>
          <a:stretch/>
        </p:blipFill>
        <p:spPr>
          <a:xfrm>
            <a:off x="221525" y="210300"/>
            <a:ext cx="138325" cy="122950"/>
          </a:xfrm>
          <a:prstGeom prst="rect">
            <a:avLst/>
          </a:prstGeom>
          <a:noFill/>
          <a:ln>
            <a:noFill/>
          </a:ln>
        </p:spPr>
      </p:pic>
      <p:sp>
        <p:nvSpPr>
          <p:cNvPr id="377" name="Google Shape;377;p63"/>
          <p:cNvSpPr txBox="1"/>
          <p:nvPr>
            <p:ph idx="3" type="subTitle"/>
          </p:nvPr>
        </p:nvSpPr>
        <p:spPr>
          <a:xfrm>
            <a:off x="952300" y="210275"/>
            <a:ext cx="2903700" cy="123000"/>
          </a:xfrm>
          <a:prstGeom prst="rect">
            <a:avLst/>
          </a:prstGeom>
        </p:spPr>
        <p:txBody>
          <a:bodyPr anchorCtr="0" anchor="ctr" bIns="0" lIns="0" spcFirstLastPara="1" rIns="0" wrap="square" tIns="0">
            <a:noAutofit/>
          </a:bodyPr>
          <a:lstStyle>
            <a:lvl1pPr lvl="0">
              <a:lnSpc>
                <a:spcPct val="100000"/>
              </a:lnSpc>
              <a:spcBef>
                <a:spcPts val="0"/>
              </a:spcBef>
              <a:spcAft>
                <a:spcPts val="0"/>
              </a:spcAft>
              <a:buClr>
                <a:schemeClr val="dk1"/>
              </a:buClr>
              <a:buSzPts val="800"/>
              <a:buFont typeface="Montserrat SemiBold"/>
              <a:buNone/>
              <a:defRPr sz="800">
                <a:solidFill>
                  <a:schemeClr val="dk1"/>
                </a:solidFill>
                <a:latin typeface="Montserrat SemiBold"/>
                <a:ea typeface="Montserrat SemiBold"/>
                <a:cs typeface="Montserrat SemiBold"/>
                <a:sym typeface="Montserrat SemiBold"/>
              </a:defRPr>
            </a:lvl1pPr>
            <a:lvl2pPr lvl="1" algn="ctr">
              <a:lnSpc>
                <a:spcPct val="100000"/>
              </a:lnSpc>
              <a:spcBef>
                <a:spcPts val="0"/>
              </a:spcBef>
              <a:spcAft>
                <a:spcPts val="0"/>
              </a:spcAft>
              <a:buClr>
                <a:schemeClr val="lt1"/>
              </a:buClr>
              <a:buSzPts val="2800"/>
              <a:buNone/>
              <a:defRPr sz="2800">
                <a:solidFill>
                  <a:schemeClr val="lt1"/>
                </a:solidFill>
              </a:defRPr>
            </a:lvl2pPr>
            <a:lvl3pPr lvl="2" algn="ctr">
              <a:lnSpc>
                <a:spcPct val="100000"/>
              </a:lnSpc>
              <a:spcBef>
                <a:spcPts val="0"/>
              </a:spcBef>
              <a:spcAft>
                <a:spcPts val="0"/>
              </a:spcAft>
              <a:buClr>
                <a:schemeClr val="lt1"/>
              </a:buClr>
              <a:buSzPts val="2800"/>
              <a:buNone/>
              <a:defRPr sz="2800">
                <a:solidFill>
                  <a:schemeClr val="lt1"/>
                </a:solidFill>
              </a:defRPr>
            </a:lvl3pPr>
            <a:lvl4pPr lvl="3" algn="ctr">
              <a:lnSpc>
                <a:spcPct val="100000"/>
              </a:lnSpc>
              <a:spcBef>
                <a:spcPts val="0"/>
              </a:spcBef>
              <a:spcAft>
                <a:spcPts val="0"/>
              </a:spcAft>
              <a:buClr>
                <a:schemeClr val="lt1"/>
              </a:buClr>
              <a:buSzPts val="2800"/>
              <a:buNone/>
              <a:defRPr sz="2800">
                <a:solidFill>
                  <a:schemeClr val="lt1"/>
                </a:solidFill>
              </a:defRPr>
            </a:lvl4pPr>
            <a:lvl5pPr lvl="4" algn="ctr">
              <a:lnSpc>
                <a:spcPct val="100000"/>
              </a:lnSpc>
              <a:spcBef>
                <a:spcPts val="0"/>
              </a:spcBef>
              <a:spcAft>
                <a:spcPts val="0"/>
              </a:spcAft>
              <a:buClr>
                <a:schemeClr val="lt1"/>
              </a:buClr>
              <a:buSzPts val="2800"/>
              <a:buNone/>
              <a:defRPr sz="2800">
                <a:solidFill>
                  <a:schemeClr val="lt1"/>
                </a:solidFill>
              </a:defRPr>
            </a:lvl5pPr>
            <a:lvl6pPr lvl="5" algn="ctr">
              <a:lnSpc>
                <a:spcPct val="100000"/>
              </a:lnSpc>
              <a:spcBef>
                <a:spcPts val="0"/>
              </a:spcBef>
              <a:spcAft>
                <a:spcPts val="0"/>
              </a:spcAft>
              <a:buClr>
                <a:schemeClr val="lt1"/>
              </a:buClr>
              <a:buSzPts val="2800"/>
              <a:buNone/>
              <a:defRPr sz="2800">
                <a:solidFill>
                  <a:schemeClr val="lt1"/>
                </a:solidFill>
              </a:defRPr>
            </a:lvl6pPr>
            <a:lvl7pPr lvl="6" algn="ctr">
              <a:lnSpc>
                <a:spcPct val="100000"/>
              </a:lnSpc>
              <a:spcBef>
                <a:spcPts val="0"/>
              </a:spcBef>
              <a:spcAft>
                <a:spcPts val="0"/>
              </a:spcAft>
              <a:buClr>
                <a:schemeClr val="lt1"/>
              </a:buClr>
              <a:buSzPts val="2800"/>
              <a:buNone/>
              <a:defRPr sz="2800">
                <a:solidFill>
                  <a:schemeClr val="lt1"/>
                </a:solidFill>
              </a:defRPr>
            </a:lvl7pPr>
            <a:lvl8pPr lvl="7" algn="ctr">
              <a:lnSpc>
                <a:spcPct val="100000"/>
              </a:lnSpc>
              <a:spcBef>
                <a:spcPts val="0"/>
              </a:spcBef>
              <a:spcAft>
                <a:spcPts val="0"/>
              </a:spcAft>
              <a:buClr>
                <a:schemeClr val="lt1"/>
              </a:buClr>
              <a:buSzPts val="2800"/>
              <a:buNone/>
              <a:defRPr sz="2800">
                <a:solidFill>
                  <a:schemeClr val="lt1"/>
                </a:solidFill>
              </a:defRPr>
            </a:lvl8pPr>
            <a:lvl9pPr lvl="8" algn="ctr">
              <a:lnSpc>
                <a:spcPct val="100000"/>
              </a:lnSpc>
              <a:spcBef>
                <a:spcPts val="0"/>
              </a:spcBef>
              <a:spcAft>
                <a:spcPts val="0"/>
              </a:spcAft>
              <a:buClr>
                <a:schemeClr val="lt1"/>
              </a:buClr>
              <a:buSzPts val="2800"/>
              <a:buNone/>
              <a:defRPr sz="2800">
                <a:solidFill>
                  <a:schemeClr val="lt1"/>
                </a:solidFill>
              </a:defRPr>
            </a:lvl9pPr>
          </a:lstStyle>
          <a:p/>
        </p:txBody>
      </p:sp>
      <p:sp>
        <p:nvSpPr>
          <p:cNvPr id="378" name="Google Shape;378;p63"/>
          <p:cNvSpPr txBox="1"/>
          <p:nvPr/>
        </p:nvSpPr>
        <p:spPr>
          <a:xfrm rot="-5400000">
            <a:off x="-975112" y="3297988"/>
            <a:ext cx="2528700" cy="771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500">
                <a:solidFill>
                  <a:srgbClr val="999999"/>
                </a:solidFill>
                <a:latin typeface="Montserrat Medium"/>
                <a:ea typeface="Montserrat Medium"/>
                <a:cs typeface="Montserrat Medium"/>
                <a:sym typeface="Montserrat Medium"/>
              </a:rPr>
              <a:t>© 2023 Skydio, Inc. Proprietary &amp; Confidential</a:t>
            </a:r>
            <a:endParaRPr sz="500">
              <a:solidFill>
                <a:srgbClr val="999999"/>
              </a:solidFill>
              <a:latin typeface="Montserrat Medium"/>
              <a:ea typeface="Montserrat Medium"/>
              <a:cs typeface="Montserrat Medium"/>
              <a:sym typeface="Montserrat Medium"/>
            </a:endParaRPr>
          </a:p>
        </p:txBody>
      </p:sp>
      <p:sp>
        <p:nvSpPr>
          <p:cNvPr id="379" name="Google Shape;379;p63"/>
          <p:cNvSpPr txBox="1"/>
          <p:nvPr/>
        </p:nvSpPr>
        <p:spPr>
          <a:xfrm>
            <a:off x="202413" y="4779625"/>
            <a:ext cx="176700" cy="2388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fld id="{00000000-1234-1234-1234-123412341234}" type="slidenum">
              <a:rPr lang="en" sz="700">
                <a:solidFill>
                  <a:schemeClr val="dk1"/>
                </a:solidFill>
                <a:latin typeface="Montserrat Medium"/>
                <a:ea typeface="Montserrat Medium"/>
                <a:cs typeface="Montserrat Medium"/>
                <a:sym typeface="Montserrat Medium"/>
              </a:rPr>
              <a:t>‹#›</a:t>
            </a:fld>
            <a:endParaRPr sz="700">
              <a:solidFill>
                <a:schemeClr val="dk1"/>
              </a:solidFill>
              <a:latin typeface="Montserrat Medium"/>
              <a:ea typeface="Montserrat Medium"/>
              <a:cs typeface="Montserrat Medium"/>
              <a:sym typeface="Montserrat Medium"/>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 - 70/30 Image - Dark">
  <p:cSld name="TITLE_AND_BODY_1_1_1_1">
    <p:bg>
      <p:bgPr>
        <a:solidFill>
          <a:srgbClr val="000000"/>
        </a:solidFill>
      </p:bgPr>
    </p:bg>
    <p:spTree>
      <p:nvGrpSpPr>
        <p:cNvPr id="380" name="Shape 380"/>
        <p:cNvGrpSpPr/>
        <p:nvPr/>
      </p:nvGrpSpPr>
      <p:grpSpPr>
        <a:xfrm>
          <a:off x="0" y="0"/>
          <a:ext cx="0" cy="0"/>
          <a:chOff x="0" y="0"/>
          <a:chExt cx="0" cy="0"/>
        </a:xfrm>
      </p:grpSpPr>
      <p:sp>
        <p:nvSpPr>
          <p:cNvPr id="381" name="Google Shape;381;p64"/>
          <p:cNvSpPr/>
          <p:nvPr>
            <p:ph idx="2" type="pic"/>
          </p:nvPr>
        </p:nvSpPr>
        <p:spPr>
          <a:xfrm>
            <a:off x="6136825" y="0"/>
            <a:ext cx="3007200" cy="5143500"/>
          </a:xfrm>
          <a:prstGeom prst="rect">
            <a:avLst/>
          </a:prstGeom>
          <a:noFill/>
          <a:ln>
            <a:noFill/>
          </a:ln>
        </p:spPr>
      </p:sp>
      <p:sp>
        <p:nvSpPr>
          <p:cNvPr id="382" name="Google Shape;382;p64"/>
          <p:cNvSpPr txBox="1"/>
          <p:nvPr>
            <p:ph type="ctrTitle"/>
          </p:nvPr>
        </p:nvSpPr>
        <p:spPr>
          <a:xfrm>
            <a:off x="952300" y="923200"/>
            <a:ext cx="3244800" cy="916800"/>
          </a:xfrm>
          <a:prstGeom prst="rect">
            <a:avLst/>
          </a:prstGeom>
        </p:spPr>
        <p:txBody>
          <a:bodyPr anchorCtr="0" anchor="t" bIns="45725" lIns="0" spcFirstLastPara="1" rIns="45725" wrap="square" tIns="91425">
            <a:noAutofit/>
          </a:bodyPr>
          <a:lstStyle>
            <a:lvl1pPr lvl="0">
              <a:lnSpc>
                <a:spcPct val="95000"/>
              </a:lnSpc>
              <a:spcBef>
                <a:spcPts val="0"/>
              </a:spcBef>
              <a:spcAft>
                <a:spcPts val="0"/>
              </a:spcAft>
              <a:buClr>
                <a:schemeClr val="lt1"/>
              </a:buClr>
              <a:buSzPts val="2400"/>
              <a:buNone/>
              <a:defRPr sz="2400">
                <a:solidFill>
                  <a:schemeClr val="lt1"/>
                </a:solidFill>
              </a:defRPr>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pic>
        <p:nvPicPr>
          <p:cNvPr id="383" name="Google Shape;383;p64"/>
          <p:cNvPicPr preferRelativeResize="0"/>
          <p:nvPr/>
        </p:nvPicPr>
        <p:blipFill rotWithShape="1">
          <a:blip r:embed="rId2">
            <a:alphaModFix/>
          </a:blip>
          <a:srcRect b="0" l="0" r="0" t="0"/>
          <a:stretch/>
        </p:blipFill>
        <p:spPr>
          <a:xfrm>
            <a:off x="221525" y="210300"/>
            <a:ext cx="138325" cy="122950"/>
          </a:xfrm>
          <a:prstGeom prst="rect">
            <a:avLst/>
          </a:prstGeom>
          <a:noFill/>
          <a:ln>
            <a:noFill/>
          </a:ln>
        </p:spPr>
      </p:pic>
      <p:sp>
        <p:nvSpPr>
          <p:cNvPr id="384" name="Google Shape;384;p64"/>
          <p:cNvSpPr txBox="1"/>
          <p:nvPr>
            <p:ph idx="1" type="subTitle"/>
          </p:nvPr>
        </p:nvSpPr>
        <p:spPr>
          <a:xfrm>
            <a:off x="952300" y="210275"/>
            <a:ext cx="2903700" cy="123000"/>
          </a:xfrm>
          <a:prstGeom prst="rect">
            <a:avLst/>
          </a:prstGeom>
        </p:spPr>
        <p:txBody>
          <a:bodyPr anchorCtr="0" anchor="ctr" bIns="0" lIns="0" spcFirstLastPara="1" rIns="0" wrap="square" tIns="0">
            <a:noAutofit/>
          </a:bodyPr>
          <a:lstStyle>
            <a:lvl1pPr lvl="0">
              <a:lnSpc>
                <a:spcPct val="100000"/>
              </a:lnSpc>
              <a:spcBef>
                <a:spcPts val="0"/>
              </a:spcBef>
              <a:spcAft>
                <a:spcPts val="0"/>
              </a:spcAft>
              <a:buClr>
                <a:schemeClr val="lt1"/>
              </a:buClr>
              <a:buSzPts val="800"/>
              <a:buFont typeface="Montserrat SemiBold"/>
              <a:buNone/>
              <a:defRPr sz="800">
                <a:solidFill>
                  <a:schemeClr val="lt1"/>
                </a:solidFill>
                <a:latin typeface="Montserrat SemiBold"/>
                <a:ea typeface="Montserrat SemiBold"/>
                <a:cs typeface="Montserrat SemiBold"/>
                <a:sym typeface="Montserrat SemiBold"/>
              </a:defRPr>
            </a:lvl1pPr>
            <a:lvl2pPr lvl="1" algn="ctr">
              <a:lnSpc>
                <a:spcPct val="100000"/>
              </a:lnSpc>
              <a:spcBef>
                <a:spcPts val="0"/>
              </a:spcBef>
              <a:spcAft>
                <a:spcPts val="0"/>
              </a:spcAft>
              <a:buClr>
                <a:schemeClr val="lt1"/>
              </a:buClr>
              <a:buSzPts val="2800"/>
              <a:buNone/>
              <a:defRPr sz="2800">
                <a:solidFill>
                  <a:schemeClr val="lt1"/>
                </a:solidFill>
              </a:defRPr>
            </a:lvl2pPr>
            <a:lvl3pPr lvl="2" algn="ctr">
              <a:lnSpc>
                <a:spcPct val="100000"/>
              </a:lnSpc>
              <a:spcBef>
                <a:spcPts val="0"/>
              </a:spcBef>
              <a:spcAft>
                <a:spcPts val="0"/>
              </a:spcAft>
              <a:buClr>
                <a:schemeClr val="lt1"/>
              </a:buClr>
              <a:buSzPts val="2800"/>
              <a:buNone/>
              <a:defRPr sz="2800">
                <a:solidFill>
                  <a:schemeClr val="lt1"/>
                </a:solidFill>
              </a:defRPr>
            </a:lvl3pPr>
            <a:lvl4pPr lvl="3" algn="ctr">
              <a:lnSpc>
                <a:spcPct val="100000"/>
              </a:lnSpc>
              <a:spcBef>
                <a:spcPts val="0"/>
              </a:spcBef>
              <a:spcAft>
                <a:spcPts val="0"/>
              </a:spcAft>
              <a:buClr>
                <a:schemeClr val="lt1"/>
              </a:buClr>
              <a:buSzPts val="2800"/>
              <a:buNone/>
              <a:defRPr sz="2800">
                <a:solidFill>
                  <a:schemeClr val="lt1"/>
                </a:solidFill>
              </a:defRPr>
            </a:lvl4pPr>
            <a:lvl5pPr lvl="4" algn="ctr">
              <a:lnSpc>
                <a:spcPct val="100000"/>
              </a:lnSpc>
              <a:spcBef>
                <a:spcPts val="0"/>
              </a:spcBef>
              <a:spcAft>
                <a:spcPts val="0"/>
              </a:spcAft>
              <a:buClr>
                <a:schemeClr val="lt1"/>
              </a:buClr>
              <a:buSzPts val="2800"/>
              <a:buNone/>
              <a:defRPr sz="2800">
                <a:solidFill>
                  <a:schemeClr val="lt1"/>
                </a:solidFill>
              </a:defRPr>
            </a:lvl5pPr>
            <a:lvl6pPr lvl="5" algn="ctr">
              <a:lnSpc>
                <a:spcPct val="100000"/>
              </a:lnSpc>
              <a:spcBef>
                <a:spcPts val="0"/>
              </a:spcBef>
              <a:spcAft>
                <a:spcPts val="0"/>
              </a:spcAft>
              <a:buClr>
                <a:schemeClr val="lt1"/>
              </a:buClr>
              <a:buSzPts val="2800"/>
              <a:buNone/>
              <a:defRPr sz="2800">
                <a:solidFill>
                  <a:schemeClr val="lt1"/>
                </a:solidFill>
              </a:defRPr>
            </a:lvl6pPr>
            <a:lvl7pPr lvl="6" algn="ctr">
              <a:lnSpc>
                <a:spcPct val="100000"/>
              </a:lnSpc>
              <a:spcBef>
                <a:spcPts val="0"/>
              </a:spcBef>
              <a:spcAft>
                <a:spcPts val="0"/>
              </a:spcAft>
              <a:buClr>
                <a:schemeClr val="lt1"/>
              </a:buClr>
              <a:buSzPts val="2800"/>
              <a:buNone/>
              <a:defRPr sz="2800">
                <a:solidFill>
                  <a:schemeClr val="lt1"/>
                </a:solidFill>
              </a:defRPr>
            </a:lvl7pPr>
            <a:lvl8pPr lvl="7" algn="ctr">
              <a:lnSpc>
                <a:spcPct val="100000"/>
              </a:lnSpc>
              <a:spcBef>
                <a:spcPts val="0"/>
              </a:spcBef>
              <a:spcAft>
                <a:spcPts val="0"/>
              </a:spcAft>
              <a:buClr>
                <a:schemeClr val="lt1"/>
              </a:buClr>
              <a:buSzPts val="2800"/>
              <a:buNone/>
              <a:defRPr sz="2800">
                <a:solidFill>
                  <a:schemeClr val="lt1"/>
                </a:solidFill>
              </a:defRPr>
            </a:lvl8pPr>
            <a:lvl9pPr lvl="8" algn="ctr">
              <a:lnSpc>
                <a:spcPct val="100000"/>
              </a:lnSpc>
              <a:spcBef>
                <a:spcPts val="0"/>
              </a:spcBef>
              <a:spcAft>
                <a:spcPts val="0"/>
              </a:spcAft>
              <a:buClr>
                <a:schemeClr val="lt1"/>
              </a:buClr>
              <a:buSzPts val="2800"/>
              <a:buNone/>
              <a:defRPr sz="2800">
                <a:solidFill>
                  <a:schemeClr val="lt1"/>
                </a:solidFill>
              </a:defRPr>
            </a:lvl9pPr>
          </a:lstStyle>
          <a:p/>
        </p:txBody>
      </p:sp>
      <p:sp>
        <p:nvSpPr>
          <p:cNvPr id="385" name="Google Shape;385;p64"/>
          <p:cNvSpPr txBox="1"/>
          <p:nvPr/>
        </p:nvSpPr>
        <p:spPr>
          <a:xfrm rot="-5400000">
            <a:off x="-975112" y="3297988"/>
            <a:ext cx="2528700" cy="771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500">
                <a:solidFill>
                  <a:srgbClr val="666666"/>
                </a:solidFill>
                <a:latin typeface="Montserrat Medium"/>
                <a:ea typeface="Montserrat Medium"/>
                <a:cs typeface="Montserrat Medium"/>
                <a:sym typeface="Montserrat Medium"/>
              </a:rPr>
              <a:t>© 2023 Skydio, Inc. Proprietary &amp; Confidential</a:t>
            </a:r>
            <a:endParaRPr sz="500">
              <a:solidFill>
                <a:srgbClr val="666666"/>
              </a:solidFill>
              <a:latin typeface="Montserrat Medium"/>
              <a:ea typeface="Montserrat Medium"/>
              <a:cs typeface="Montserrat Medium"/>
              <a:sym typeface="Montserrat Medium"/>
            </a:endParaRPr>
          </a:p>
        </p:txBody>
      </p:sp>
      <p:sp>
        <p:nvSpPr>
          <p:cNvPr id="386" name="Google Shape;386;p64"/>
          <p:cNvSpPr txBox="1"/>
          <p:nvPr/>
        </p:nvSpPr>
        <p:spPr>
          <a:xfrm>
            <a:off x="202413" y="4779625"/>
            <a:ext cx="176700" cy="2388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fld id="{00000000-1234-1234-1234-123412341234}" type="slidenum">
              <a:rPr lang="en" sz="700">
                <a:solidFill>
                  <a:schemeClr val="lt1"/>
                </a:solidFill>
                <a:latin typeface="Montserrat Medium"/>
                <a:ea typeface="Montserrat Medium"/>
                <a:cs typeface="Montserrat Medium"/>
                <a:sym typeface="Montserrat Medium"/>
              </a:rPr>
              <a:t>‹#›</a:t>
            </a:fld>
            <a:endParaRPr sz="700">
              <a:solidFill>
                <a:schemeClr val="lt1"/>
              </a:solidFill>
              <a:latin typeface="Montserrat Medium"/>
              <a:ea typeface="Montserrat Medium"/>
              <a:cs typeface="Montserrat Medium"/>
              <a:sym typeface="Montserrat Medium"/>
            </a:endParaRPr>
          </a:p>
        </p:txBody>
      </p:sp>
      <p:sp>
        <p:nvSpPr>
          <p:cNvPr id="387" name="Google Shape;387;p64"/>
          <p:cNvSpPr txBox="1"/>
          <p:nvPr>
            <p:ph idx="3" type="body"/>
          </p:nvPr>
        </p:nvSpPr>
        <p:spPr>
          <a:xfrm>
            <a:off x="885925" y="2778988"/>
            <a:ext cx="3007200" cy="1925700"/>
          </a:xfrm>
          <a:prstGeom prst="rect">
            <a:avLst/>
          </a:prstGeom>
        </p:spPr>
        <p:txBody>
          <a:bodyPr anchorCtr="0" anchor="t" bIns="91425" lIns="91425" spcFirstLastPara="1" rIns="91425" wrap="square" tIns="91425">
            <a:noAutofit/>
          </a:bodyPr>
          <a:lstStyle>
            <a:lvl1pPr indent="-285750" lvl="0" marL="457200">
              <a:spcBef>
                <a:spcPts val="0"/>
              </a:spcBef>
              <a:spcAft>
                <a:spcPts val="0"/>
              </a:spcAft>
              <a:buSzPts val="900"/>
              <a:buChar char="●"/>
              <a:defRPr sz="900"/>
            </a:lvl1pPr>
            <a:lvl2pPr indent="-285750" lvl="1" marL="914400">
              <a:spcBef>
                <a:spcPts val="0"/>
              </a:spcBef>
              <a:spcAft>
                <a:spcPts val="0"/>
              </a:spcAft>
              <a:buSzPts val="900"/>
              <a:buChar char="○"/>
              <a:defRPr sz="900"/>
            </a:lvl2pPr>
            <a:lvl3pPr indent="-285750" lvl="2" marL="1371600">
              <a:spcBef>
                <a:spcPts val="0"/>
              </a:spcBef>
              <a:spcAft>
                <a:spcPts val="0"/>
              </a:spcAft>
              <a:buSzPts val="900"/>
              <a:buChar char="■"/>
              <a:defRPr sz="900"/>
            </a:lvl3pPr>
            <a:lvl4pPr indent="-285750" lvl="3" marL="1828800">
              <a:spcBef>
                <a:spcPts val="0"/>
              </a:spcBef>
              <a:spcAft>
                <a:spcPts val="0"/>
              </a:spcAft>
              <a:buSzPts val="900"/>
              <a:buChar char="●"/>
              <a:defRPr sz="900"/>
            </a:lvl4pPr>
            <a:lvl5pPr indent="-285750" lvl="4" marL="2286000">
              <a:spcBef>
                <a:spcPts val="0"/>
              </a:spcBef>
              <a:spcAft>
                <a:spcPts val="0"/>
              </a:spcAft>
              <a:buSzPts val="900"/>
              <a:buChar char="○"/>
              <a:defRPr sz="900"/>
            </a:lvl5pPr>
            <a:lvl6pPr indent="-285750" lvl="5" marL="2743200">
              <a:spcBef>
                <a:spcPts val="0"/>
              </a:spcBef>
              <a:spcAft>
                <a:spcPts val="0"/>
              </a:spcAft>
              <a:buSzPts val="900"/>
              <a:buChar char="■"/>
              <a:defRPr sz="900"/>
            </a:lvl6pPr>
            <a:lvl7pPr indent="-285750" lvl="6" marL="3200400">
              <a:spcBef>
                <a:spcPts val="0"/>
              </a:spcBef>
              <a:spcAft>
                <a:spcPts val="0"/>
              </a:spcAft>
              <a:buSzPts val="900"/>
              <a:buChar char="●"/>
              <a:defRPr sz="900"/>
            </a:lvl7pPr>
            <a:lvl8pPr indent="-285750" lvl="7" marL="3657600">
              <a:spcBef>
                <a:spcPts val="0"/>
              </a:spcBef>
              <a:spcAft>
                <a:spcPts val="0"/>
              </a:spcAft>
              <a:buSzPts val="900"/>
              <a:buChar char="○"/>
              <a:defRPr sz="900"/>
            </a:lvl8pPr>
            <a:lvl9pPr indent="-285750" lvl="8" marL="4114800">
              <a:spcBef>
                <a:spcPts val="0"/>
              </a:spcBef>
              <a:spcAft>
                <a:spcPts val="0"/>
              </a:spcAft>
              <a:buSzPts val="900"/>
              <a:buChar char="■"/>
              <a:defRPr sz="900"/>
            </a:lvl9pPr>
          </a:lstStyle>
          <a:p/>
        </p:txBody>
      </p:sp>
      <p:sp>
        <p:nvSpPr>
          <p:cNvPr id="388" name="Google Shape;388;p64"/>
          <p:cNvSpPr txBox="1"/>
          <p:nvPr>
            <p:ph idx="4" type="subTitle"/>
          </p:nvPr>
        </p:nvSpPr>
        <p:spPr>
          <a:xfrm>
            <a:off x="921713" y="2265025"/>
            <a:ext cx="3244800" cy="432000"/>
          </a:xfrm>
          <a:prstGeom prst="rect">
            <a:avLst/>
          </a:prstGeom>
        </p:spPr>
        <p:txBody>
          <a:bodyPr anchorCtr="0" anchor="t" bIns="45725" lIns="45725" spcFirstLastPara="1" rIns="45725" wrap="square" tIns="45725">
            <a:noAutofit/>
          </a:bodyPr>
          <a:lstStyle>
            <a:lvl1pPr lvl="0">
              <a:spcBef>
                <a:spcPts val="0"/>
              </a:spcBef>
              <a:spcAft>
                <a:spcPts val="0"/>
              </a:spcAft>
              <a:buClr>
                <a:srgbClr val="088BF5"/>
              </a:buClr>
              <a:buSzPts val="1200"/>
              <a:buNone/>
              <a:defRPr sz="1200">
                <a:solidFill>
                  <a:srgbClr val="088BF5"/>
                </a:solidFill>
              </a:defRPr>
            </a:lvl1pPr>
            <a:lvl2pPr lvl="1">
              <a:spcBef>
                <a:spcPts val="0"/>
              </a:spcBef>
              <a:spcAft>
                <a:spcPts val="0"/>
              </a:spcAft>
              <a:buSzPts val="1200"/>
              <a:buNone/>
              <a:defRPr sz="1200"/>
            </a:lvl2pPr>
            <a:lvl3pPr lvl="2">
              <a:spcBef>
                <a:spcPts val="0"/>
              </a:spcBef>
              <a:spcAft>
                <a:spcPts val="0"/>
              </a:spcAft>
              <a:buSzPts val="1200"/>
              <a:buNone/>
              <a:defRPr sz="1200"/>
            </a:lvl3pPr>
            <a:lvl4pPr lvl="3">
              <a:spcBef>
                <a:spcPts val="0"/>
              </a:spcBef>
              <a:spcAft>
                <a:spcPts val="0"/>
              </a:spcAft>
              <a:buSzPts val="1200"/>
              <a:buNone/>
              <a:defRPr sz="1200"/>
            </a:lvl4pPr>
            <a:lvl5pPr lvl="4">
              <a:spcBef>
                <a:spcPts val="0"/>
              </a:spcBef>
              <a:spcAft>
                <a:spcPts val="0"/>
              </a:spcAft>
              <a:buSzPts val="1200"/>
              <a:buNone/>
              <a:defRPr sz="1200"/>
            </a:lvl5pPr>
            <a:lvl6pPr lvl="5">
              <a:spcBef>
                <a:spcPts val="0"/>
              </a:spcBef>
              <a:spcAft>
                <a:spcPts val="0"/>
              </a:spcAft>
              <a:buSzPts val="1200"/>
              <a:buNone/>
              <a:defRPr sz="1200"/>
            </a:lvl6pPr>
            <a:lvl7pPr lvl="6">
              <a:spcBef>
                <a:spcPts val="0"/>
              </a:spcBef>
              <a:spcAft>
                <a:spcPts val="0"/>
              </a:spcAft>
              <a:buSzPts val="1200"/>
              <a:buNone/>
              <a:defRPr sz="1200"/>
            </a:lvl7pPr>
            <a:lvl8pPr lvl="7">
              <a:spcBef>
                <a:spcPts val="0"/>
              </a:spcBef>
              <a:spcAft>
                <a:spcPts val="0"/>
              </a:spcAft>
              <a:buSzPts val="1200"/>
              <a:buNone/>
              <a:defRPr sz="1200"/>
            </a:lvl8pPr>
            <a:lvl9pPr lvl="8">
              <a:spcBef>
                <a:spcPts val="0"/>
              </a:spcBef>
              <a:spcAft>
                <a:spcPts val="0"/>
              </a:spcAft>
              <a:buSzPts val="1200"/>
              <a:buNone/>
              <a:defRPr sz="1200"/>
            </a:lvl9pPr>
          </a:lstStyle>
          <a:p/>
        </p:txBody>
      </p:sp>
    </p:spTree>
  </p:cSld>
  <p:clrMapOvr>
    <a:masterClrMapping/>
  </p:clrMapOvr>
</p:sldLayout>
</file>

<file path=ppt/slideLayouts/slideLayout6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 - 70/30 Image - Light">
  <p:cSld name="TITLE_AND_BODY_1_1_1_1_1">
    <p:bg>
      <p:bgPr>
        <a:solidFill>
          <a:schemeClr val="lt1"/>
        </a:solidFill>
      </p:bgPr>
    </p:bg>
    <p:spTree>
      <p:nvGrpSpPr>
        <p:cNvPr id="389" name="Shape 389"/>
        <p:cNvGrpSpPr/>
        <p:nvPr/>
      </p:nvGrpSpPr>
      <p:grpSpPr>
        <a:xfrm>
          <a:off x="0" y="0"/>
          <a:ext cx="0" cy="0"/>
          <a:chOff x="0" y="0"/>
          <a:chExt cx="0" cy="0"/>
        </a:xfrm>
      </p:grpSpPr>
      <p:sp>
        <p:nvSpPr>
          <p:cNvPr id="390" name="Google Shape;390;p65"/>
          <p:cNvSpPr txBox="1"/>
          <p:nvPr>
            <p:ph type="ctrTitle"/>
          </p:nvPr>
        </p:nvSpPr>
        <p:spPr>
          <a:xfrm>
            <a:off x="952300" y="923200"/>
            <a:ext cx="3244800" cy="916800"/>
          </a:xfrm>
          <a:prstGeom prst="rect">
            <a:avLst/>
          </a:prstGeom>
        </p:spPr>
        <p:txBody>
          <a:bodyPr anchorCtr="0" anchor="t" bIns="45725" lIns="0" spcFirstLastPara="1" rIns="45725" wrap="square" tIns="91425">
            <a:noAutofit/>
          </a:bodyPr>
          <a:lstStyle>
            <a:lvl1pPr lvl="0">
              <a:lnSpc>
                <a:spcPct val="95000"/>
              </a:lnSpc>
              <a:spcBef>
                <a:spcPts val="0"/>
              </a:spcBef>
              <a:spcAft>
                <a:spcPts val="0"/>
              </a:spcAft>
              <a:buSzPts val="2400"/>
              <a:buNone/>
              <a:defRPr sz="24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391" name="Google Shape;391;p65"/>
          <p:cNvSpPr txBox="1"/>
          <p:nvPr>
            <p:ph idx="1" type="body"/>
          </p:nvPr>
        </p:nvSpPr>
        <p:spPr>
          <a:xfrm>
            <a:off x="950976" y="1837944"/>
            <a:ext cx="3007200" cy="1925700"/>
          </a:xfrm>
          <a:prstGeom prst="rect">
            <a:avLst/>
          </a:prstGeom>
        </p:spPr>
        <p:txBody>
          <a:bodyPr anchorCtr="0" anchor="t" bIns="91425" lIns="91425" spcFirstLastPara="1" rIns="91425" wrap="square" tIns="91425">
            <a:noAutofit/>
          </a:bodyPr>
          <a:lstStyle>
            <a:lvl1pPr indent="-285750" lvl="0" marL="457200">
              <a:spcBef>
                <a:spcPts val="0"/>
              </a:spcBef>
              <a:spcAft>
                <a:spcPts val="0"/>
              </a:spcAft>
              <a:buClr>
                <a:schemeClr val="dk1"/>
              </a:buClr>
              <a:buSzPts val="900"/>
              <a:buChar char="●"/>
              <a:defRPr sz="900">
                <a:solidFill>
                  <a:schemeClr val="dk1"/>
                </a:solidFill>
              </a:defRPr>
            </a:lvl1pPr>
            <a:lvl2pPr indent="-285750" lvl="1" marL="914400">
              <a:spcBef>
                <a:spcPts val="1000"/>
              </a:spcBef>
              <a:spcAft>
                <a:spcPts val="0"/>
              </a:spcAft>
              <a:buClr>
                <a:schemeClr val="dk1"/>
              </a:buClr>
              <a:buSzPts val="900"/>
              <a:buChar char="○"/>
              <a:defRPr sz="900">
                <a:solidFill>
                  <a:schemeClr val="dk1"/>
                </a:solidFill>
              </a:defRPr>
            </a:lvl2pPr>
            <a:lvl3pPr indent="-285750" lvl="2" marL="1371600">
              <a:spcBef>
                <a:spcPts val="1000"/>
              </a:spcBef>
              <a:spcAft>
                <a:spcPts val="0"/>
              </a:spcAft>
              <a:buClr>
                <a:schemeClr val="dk1"/>
              </a:buClr>
              <a:buSzPts val="900"/>
              <a:buChar char="■"/>
              <a:defRPr sz="900">
                <a:solidFill>
                  <a:schemeClr val="dk1"/>
                </a:solidFill>
              </a:defRPr>
            </a:lvl3pPr>
            <a:lvl4pPr indent="-285750" lvl="3" marL="1828800">
              <a:spcBef>
                <a:spcPts val="1000"/>
              </a:spcBef>
              <a:spcAft>
                <a:spcPts val="0"/>
              </a:spcAft>
              <a:buClr>
                <a:schemeClr val="dk1"/>
              </a:buClr>
              <a:buSzPts val="900"/>
              <a:buChar char="●"/>
              <a:defRPr sz="900">
                <a:solidFill>
                  <a:schemeClr val="dk1"/>
                </a:solidFill>
              </a:defRPr>
            </a:lvl4pPr>
            <a:lvl5pPr indent="-285750" lvl="4" marL="2286000">
              <a:spcBef>
                <a:spcPts val="1000"/>
              </a:spcBef>
              <a:spcAft>
                <a:spcPts val="0"/>
              </a:spcAft>
              <a:buClr>
                <a:schemeClr val="dk1"/>
              </a:buClr>
              <a:buSzPts val="900"/>
              <a:buChar char="○"/>
              <a:defRPr sz="900">
                <a:solidFill>
                  <a:schemeClr val="dk1"/>
                </a:solidFill>
              </a:defRPr>
            </a:lvl5pPr>
            <a:lvl6pPr indent="-285750" lvl="5" marL="2743200">
              <a:spcBef>
                <a:spcPts val="1000"/>
              </a:spcBef>
              <a:spcAft>
                <a:spcPts val="0"/>
              </a:spcAft>
              <a:buClr>
                <a:schemeClr val="dk1"/>
              </a:buClr>
              <a:buSzPts val="900"/>
              <a:buChar char="■"/>
              <a:defRPr sz="900">
                <a:solidFill>
                  <a:schemeClr val="dk1"/>
                </a:solidFill>
              </a:defRPr>
            </a:lvl6pPr>
            <a:lvl7pPr indent="-285750" lvl="6" marL="3200400">
              <a:spcBef>
                <a:spcPts val="1000"/>
              </a:spcBef>
              <a:spcAft>
                <a:spcPts val="0"/>
              </a:spcAft>
              <a:buClr>
                <a:schemeClr val="dk1"/>
              </a:buClr>
              <a:buSzPts val="900"/>
              <a:buChar char="●"/>
              <a:defRPr sz="900">
                <a:solidFill>
                  <a:schemeClr val="dk1"/>
                </a:solidFill>
              </a:defRPr>
            </a:lvl7pPr>
            <a:lvl8pPr indent="-285750" lvl="7" marL="3657600">
              <a:spcBef>
                <a:spcPts val="1000"/>
              </a:spcBef>
              <a:spcAft>
                <a:spcPts val="0"/>
              </a:spcAft>
              <a:buClr>
                <a:schemeClr val="dk1"/>
              </a:buClr>
              <a:buSzPts val="900"/>
              <a:buChar char="○"/>
              <a:defRPr sz="900">
                <a:solidFill>
                  <a:schemeClr val="dk1"/>
                </a:solidFill>
              </a:defRPr>
            </a:lvl8pPr>
            <a:lvl9pPr indent="-285750" lvl="8" marL="4114800">
              <a:spcBef>
                <a:spcPts val="1000"/>
              </a:spcBef>
              <a:spcAft>
                <a:spcPts val="1000"/>
              </a:spcAft>
              <a:buClr>
                <a:schemeClr val="dk1"/>
              </a:buClr>
              <a:buSzPts val="900"/>
              <a:buChar char="■"/>
              <a:defRPr sz="900">
                <a:solidFill>
                  <a:schemeClr val="dk1"/>
                </a:solidFill>
              </a:defRPr>
            </a:lvl9pPr>
          </a:lstStyle>
          <a:p/>
        </p:txBody>
      </p:sp>
      <p:sp>
        <p:nvSpPr>
          <p:cNvPr id="392" name="Google Shape;392;p65"/>
          <p:cNvSpPr txBox="1"/>
          <p:nvPr>
            <p:ph idx="2" type="subTitle"/>
          </p:nvPr>
        </p:nvSpPr>
        <p:spPr>
          <a:xfrm>
            <a:off x="921713" y="2265025"/>
            <a:ext cx="3244800" cy="432000"/>
          </a:xfrm>
          <a:prstGeom prst="rect">
            <a:avLst/>
          </a:prstGeom>
        </p:spPr>
        <p:txBody>
          <a:bodyPr anchorCtr="0" anchor="t" bIns="45725" lIns="45725" spcFirstLastPara="1" rIns="45725" wrap="square" tIns="45725">
            <a:noAutofit/>
          </a:bodyPr>
          <a:lstStyle>
            <a:lvl1pPr lvl="0">
              <a:spcBef>
                <a:spcPts val="0"/>
              </a:spcBef>
              <a:spcAft>
                <a:spcPts val="0"/>
              </a:spcAft>
              <a:buClr>
                <a:srgbClr val="088BF5"/>
              </a:buClr>
              <a:buSzPts val="1200"/>
              <a:buNone/>
              <a:defRPr sz="1200">
                <a:solidFill>
                  <a:srgbClr val="088BF5"/>
                </a:solidFill>
              </a:defRPr>
            </a:lvl1pPr>
            <a:lvl2pPr lvl="1">
              <a:spcBef>
                <a:spcPts val="0"/>
              </a:spcBef>
              <a:spcAft>
                <a:spcPts val="0"/>
              </a:spcAft>
              <a:buSzPts val="1200"/>
              <a:buNone/>
              <a:defRPr sz="1200"/>
            </a:lvl2pPr>
            <a:lvl3pPr lvl="2">
              <a:spcBef>
                <a:spcPts val="0"/>
              </a:spcBef>
              <a:spcAft>
                <a:spcPts val="0"/>
              </a:spcAft>
              <a:buSzPts val="1200"/>
              <a:buNone/>
              <a:defRPr sz="1200"/>
            </a:lvl3pPr>
            <a:lvl4pPr lvl="3">
              <a:spcBef>
                <a:spcPts val="0"/>
              </a:spcBef>
              <a:spcAft>
                <a:spcPts val="0"/>
              </a:spcAft>
              <a:buSzPts val="1200"/>
              <a:buNone/>
              <a:defRPr sz="1200"/>
            </a:lvl4pPr>
            <a:lvl5pPr lvl="4">
              <a:spcBef>
                <a:spcPts val="0"/>
              </a:spcBef>
              <a:spcAft>
                <a:spcPts val="0"/>
              </a:spcAft>
              <a:buSzPts val="1200"/>
              <a:buNone/>
              <a:defRPr sz="1200"/>
            </a:lvl5pPr>
            <a:lvl6pPr lvl="5">
              <a:spcBef>
                <a:spcPts val="0"/>
              </a:spcBef>
              <a:spcAft>
                <a:spcPts val="0"/>
              </a:spcAft>
              <a:buSzPts val="1200"/>
              <a:buNone/>
              <a:defRPr sz="1200"/>
            </a:lvl6pPr>
            <a:lvl7pPr lvl="6">
              <a:spcBef>
                <a:spcPts val="0"/>
              </a:spcBef>
              <a:spcAft>
                <a:spcPts val="0"/>
              </a:spcAft>
              <a:buSzPts val="1200"/>
              <a:buNone/>
              <a:defRPr sz="1200"/>
            </a:lvl7pPr>
            <a:lvl8pPr lvl="7">
              <a:spcBef>
                <a:spcPts val="0"/>
              </a:spcBef>
              <a:spcAft>
                <a:spcPts val="0"/>
              </a:spcAft>
              <a:buSzPts val="1200"/>
              <a:buNone/>
              <a:defRPr sz="1200"/>
            </a:lvl8pPr>
            <a:lvl9pPr lvl="8">
              <a:spcBef>
                <a:spcPts val="0"/>
              </a:spcBef>
              <a:spcAft>
                <a:spcPts val="0"/>
              </a:spcAft>
              <a:buSzPts val="1200"/>
              <a:buNone/>
              <a:defRPr sz="1200"/>
            </a:lvl9pPr>
          </a:lstStyle>
          <a:p/>
        </p:txBody>
      </p:sp>
      <p:pic>
        <p:nvPicPr>
          <p:cNvPr id="393" name="Google Shape;393;p65"/>
          <p:cNvPicPr preferRelativeResize="0"/>
          <p:nvPr/>
        </p:nvPicPr>
        <p:blipFill rotWithShape="1">
          <a:blip r:embed="rId2">
            <a:alphaModFix/>
          </a:blip>
          <a:srcRect b="0" l="0" r="0" t="0"/>
          <a:stretch/>
        </p:blipFill>
        <p:spPr>
          <a:xfrm>
            <a:off x="221525" y="210300"/>
            <a:ext cx="138325" cy="122950"/>
          </a:xfrm>
          <a:prstGeom prst="rect">
            <a:avLst/>
          </a:prstGeom>
          <a:noFill/>
          <a:ln>
            <a:noFill/>
          </a:ln>
        </p:spPr>
      </p:pic>
      <p:sp>
        <p:nvSpPr>
          <p:cNvPr id="394" name="Google Shape;394;p65"/>
          <p:cNvSpPr txBox="1"/>
          <p:nvPr>
            <p:ph idx="3" type="subTitle"/>
          </p:nvPr>
        </p:nvSpPr>
        <p:spPr>
          <a:xfrm>
            <a:off x="952300" y="210275"/>
            <a:ext cx="2903700" cy="123000"/>
          </a:xfrm>
          <a:prstGeom prst="rect">
            <a:avLst/>
          </a:prstGeom>
        </p:spPr>
        <p:txBody>
          <a:bodyPr anchorCtr="0" anchor="ctr" bIns="0" lIns="0" spcFirstLastPara="1" rIns="0" wrap="square" tIns="0">
            <a:noAutofit/>
          </a:bodyPr>
          <a:lstStyle>
            <a:lvl1pPr lvl="0">
              <a:lnSpc>
                <a:spcPct val="100000"/>
              </a:lnSpc>
              <a:spcBef>
                <a:spcPts val="0"/>
              </a:spcBef>
              <a:spcAft>
                <a:spcPts val="0"/>
              </a:spcAft>
              <a:buClr>
                <a:schemeClr val="dk1"/>
              </a:buClr>
              <a:buSzPts val="800"/>
              <a:buFont typeface="Montserrat SemiBold"/>
              <a:buNone/>
              <a:defRPr sz="800">
                <a:solidFill>
                  <a:schemeClr val="dk1"/>
                </a:solidFill>
                <a:latin typeface="Montserrat SemiBold"/>
                <a:ea typeface="Montserrat SemiBold"/>
                <a:cs typeface="Montserrat SemiBold"/>
                <a:sym typeface="Montserrat SemiBold"/>
              </a:defRPr>
            </a:lvl1pPr>
            <a:lvl2pPr lvl="1" algn="ctr">
              <a:lnSpc>
                <a:spcPct val="100000"/>
              </a:lnSpc>
              <a:spcBef>
                <a:spcPts val="0"/>
              </a:spcBef>
              <a:spcAft>
                <a:spcPts val="0"/>
              </a:spcAft>
              <a:buClr>
                <a:schemeClr val="lt1"/>
              </a:buClr>
              <a:buSzPts val="2800"/>
              <a:buNone/>
              <a:defRPr sz="2800">
                <a:solidFill>
                  <a:schemeClr val="lt1"/>
                </a:solidFill>
              </a:defRPr>
            </a:lvl2pPr>
            <a:lvl3pPr lvl="2" algn="ctr">
              <a:lnSpc>
                <a:spcPct val="100000"/>
              </a:lnSpc>
              <a:spcBef>
                <a:spcPts val="0"/>
              </a:spcBef>
              <a:spcAft>
                <a:spcPts val="0"/>
              </a:spcAft>
              <a:buClr>
                <a:schemeClr val="lt1"/>
              </a:buClr>
              <a:buSzPts val="2800"/>
              <a:buNone/>
              <a:defRPr sz="2800">
                <a:solidFill>
                  <a:schemeClr val="lt1"/>
                </a:solidFill>
              </a:defRPr>
            </a:lvl3pPr>
            <a:lvl4pPr lvl="3" algn="ctr">
              <a:lnSpc>
                <a:spcPct val="100000"/>
              </a:lnSpc>
              <a:spcBef>
                <a:spcPts val="0"/>
              </a:spcBef>
              <a:spcAft>
                <a:spcPts val="0"/>
              </a:spcAft>
              <a:buClr>
                <a:schemeClr val="lt1"/>
              </a:buClr>
              <a:buSzPts val="2800"/>
              <a:buNone/>
              <a:defRPr sz="2800">
                <a:solidFill>
                  <a:schemeClr val="lt1"/>
                </a:solidFill>
              </a:defRPr>
            </a:lvl4pPr>
            <a:lvl5pPr lvl="4" algn="ctr">
              <a:lnSpc>
                <a:spcPct val="100000"/>
              </a:lnSpc>
              <a:spcBef>
                <a:spcPts val="0"/>
              </a:spcBef>
              <a:spcAft>
                <a:spcPts val="0"/>
              </a:spcAft>
              <a:buClr>
                <a:schemeClr val="lt1"/>
              </a:buClr>
              <a:buSzPts val="2800"/>
              <a:buNone/>
              <a:defRPr sz="2800">
                <a:solidFill>
                  <a:schemeClr val="lt1"/>
                </a:solidFill>
              </a:defRPr>
            </a:lvl5pPr>
            <a:lvl6pPr lvl="5" algn="ctr">
              <a:lnSpc>
                <a:spcPct val="100000"/>
              </a:lnSpc>
              <a:spcBef>
                <a:spcPts val="0"/>
              </a:spcBef>
              <a:spcAft>
                <a:spcPts val="0"/>
              </a:spcAft>
              <a:buClr>
                <a:schemeClr val="lt1"/>
              </a:buClr>
              <a:buSzPts val="2800"/>
              <a:buNone/>
              <a:defRPr sz="2800">
                <a:solidFill>
                  <a:schemeClr val="lt1"/>
                </a:solidFill>
              </a:defRPr>
            </a:lvl6pPr>
            <a:lvl7pPr lvl="6" algn="ctr">
              <a:lnSpc>
                <a:spcPct val="100000"/>
              </a:lnSpc>
              <a:spcBef>
                <a:spcPts val="0"/>
              </a:spcBef>
              <a:spcAft>
                <a:spcPts val="0"/>
              </a:spcAft>
              <a:buClr>
                <a:schemeClr val="lt1"/>
              </a:buClr>
              <a:buSzPts val="2800"/>
              <a:buNone/>
              <a:defRPr sz="2800">
                <a:solidFill>
                  <a:schemeClr val="lt1"/>
                </a:solidFill>
              </a:defRPr>
            </a:lvl7pPr>
            <a:lvl8pPr lvl="7" algn="ctr">
              <a:lnSpc>
                <a:spcPct val="100000"/>
              </a:lnSpc>
              <a:spcBef>
                <a:spcPts val="0"/>
              </a:spcBef>
              <a:spcAft>
                <a:spcPts val="0"/>
              </a:spcAft>
              <a:buClr>
                <a:schemeClr val="lt1"/>
              </a:buClr>
              <a:buSzPts val="2800"/>
              <a:buNone/>
              <a:defRPr sz="2800">
                <a:solidFill>
                  <a:schemeClr val="lt1"/>
                </a:solidFill>
              </a:defRPr>
            </a:lvl8pPr>
            <a:lvl9pPr lvl="8" algn="ctr">
              <a:lnSpc>
                <a:spcPct val="100000"/>
              </a:lnSpc>
              <a:spcBef>
                <a:spcPts val="0"/>
              </a:spcBef>
              <a:spcAft>
                <a:spcPts val="0"/>
              </a:spcAft>
              <a:buClr>
                <a:schemeClr val="lt1"/>
              </a:buClr>
              <a:buSzPts val="2800"/>
              <a:buNone/>
              <a:defRPr sz="2800">
                <a:solidFill>
                  <a:schemeClr val="lt1"/>
                </a:solidFill>
              </a:defRPr>
            </a:lvl9pPr>
          </a:lstStyle>
          <a:p/>
        </p:txBody>
      </p:sp>
      <p:sp>
        <p:nvSpPr>
          <p:cNvPr id="395" name="Google Shape;395;p65"/>
          <p:cNvSpPr txBox="1"/>
          <p:nvPr/>
        </p:nvSpPr>
        <p:spPr>
          <a:xfrm rot="-5400000">
            <a:off x="-975112" y="3297988"/>
            <a:ext cx="2528700" cy="771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500">
                <a:solidFill>
                  <a:srgbClr val="999999"/>
                </a:solidFill>
                <a:latin typeface="Montserrat Medium"/>
                <a:ea typeface="Montserrat Medium"/>
                <a:cs typeface="Montserrat Medium"/>
                <a:sym typeface="Montserrat Medium"/>
              </a:rPr>
              <a:t>© 2023 Skydio, Inc. Proprietary &amp; Confidential</a:t>
            </a:r>
            <a:endParaRPr sz="500">
              <a:solidFill>
                <a:srgbClr val="999999"/>
              </a:solidFill>
              <a:latin typeface="Montserrat Medium"/>
              <a:ea typeface="Montserrat Medium"/>
              <a:cs typeface="Montserrat Medium"/>
              <a:sym typeface="Montserrat Medium"/>
            </a:endParaRPr>
          </a:p>
        </p:txBody>
      </p:sp>
      <p:sp>
        <p:nvSpPr>
          <p:cNvPr id="396" name="Google Shape;396;p65"/>
          <p:cNvSpPr txBox="1"/>
          <p:nvPr/>
        </p:nvSpPr>
        <p:spPr>
          <a:xfrm>
            <a:off x="202413" y="4779625"/>
            <a:ext cx="176700" cy="2388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fld id="{00000000-1234-1234-1234-123412341234}" type="slidenum">
              <a:rPr lang="en" sz="700">
                <a:solidFill>
                  <a:schemeClr val="dk1"/>
                </a:solidFill>
                <a:latin typeface="Montserrat Medium"/>
                <a:ea typeface="Montserrat Medium"/>
                <a:cs typeface="Montserrat Medium"/>
                <a:sym typeface="Montserrat Medium"/>
              </a:rPr>
              <a:t>‹#›</a:t>
            </a:fld>
            <a:endParaRPr sz="700">
              <a:solidFill>
                <a:schemeClr val="dk1"/>
              </a:solidFill>
              <a:latin typeface="Montserrat Medium"/>
              <a:ea typeface="Montserrat Medium"/>
              <a:cs typeface="Montserrat Medium"/>
              <a:sym typeface="Montserrat Medium"/>
            </a:endParaRPr>
          </a:p>
        </p:txBody>
      </p:sp>
    </p:spTree>
  </p:cSld>
  <p:clrMapOvr>
    <a:masterClrMapping/>
  </p:clrMapOvr>
</p:sldLayout>
</file>

<file path=ppt/slideLayouts/slideLayout6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e - Blank - Dark">
  <p:cSld name="CUSTOM">
    <p:bg>
      <p:bgPr>
        <a:solidFill>
          <a:schemeClr val="dk1"/>
        </a:solidFill>
      </p:bgPr>
    </p:bg>
    <p:spTree>
      <p:nvGrpSpPr>
        <p:cNvPr id="397" name="Shape 397"/>
        <p:cNvGrpSpPr/>
        <p:nvPr/>
      </p:nvGrpSpPr>
      <p:grpSpPr>
        <a:xfrm>
          <a:off x="0" y="0"/>
          <a:ext cx="0" cy="0"/>
          <a:chOff x="0" y="0"/>
          <a:chExt cx="0" cy="0"/>
        </a:xfrm>
      </p:grpSpPr>
      <p:pic>
        <p:nvPicPr>
          <p:cNvPr id="398" name="Google Shape;398;p66"/>
          <p:cNvPicPr preferRelativeResize="0"/>
          <p:nvPr/>
        </p:nvPicPr>
        <p:blipFill rotWithShape="1">
          <a:blip r:embed="rId2">
            <a:alphaModFix/>
          </a:blip>
          <a:srcRect b="0" l="0" r="0" t="0"/>
          <a:stretch/>
        </p:blipFill>
        <p:spPr>
          <a:xfrm>
            <a:off x="221525" y="210300"/>
            <a:ext cx="138325" cy="122950"/>
          </a:xfrm>
          <a:prstGeom prst="rect">
            <a:avLst/>
          </a:prstGeom>
          <a:noFill/>
          <a:ln>
            <a:noFill/>
          </a:ln>
        </p:spPr>
      </p:pic>
      <p:sp>
        <p:nvSpPr>
          <p:cNvPr id="399" name="Google Shape;399;p66"/>
          <p:cNvSpPr txBox="1"/>
          <p:nvPr/>
        </p:nvSpPr>
        <p:spPr>
          <a:xfrm rot="-5400000">
            <a:off x="-975112" y="3297988"/>
            <a:ext cx="2528700" cy="771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500">
                <a:solidFill>
                  <a:srgbClr val="666666"/>
                </a:solidFill>
                <a:latin typeface="Montserrat Medium"/>
                <a:ea typeface="Montserrat Medium"/>
                <a:cs typeface="Montserrat Medium"/>
                <a:sym typeface="Montserrat Medium"/>
              </a:rPr>
              <a:t>© 2023 Skydio, Inc. Proprietary &amp; Confidential</a:t>
            </a:r>
            <a:endParaRPr sz="500">
              <a:solidFill>
                <a:srgbClr val="666666"/>
              </a:solidFill>
              <a:latin typeface="Montserrat Medium"/>
              <a:ea typeface="Montserrat Medium"/>
              <a:cs typeface="Montserrat Medium"/>
              <a:sym typeface="Montserrat Medium"/>
            </a:endParaRPr>
          </a:p>
        </p:txBody>
      </p:sp>
      <p:sp>
        <p:nvSpPr>
          <p:cNvPr id="400" name="Google Shape;400;p66"/>
          <p:cNvSpPr txBox="1"/>
          <p:nvPr/>
        </p:nvSpPr>
        <p:spPr>
          <a:xfrm>
            <a:off x="202413" y="4779625"/>
            <a:ext cx="176700" cy="2388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fld id="{00000000-1234-1234-1234-123412341234}" type="slidenum">
              <a:rPr lang="en" sz="700">
                <a:solidFill>
                  <a:schemeClr val="lt1"/>
                </a:solidFill>
                <a:latin typeface="Montserrat Medium"/>
                <a:ea typeface="Montserrat Medium"/>
                <a:cs typeface="Montserrat Medium"/>
                <a:sym typeface="Montserrat Medium"/>
              </a:rPr>
              <a:t>‹#›</a:t>
            </a:fld>
            <a:endParaRPr sz="700">
              <a:solidFill>
                <a:schemeClr val="lt1"/>
              </a:solidFill>
              <a:latin typeface="Montserrat Medium"/>
              <a:ea typeface="Montserrat Medium"/>
              <a:cs typeface="Montserrat Medium"/>
              <a:sym typeface="Montserrat Medium"/>
            </a:endParaRPr>
          </a:p>
        </p:txBody>
      </p:sp>
      <p:sp>
        <p:nvSpPr>
          <p:cNvPr id="401" name="Google Shape;401;p66"/>
          <p:cNvSpPr txBox="1"/>
          <p:nvPr>
            <p:ph idx="1" type="subTitle"/>
          </p:nvPr>
        </p:nvSpPr>
        <p:spPr>
          <a:xfrm>
            <a:off x="952300" y="210275"/>
            <a:ext cx="2903700" cy="123000"/>
          </a:xfrm>
          <a:prstGeom prst="rect">
            <a:avLst/>
          </a:prstGeom>
        </p:spPr>
        <p:txBody>
          <a:bodyPr anchorCtr="0" anchor="ctr" bIns="0" lIns="0" spcFirstLastPara="1" rIns="0" wrap="square" tIns="0">
            <a:noAutofit/>
          </a:bodyPr>
          <a:lstStyle>
            <a:lvl1pPr lvl="0">
              <a:lnSpc>
                <a:spcPct val="100000"/>
              </a:lnSpc>
              <a:spcBef>
                <a:spcPts val="0"/>
              </a:spcBef>
              <a:spcAft>
                <a:spcPts val="0"/>
              </a:spcAft>
              <a:buClr>
                <a:schemeClr val="lt1"/>
              </a:buClr>
              <a:buSzPts val="800"/>
              <a:buFont typeface="Montserrat SemiBold"/>
              <a:buNone/>
              <a:defRPr sz="800">
                <a:solidFill>
                  <a:schemeClr val="lt1"/>
                </a:solidFill>
                <a:latin typeface="Montserrat SemiBold"/>
                <a:ea typeface="Montserrat SemiBold"/>
                <a:cs typeface="Montserrat SemiBold"/>
                <a:sym typeface="Montserrat SemiBold"/>
              </a:defRPr>
            </a:lvl1pPr>
            <a:lvl2pPr lvl="1" algn="ctr">
              <a:lnSpc>
                <a:spcPct val="100000"/>
              </a:lnSpc>
              <a:spcBef>
                <a:spcPts val="0"/>
              </a:spcBef>
              <a:spcAft>
                <a:spcPts val="0"/>
              </a:spcAft>
              <a:buClr>
                <a:schemeClr val="lt1"/>
              </a:buClr>
              <a:buSzPts val="2800"/>
              <a:buNone/>
              <a:defRPr sz="2800">
                <a:solidFill>
                  <a:schemeClr val="lt1"/>
                </a:solidFill>
              </a:defRPr>
            </a:lvl2pPr>
            <a:lvl3pPr lvl="2" algn="ctr">
              <a:lnSpc>
                <a:spcPct val="100000"/>
              </a:lnSpc>
              <a:spcBef>
                <a:spcPts val="0"/>
              </a:spcBef>
              <a:spcAft>
                <a:spcPts val="0"/>
              </a:spcAft>
              <a:buClr>
                <a:schemeClr val="lt1"/>
              </a:buClr>
              <a:buSzPts val="2800"/>
              <a:buNone/>
              <a:defRPr sz="2800">
                <a:solidFill>
                  <a:schemeClr val="lt1"/>
                </a:solidFill>
              </a:defRPr>
            </a:lvl3pPr>
            <a:lvl4pPr lvl="3" algn="ctr">
              <a:lnSpc>
                <a:spcPct val="100000"/>
              </a:lnSpc>
              <a:spcBef>
                <a:spcPts val="0"/>
              </a:spcBef>
              <a:spcAft>
                <a:spcPts val="0"/>
              </a:spcAft>
              <a:buClr>
                <a:schemeClr val="lt1"/>
              </a:buClr>
              <a:buSzPts val="2800"/>
              <a:buNone/>
              <a:defRPr sz="2800">
                <a:solidFill>
                  <a:schemeClr val="lt1"/>
                </a:solidFill>
              </a:defRPr>
            </a:lvl4pPr>
            <a:lvl5pPr lvl="4" algn="ctr">
              <a:lnSpc>
                <a:spcPct val="100000"/>
              </a:lnSpc>
              <a:spcBef>
                <a:spcPts val="0"/>
              </a:spcBef>
              <a:spcAft>
                <a:spcPts val="0"/>
              </a:spcAft>
              <a:buClr>
                <a:schemeClr val="lt1"/>
              </a:buClr>
              <a:buSzPts val="2800"/>
              <a:buNone/>
              <a:defRPr sz="2800">
                <a:solidFill>
                  <a:schemeClr val="lt1"/>
                </a:solidFill>
              </a:defRPr>
            </a:lvl5pPr>
            <a:lvl6pPr lvl="5" algn="ctr">
              <a:lnSpc>
                <a:spcPct val="100000"/>
              </a:lnSpc>
              <a:spcBef>
                <a:spcPts val="0"/>
              </a:spcBef>
              <a:spcAft>
                <a:spcPts val="0"/>
              </a:spcAft>
              <a:buClr>
                <a:schemeClr val="lt1"/>
              </a:buClr>
              <a:buSzPts val="2800"/>
              <a:buNone/>
              <a:defRPr sz="2800">
                <a:solidFill>
                  <a:schemeClr val="lt1"/>
                </a:solidFill>
              </a:defRPr>
            </a:lvl6pPr>
            <a:lvl7pPr lvl="6" algn="ctr">
              <a:lnSpc>
                <a:spcPct val="100000"/>
              </a:lnSpc>
              <a:spcBef>
                <a:spcPts val="0"/>
              </a:spcBef>
              <a:spcAft>
                <a:spcPts val="0"/>
              </a:spcAft>
              <a:buClr>
                <a:schemeClr val="lt1"/>
              </a:buClr>
              <a:buSzPts val="2800"/>
              <a:buNone/>
              <a:defRPr sz="2800">
                <a:solidFill>
                  <a:schemeClr val="lt1"/>
                </a:solidFill>
              </a:defRPr>
            </a:lvl7pPr>
            <a:lvl8pPr lvl="7" algn="ctr">
              <a:lnSpc>
                <a:spcPct val="100000"/>
              </a:lnSpc>
              <a:spcBef>
                <a:spcPts val="0"/>
              </a:spcBef>
              <a:spcAft>
                <a:spcPts val="0"/>
              </a:spcAft>
              <a:buClr>
                <a:schemeClr val="lt1"/>
              </a:buClr>
              <a:buSzPts val="2800"/>
              <a:buNone/>
              <a:defRPr sz="2800">
                <a:solidFill>
                  <a:schemeClr val="lt1"/>
                </a:solidFill>
              </a:defRPr>
            </a:lvl8pPr>
            <a:lvl9pPr lvl="8" algn="ctr">
              <a:lnSpc>
                <a:spcPct val="100000"/>
              </a:lnSpc>
              <a:spcBef>
                <a:spcPts val="0"/>
              </a:spcBef>
              <a:spcAft>
                <a:spcPts val="0"/>
              </a:spcAft>
              <a:buClr>
                <a:schemeClr val="lt1"/>
              </a:buClr>
              <a:buSzPts val="2800"/>
              <a:buNone/>
              <a:defRPr sz="2800">
                <a:solidFill>
                  <a:schemeClr val="lt1"/>
                </a:solidFill>
              </a:defRPr>
            </a:lvl9pPr>
          </a:lstStyle>
          <a:p/>
        </p:txBody>
      </p:sp>
    </p:spTree>
  </p:cSld>
  <p:clrMapOvr>
    <a:masterClrMapping/>
  </p:clrMapOvr>
</p:sldLayout>
</file>

<file path=ppt/slideLayouts/slideLayout6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e - Blank - Light">
  <p:cSld name="CUSTOM_2">
    <p:bg>
      <p:bgPr>
        <a:solidFill>
          <a:schemeClr val="lt1"/>
        </a:solidFill>
      </p:bgPr>
    </p:bg>
    <p:spTree>
      <p:nvGrpSpPr>
        <p:cNvPr id="402" name="Shape 402"/>
        <p:cNvGrpSpPr/>
        <p:nvPr/>
      </p:nvGrpSpPr>
      <p:grpSpPr>
        <a:xfrm>
          <a:off x="0" y="0"/>
          <a:ext cx="0" cy="0"/>
          <a:chOff x="0" y="0"/>
          <a:chExt cx="0" cy="0"/>
        </a:xfrm>
      </p:grpSpPr>
      <p:pic>
        <p:nvPicPr>
          <p:cNvPr id="403" name="Google Shape;403;p67"/>
          <p:cNvPicPr preferRelativeResize="0"/>
          <p:nvPr/>
        </p:nvPicPr>
        <p:blipFill rotWithShape="1">
          <a:blip r:embed="rId2">
            <a:alphaModFix/>
          </a:blip>
          <a:srcRect b="0" l="0" r="0" t="0"/>
          <a:stretch/>
        </p:blipFill>
        <p:spPr>
          <a:xfrm>
            <a:off x="221525" y="210300"/>
            <a:ext cx="138325" cy="122950"/>
          </a:xfrm>
          <a:prstGeom prst="rect">
            <a:avLst/>
          </a:prstGeom>
          <a:noFill/>
          <a:ln>
            <a:noFill/>
          </a:ln>
        </p:spPr>
      </p:pic>
      <p:sp>
        <p:nvSpPr>
          <p:cNvPr id="404" name="Google Shape;404;p67"/>
          <p:cNvSpPr txBox="1"/>
          <p:nvPr>
            <p:ph idx="1" type="subTitle"/>
          </p:nvPr>
        </p:nvSpPr>
        <p:spPr>
          <a:xfrm>
            <a:off x="952300" y="210275"/>
            <a:ext cx="2903700" cy="123000"/>
          </a:xfrm>
          <a:prstGeom prst="rect">
            <a:avLst/>
          </a:prstGeom>
        </p:spPr>
        <p:txBody>
          <a:bodyPr anchorCtr="0" anchor="ctr" bIns="0" lIns="0" spcFirstLastPara="1" rIns="0" wrap="square" tIns="0">
            <a:noAutofit/>
          </a:bodyPr>
          <a:lstStyle>
            <a:lvl1pPr lvl="0">
              <a:lnSpc>
                <a:spcPct val="100000"/>
              </a:lnSpc>
              <a:spcBef>
                <a:spcPts val="0"/>
              </a:spcBef>
              <a:spcAft>
                <a:spcPts val="0"/>
              </a:spcAft>
              <a:buClr>
                <a:schemeClr val="dk1"/>
              </a:buClr>
              <a:buSzPts val="800"/>
              <a:buFont typeface="Montserrat SemiBold"/>
              <a:buNone/>
              <a:defRPr sz="800">
                <a:solidFill>
                  <a:schemeClr val="dk1"/>
                </a:solidFill>
                <a:latin typeface="Montserrat SemiBold"/>
                <a:ea typeface="Montserrat SemiBold"/>
                <a:cs typeface="Montserrat SemiBold"/>
                <a:sym typeface="Montserrat SemiBold"/>
              </a:defRPr>
            </a:lvl1pPr>
            <a:lvl2pPr lvl="1" algn="ctr">
              <a:lnSpc>
                <a:spcPct val="100000"/>
              </a:lnSpc>
              <a:spcBef>
                <a:spcPts val="0"/>
              </a:spcBef>
              <a:spcAft>
                <a:spcPts val="0"/>
              </a:spcAft>
              <a:buClr>
                <a:schemeClr val="lt1"/>
              </a:buClr>
              <a:buSzPts val="2800"/>
              <a:buNone/>
              <a:defRPr sz="2800">
                <a:solidFill>
                  <a:schemeClr val="lt1"/>
                </a:solidFill>
              </a:defRPr>
            </a:lvl2pPr>
            <a:lvl3pPr lvl="2" algn="ctr">
              <a:lnSpc>
                <a:spcPct val="100000"/>
              </a:lnSpc>
              <a:spcBef>
                <a:spcPts val="0"/>
              </a:spcBef>
              <a:spcAft>
                <a:spcPts val="0"/>
              </a:spcAft>
              <a:buClr>
                <a:schemeClr val="lt1"/>
              </a:buClr>
              <a:buSzPts val="2800"/>
              <a:buNone/>
              <a:defRPr sz="2800">
                <a:solidFill>
                  <a:schemeClr val="lt1"/>
                </a:solidFill>
              </a:defRPr>
            </a:lvl3pPr>
            <a:lvl4pPr lvl="3" algn="ctr">
              <a:lnSpc>
                <a:spcPct val="100000"/>
              </a:lnSpc>
              <a:spcBef>
                <a:spcPts val="0"/>
              </a:spcBef>
              <a:spcAft>
                <a:spcPts val="0"/>
              </a:spcAft>
              <a:buClr>
                <a:schemeClr val="lt1"/>
              </a:buClr>
              <a:buSzPts val="2800"/>
              <a:buNone/>
              <a:defRPr sz="2800">
                <a:solidFill>
                  <a:schemeClr val="lt1"/>
                </a:solidFill>
              </a:defRPr>
            </a:lvl4pPr>
            <a:lvl5pPr lvl="4" algn="ctr">
              <a:lnSpc>
                <a:spcPct val="100000"/>
              </a:lnSpc>
              <a:spcBef>
                <a:spcPts val="0"/>
              </a:spcBef>
              <a:spcAft>
                <a:spcPts val="0"/>
              </a:spcAft>
              <a:buClr>
                <a:schemeClr val="lt1"/>
              </a:buClr>
              <a:buSzPts val="2800"/>
              <a:buNone/>
              <a:defRPr sz="2800">
                <a:solidFill>
                  <a:schemeClr val="lt1"/>
                </a:solidFill>
              </a:defRPr>
            </a:lvl5pPr>
            <a:lvl6pPr lvl="5" algn="ctr">
              <a:lnSpc>
                <a:spcPct val="100000"/>
              </a:lnSpc>
              <a:spcBef>
                <a:spcPts val="0"/>
              </a:spcBef>
              <a:spcAft>
                <a:spcPts val="0"/>
              </a:spcAft>
              <a:buClr>
                <a:schemeClr val="lt1"/>
              </a:buClr>
              <a:buSzPts val="2800"/>
              <a:buNone/>
              <a:defRPr sz="2800">
                <a:solidFill>
                  <a:schemeClr val="lt1"/>
                </a:solidFill>
              </a:defRPr>
            </a:lvl6pPr>
            <a:lvl7pPr lvl="6" algn="ctr">
              <a:lnSpc>
                <a:spcPct val="100000"/>
              </a:lnSpc>
              <a:spcBef>
                <a:spcPts val="0"/>
              </a:spcBef>
              <a:spcAft>
                <a:spcPts val="0"/>
              </a:spcAft>
              <a:buClr>
                <a:schemeClr val="lt1"/>
              </a:buClr>
              <a:buSzPts val="2800"/>
              <a:buNone/>
              <a:defRPr sz="2800">
                <a:solidFill>
                  <a:schemeClr val="lt1"/>
                </a:solidFill>
              </a:defRPr>
            </a:lvl7pPr>
            <a:lvl8pPr lvl="7" algn="ctr">
              <a:lnSpc>
                <a:spcPct val="100000"/>
              </a:lnSpc>
              <a:spcBef>
                <a:spcPts val="0"/>
              </a:spcBef>
              <a:spcAft>
                <a:spcPts val="0"/>
              </a:spcAft>
              <a:buClr>
                <a:schemeClr val="lt1"/>
              </a:buClr>
              <a:buSzPts val="2800"/>
              <a:buNone/>
              <a:defRPr sz="2800">
                <a:solidFill>
                  <a:schemeClr val="lt1"/>
                </a:solidFill>
              </a:defRPr>
            </a:lvl8pPr>
            <a:lvl9pPr lvl="8" algn="ctr">
              <a:lnSpc>
                <a:spcPct val="100000"/>
              </a:lnSpc>
              <a:spcBef>
                <a:spcPts val="0"/>
              </a:spcBef>
              <a:spcAft>
                <a:spcPts val="0"/>
              </a:spcAft>
              <a:buClr>
                <a:schemeClr val="lt1"/>
              </a:buClr>
              <a:buSzPts val="2800"/>
              <a:buNone/>
              <a:defRPr sz="2800">
                <a:solidFill>
                  <a:schemeClr val="lt1"/>
                </a:solidFill>
              </a:defRPr>
            </a:lvl9pPr>
          </a:lstStyle>
          <a:p/>
        </p:txBody>
      </p:sp>
      <p:sp>
        <p:nvSpPr>
          <p:cNvPr id="405" name="Google Shape;405;p67"/>
          <p:cNvSpPr txBox="1"/>
          <p:nvPr/>
        </p:nvSpPr>
        <p:spPr>
          <a:xfrm rot="-5400000">
            <a:off x="-975112" y="3297988"/>
            <a:ext cx="2528700" cy="771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500">
                <a:solidFill>
                  <a:srgbClr val="999999"/>
                </a:solidFill>
                <a:latin typeface="Montserrat Medium"/>
                <a:ea typeface="Montserrat Medium"/>
                <a:cs typeface="Montserrat Medium"/>
                <a:sym typeface="Montserrat Medium"/>
              </a:rPr>
              <a:t>© 2023 Skydio, Inc. Proprietary &amp; Confidential</a:t>
            </a:r>
            <a:endParaRPr sz="500">
              <a:solidFill>
                <a:srgbClr val="999999"/>
              </a:solidFill>
              <a:latin typeface="Montserrat Medium"/>
              <a:ea typeface="Montserrat Medium"/>
              <a:cs typeface="Montserrat Medium"/>
              <a:sym typeface="Montserrat Medium"/>
            </a:endParaRPr>
          </a:p>
        </p:txBody>
      </p:sp>
      <p:sp>
        <p:nvSpPr>
          <p:cNvPr id="406" name="Google Shape;406;p67"/>
          <p:cNvSpPr txBox="1"/>
          <p:nvPr/>
        </p:nvSpPr>
        <p:spPr>
          <a:xfrm>
            <a:off x="202413" y="4779625"/>
            <a:ext cx="176700" cy="2388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fld id="{00000000-1234-1234-1234-123412341234}" type="slidenum">
              <a:rPr lang="en" sz="700">
                <a:solidFill>
                  <a:schemeClr val="dk1"/>
                </a:solidFill>
                <a:latin typeface="Montserrat Medium"/>
                <a:ea typeface="Montserrat Medium"/>
                <a:cs typeface="Montserrat Medium"/>
                <a:sym typeface="Montserrat Medium"/>
              </a:rPr>
              <a:t>‹#›</a:t>
            </a:fld>
            <a:endParaRPr sz="700">
              <a:solidFill>
                <a:schemeClr val="dk1"/>
              </a:solidFill>
              <a:latin typeface="Montserrat Medium"/>
              <a:ea typeface="Montserrat Medium"/>
              <a:cs typeface="Montserrat Medium"/>
              <a:sym typeface="Montserrat Medium"/>
            </a:endParaRPr>
          </a:p>
        </p:txBody>
      </p:sp>
    </p:spTree>
  </p:cSld>
  <p:clrMapOvr>
    <a:masterClrMapping/>
  </p:clrMapOvr>
</p:sldLayout>
</file>

<file path=ppt/slideLayouts/slideLayout6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g - Divider - Dark">
  <p:cSld name="CUSTOM_1">
    <p:bg>
      <p:bgPr>
        <a:solidFill>
          <a:schemeClr val="dk1"/>
        </a:solidFill>
      </p:bgPr>
    </p:bg>
    <p:spTree>
      <p:nvGrpSpPr>
        <p:cNvPr id="407" name="Shape 407"/>
        <p:cNvGrpSpPr/>
        <p:nvPr/>
      </p:nvGrpSpPr>
      <p:grpSpPr>
        <a:xfrm>
          <a:off x="0" y="0"/>
          <a:ext cx="0" cy="0"/>
          <a:chOff x="0" y="0"/>
          <a:chExt cx="0" cy="0"/>
        </a:xfrm>
      </p:grpSpPr>
      <p:pic>
        <p:nvPicPr>
          <p:cNvPr id="408" name="Google Shape;408;p68"/>
          <p:cNvPicPr preferRelativeResize="0"/>
          <p:nvPr/>
        </p:nvPicPr>
        <p:blipFill rotWithShape="1">
          <a:blip r:embed="rId2">
            <a:alphaModFix/>
          </a:blip>
          <a:srcRect b="0" l="0" r="0" t="0"/>
          <a:stretch/>
        </p:blipFill>
        <p:spPr>
          <a:xfrm>
            <a:off x="221525" y="210300"/>
            <a:ext cx="138325" cy="122950"/>
          </a:xfrm>
          <a:prstGeom prst="rect">
            <a:avLst/>
          </a:prstGeom>
          <a:noFill/>
          <a:ln>
            <a:noFill/>
          </a:ln>
        </p:spPr>
      </p:pic>
      <p:sp>
        <p:nvSpPr>
          <p:cNvPr id="409" name="Google Shape;409;p68"/>
          <p:cNvSpPr txBox="1"/>
          <p:nvPr/>
        </p:nvSpPr>
        <p:spPr>
          <a:xfrm rot="-5400000">
            <a:off x="-975112" y="3297988"/>
            <a:ext cx="2528700" cy="771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500">
                <a:solidFill>
                  <a:srgbClr val="666666"/>
                </a:solidFill>
                <a:latin typeface="Montserrat Medium"/>
                <a:ea typeface="Montserrat Medium"/>
                <a:cs typeface="Montserrat Medium"/>
                <a:sym typeface="Montserrat Medium"/>
              </a:rPr>
              <a:t>© 2023 Skydio, Inc. Proprietary &amp; Confidential</a:t>
            </a:r>
            <a:endParaRPr sz="500">
              <a:solidFill>
                <a:srgbClr val="666666"/>
              </a:solidFill>
              <a:latin typeface="Montserrat Medium"/>
              <a:ea typeface="Montserrat Medium"/>
              <a:cs typeface="Montserrat Medium"/>
              <a:sym typeface="Montserrat Medium"/>
            </a:endParaRPr>
          </a:p>
        </p:txBody>
      </p:sp>
      <p:sp>
        <p:nvSpPr>
          <p:cNvPr id="410" name="Google Shape;410;p68"/>
          <p:cNvSpPr txBox="1"/>
          <p:nvPr/>
        </p:nvSpPr>
        <p:spPr>
          <a:xfrm>
            <a:off x="202413" y="4779625"/>
            <a:ext cx="176700" cy="2388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fld id="{00000000-1234-1234-1234-123412341234}" type="slidenum">
              <a:rPr lang="en" sz="700">
                <a:solidFill>
                  <a:schemeClr val="lt1"/>
                </a:solidFill>
                <a:latin typeface="Montserrat Medium"/>
                <a:ea typeface="Montserrat Medium"/>
                <a:cs typeface="Montserrat Medium"/>
                <a:sym typeface="Montserrat Medium"/>
              </a:rPr>
              <a:t>‹#›</a:t>
            </a:fld>
            <a:endParaRPr sz="700">
              <a:solidFill>
                <a:schemeClr val="lt1"/>
              </a:solidFill>
              <a:latin typeface="Montserrat Medium"/>
              <a:ea typeface="Montserrat Medium"/>
              <a:cs typeface="Montserrat Medium"/>
              <a:sym typeface="Montserrat Medium"/>
            </a:endParaRPr>
          </a:p>
        </p:txBody>
      </p:sp>
      <p:sp>
        <p:nvSpPr>
          <p:cNvPr id="411" name="Google Shape;411;p68"/>
          <p:cNvSpPr txBox="1"/>
          <p:nvPr>
            <p:ph idx="1" type="subTitle"/>
          </p:nvPr>
        </p:nvSpPr>
        <p:spPr>
          <a:xfrm>
            <a:off x="952300" y="210275"/>
            <a:ext cx="2903700" cy="123000"/>
          </a:xfrm>
          <a:prstGeom prst="rect">
            <a:avLst/>
          </a:prstGeom>
        </p:spPr>
        <p:txBody>
          <a:bodyPr anchorCtr="0" anchor="ctr" bIns="0" lIns="0" spcFirstLastPara="1" rIns="0" wrap="square" tIns="0">
            <a:noAutofit/>
          </a:bodyPr>
          <a:lstStyle>
            <a:lvl1pPr lvl="0">
              <a:lnSpc>
                <a:spcPct val="100000"/>
              </a:lnSpc>
              <a:spcBef>
                <a:spcPts val="0"/>
              </a:spcBef>
              <a:spcAft>
                <a:spcPts val="0"/>
              </a:spcAft>
              <a:buClr>
                <a:schemeClr val="lt1"/>
              </a:buClr>
              <a:buSzPts val="800"/>
              <a:buFont typeface="Montserrat SemiBold"/>
              <a:buNone/>
              <a:defRPr sz="800">
                <a:solidFill>
                  <a:schemeClr val="lt1"/>
                </a:solidFill>
                <a:latin typeface="Montserrat SemiBold"/>
                <a:ea typeface="Montserrat SemiBold"/>
                <a:cs typeface="Montserrat SemiBold"/>
                <a:sym typeface="Montserrat SemiBold"/>
              </a:defRPr>
            </a:lvl1pPr>
            <a:lvl2pPr lvl="1" algn="ctr">
              <a:lnSpc>
                <a:spcPct val="100000"/>
              </a:lnSpc>
              <a:spcBef>
                <a:spcPts val="0"/>
              </a:spcBef>
              <a:spcAft>
                <a:spcPts val="0"/>
              </a:spcAft>
              <a:buClr>
                <a:schemeClr val="lt1"/>
              </a:buClr>
              <a:buSzPts val="2800"/>
              <a:buNone/>
              <a:defRPr sz="2800">
                <a:solidFill>
                  <a:schemeClr val="lt1"/>
                </a:solidFill>
              </a:defRPr>
            </a:lvl2pPr>
            <a:lvl3pPr lvl="2" algn="ctr">
              <a:lnSpc>
                <a:spcPct val="100000"/>
              </a:lnSpc>
              <a:spcBef>
                <a:spcPts val="0"/>
              </a:spcBef>
              <a:spcAft>
                <a:spcPts val="0"/>
              </a:spcAft>
              <a:buClr>
                <a:schemeClr val="lt1"/>
              </a:buClr>
              <a:buSzPts val="2800"/>
              <a:buNone/>
              <a:defRPr sz="2800">
                <a:solidFill>
                  <a:schemeClr val="lt1"/>
                </a:solidFill>
              </a:defRPr>
            </a:lvl3pPr>
            <a:lvl4pPr lvl="3" algn="ctr">
              <a:lnSpc>
                <a:spcPct val="100000"/>
              </a:lnSpc>
              <a:spcBef>
                <a:spcPts val="0"/>
              </a:spcBef>
              <a:spcAft>
                <a:spcPts val="0"/>
              </a:spcAft>
              <a:buClr>
                <a:schemeClr val="lt1"/>
              </a:buClr>
              <a:buSzPts val="2800"/>
              <a:buNone/>
              <a:defRPr sz="2800">
                <a:solidFill>
                  <a:schemeClr val="lt1"/>
                </a:solidFill>
              </a:defRPr>
            </a:lvl4pPr>
            <a:lvl5pPr lvl="4" algn="ctr">
              <a:lnSpc>
                <a:spcPct val="100000"/>
              </a:lnSpc>
              <a:spcBef>
                <a:spcPts val="0"/>
              </a:spcBef>
              <a:spcAft>
                <a:spcPts val="0"/>
              </a:spcAft>
              <a:buClr>
                <a:schemeClr val="lt1"/>
              </a:buClr>
              <a:buSzPts val="2800"/>
              <a:buNone/>
              <a:defRPr sz="2800">
                <a:solidFill>
                  <a:schemeClr val="lt1"/>
                </a:solidFill>
              </a:defRPr>
            </a:lvl5pPr>
            <a:lvl6pPr lvl="5" algn="ctr">
              <a:lnSpc>
                <a:spcPct val="100000"/>
              </a:lnSpc>
              <a:spcBef>
                <a:spcPts val="0"/>
              </a:spcBef>
              <a:spcAft>
                <a:spcPts val="0"/>
              </a:spcAft>
              <a:buClr>
                <a:schemeClr val="lt1"/>
              </a:buClr>
              <a:buSzPts val="2800"/>
              <a:buNone/>
              <a:defRPr sz="2800">
                <a:solidFill>
                  <a:schemeClr val="lt1"/>
                </a:solidFill>
              </a:defRPr>
            </a:lvl6pPr>
            <a:lvl7pPr lvl="6" algn="ctr">
              <a:lnSpc>
                <a:spcPct val="100000"/>
              </a:lnSpc>
              <a:spcBef>
                <a:spcPts val="0"/>
              </a:spcBef>
              <a:spcAft>
                <a:spcPts val="0"/>
              </a:spcAft>
              <a:buClr>
                <a:schemeClr val="lt1"/>
              </a:buClr>
              <a:buSzPts val="2800"/>
              <a:buNone/>
              <a:defRPr sz="2800">
                <a:solidFill>
                  <a:schemeClr val="lt1"/>
                </a:solidFill>
              </a:defRPr>
            </a:lvl7pPr>
            <a:lvl8pPr lvl="7" algn="ctr">
              <a:lnSpc>
                <a:spcPct val="100000"/>
              </a:lnSpc>
              <a:spcBef>
                <a:spcPts val="0"/>
              </a:spcBef>
              <a:spcAft>
                <a:spcPts val="0"/>
              </a:spcAft>
              <a:buClr>
                <a:schemeClr val="lt1"/>
              </a:buClr>
              <a:buSzPts val="2800"/>
              <a:buNone/>
              <a:defRPr sz="2800">
                <a:solidFill>
                  <a:schemeClr val="lt1"/>
                </a:solidFill>
              </a:defRPr>
            </a:lvl8pPr>
            <a:lvl9pPr lvl="8" algn="ctr">
              <a:lnSpc>
                <a:spcPct val="100000"/>
              </a:lnSpc>
              <a:spcBef>
                <a:spcPts val="0"/>
              </a:spcBef>
              <a:spcAft>
                <a:spcPts val="0"/>
              </a:spcAft>
              <a:buClr>
                <a:schemeClr val="lt1"/>
              </a:buClr>
              <a:buSzPts val="2800"/>
              <a:buNone/>
              <a:defRPr sz="2800">
                <a:solidFill>
                  <a:schemeClr val="lt1"/>
                </a:solidFill>
              </a:defRPr>
            </a:lvl9pPr>
          </a:lstStyle>
          <a:p/>
        </p:txBody>
      </p:sp>
      <p:sp>
        <p:nvSpPr>
          <p:cNvPr id="412" name="Google Shape;412;p68"/>
          <p:cNvSpPr txBox="1"/>
          <p:nvPr>
            <p:ph type="title"/>
          </p:nvPr>
        </p:nvSpPr>
        <p:spPr>
          <a:xfrm>
            <a:off x="952198" y="1521550"/>
            <a:ext cx="5048100" cy="2113800"/>
          </a:xfrm>
          <a:prstGeom prst="rect">
            <a:avLst/>
          </a:prstGeom>
        </p:spPr>
        <p:txBody>
          <a:bodyPr anchorCtr="0" anchor="t" bIns="91425" lIns="0" spcFirstLastPara="1" rIns="91425" wrap="square" tIns="91425">
            <a:noAutofit/>
          </a:bodyPr>
          <a:lstStyle>
            <a:lvl1pPr lvl="0">
              <a:lnSpc>
                <a:spcPct val="95000"/>
              </a:lnSpc>
              <a:spcBef>
                <a:spcPts val="0"/>
              </a:spcBef>
              <a:spcAft>
                <a:spcPts val="0"/>
              </a:spcAft>
              <a:buClr>
                <a:schemeClr val="lt1"/>
              </a:buClr>
              <a:buSzPts val="3600"/>
              <a:buFont typeface="Montserrat SemiBold"/>
              <a:buNone/>
              <a:defRPr b="0" sz="3600">
                <a:solidFill>
                  <a:schemeClr val="lt1"/>
                </a:solidFill>
                <a:latin typeface="Montserrat SemiBold"/>
                <a:ea typeface="Montserrat SemiBold"/>
                <a:cs typeface="Montserrat SemiBold"/>
                <a:sym typeface="Montserrat SemiBold"/>
              </a:defRPr>
            </a:lvl1pPr>
            <a:lvl2pPr lvl="1">
              <a:lnSpc>
                <a:spcPct val="95000"/>
              </a:lnSpc>
              <a:spcBef>
                <a:spcPts val="0"/>
              </a:spcBef>
              <a:spcAft>
                <a:spcPts val="0"/>
              </a:spcAft>
              <a:buSzPts val="2800"/>
              <a:buNone/>
              <a:defRPr>
                <a:latin typeface="Montserrat Medium"/>
                <a:ea typeface="Montserrat Medium"/>
                <a:cs typeface="Montserrat Medium"/>
                <a:sym typeface="Montserrat Medium"/>
              </a:defRPr>
            </a:lvl2pPr>
            <a:lvl3pPr lvl="2">
              <a:lnSpc>
                <a:spcPct val="95000"/>
              </a:lnSpc>
              <a:spcBef>
                <a:spcPts val="0"/>
              </a:spcBef>
              <a:spcAft>
                <a:spcPts val="0"/>
              </a:spcAft>
              <a:buSzPts val="2800"/>
              <a:buNone/>
              <a:defRPr>
                <a:latin typeface="Montserrat Medium"/>
                <a:ea typeface="Montserrat Medium"/>
                <a:cs typeface="Montserrat Medium"/>
                <a:sym typeface="Montserrat Medium"/>
              </a:defRPr>
            </a:lvl3pPr>
            <a:lvl4pPr lvl="3">
              <a:lnSpc>
                <a:spcPct val="95000"/>
              </a:lnSpc>
              <a:spcBef>
                <a:spcPts val="0"/>
              </a:spcBef>
              <a:spcAft>
                <a:spcPts val="0"/>
              </a:spcAft>
              <a:buSzPts val="2800"/>
              <a:buNone/>
              <a:defRPr>
                <a:latin typeface="Montserrat Medium"/>
                <a:ea typeface="Montserrat Medium"/>
                <a:cs typeface="Montserrat Medium"/>
                <a:sym typeface="Montserrat Medium"/>
              </a:defRPr>
            </a:lvl4pPr>
            <a:lvl5pPr lvl="4">
              <a:lnSpc>
                <a:spcPct val="95000"/>
              </a:lnSpc>
              <a:spcBef>
                <a:spcPts val="0"/>
              </a:spcBef>
              <a:spcAft>
                <a:spcPts val="0"/>
              </a:spcAft>
              <a:buSzPts val="2800"/>
              <a:buNone/>
              <a:defRPr>
                <a:latin typeface="Montserrat Medium"/>
                <a:ea typeface="Montserrat Medium"/>
                <a:cs typeface="Montserrat Medium"/>
                <a:sym typeface="Montserrat Medium"/>
              </a:defRPr>
            </a:lvl5pPr>
            <a:lvl6pPr lvl="5">
              <a:lnSpc>
                <a:spcPct val="95000"/>
              </a:lnSpc>
              <a:spcBef>
                <a:spcPts val="0"/>
              </a:spcBef>
              <a:spcAft>
                <a:spcPts val="0"/>
              </a:spcAft>
              <a:buSzPts val="2800"/>
              <a:buNone/>
              <a:defRPr>
                <a:latin typeface="Montserrat Medium"/>
                <a:ea typeface="Montserrat Medium"/>
                <a:cs typeface="Montserrat Medium"/>
                <a:sym typeface="Montserrat Medium"/>
              </a:defRPr>
            </a:lvl6pPr>
            <a:lvl7pPr lvl="6">
              <a:lnSpc>
                <a:spcPct val="95000"/>
              </a:lnSpc>
              <a:spcBef>
                <a:spcPts val="0"/>
              </a:spcBef>
              <a:spcAft>
                <a:spcPts val="0"/>
              </a:spcAft>
              <a:buSzPts val="2800"/>
              <a:buNone/>
              <a:defRPr>
                <a:latin typeface="Montserrat Medium"/>
                <a:ea typeface="Montserrat Medium"/>
                <a:cs typeface="Montserrat Medium"/>
                <a:sym typeface="Montserrat Medium"/>
              </a:defRPr>
            </a:lvl7pPr>
            <a:lvl8pPr lvl="7">
              <a:lnSpc>
                <a:spcPct val="95000"/>
              </a:lnSpc>
              <a:spcBef>
                <a:spcPts val="0"/>
              </a:spcBef>
              <a:spcAft>
                <a:spcPts val="0"/>
              </a:spcAft>
              <a:buSzPts val="2800"/>
              <a:buNone/>
              <a:defRPr>
                <a:latin typeface="Montserrat Medium"/>
                <a:ea typeface="Montserrat Medium"/>
                <a:cs typeface="Montserrat Medium"/>
                <a:sym typeface="Montserrat Medium"/>
              </a:defRPr>
            </a:lvl8pPr>
            <a:lvl9pPr lvl="8">
              <a:lnSpc>
                <a:spcPct val="95000"/>
              </a:lnSpc>
              <a:spcBef>
                <a:spcPts val="0"/>
              </a:spcBef>
              <a:spcAft>
                <a:spcPts val="0"/>
              </a:spcAft>
              <a:buSzPts val="2800"/>
              <a:buNone/>
              <a:defRPr>
                <a:latin typeface="Montserrat Medium"/>
                <a:ea typeface="Montserrat Medium"/>
                <a:cs typeface="Montserrat Medium"/>
                <a:sym typeface="Montserrat Medium"/>
              </a:defRPr>
            </a:lvl9pPr>
          </a:lstStyle>
          <a:p/>
        </p:txBody>
      </p:sp>
    </p:spTree>
  </p:cSld>
  <p:clrMapOvr>
    <a:masterClrMapping/>
  </p:clrMapOvr>
</p:sldLayout>
</file>

<file path=ppt/slideLayouts/slideLayout6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g - Divider - Light">
  <p:cSld name="CUSTOM_1_3">
    <p:bg>
      <p:bgPr>
        <a:solidFill>
          <a:schemeClr val="lt1"/>
        </a:solidFill>
      </p:bgPr>
    </p:bg>
    <p:spTree>
      <p:nvGrpSpPr>
        <p:cNvPr id="413" name="Shape 413"/>
        <p:cNvGrpSpPr/>
        <p:nvPr/>
      </p:nvGrpSpPr>
      <p:grpSpPr>
        <a:xfrm>
          <a:off x="0" y="0"/>
          <a:ext cx="0" cy="0"/>
          <a:chOff x="0" y="0"/>
          <a:chExt cx="0" cy="0"/>
        </a:xfrm>
      </p:grpSpPr>
      <p:sp>
        <p:nvSpPr>
          <p:cNvPr id="414" name="Google Shape;414;p69"/>
          <p:cNvSpPr txBox="1"/>
          <p:nvPr>
            <p:ph type="title"/>
          </p:nvPr>
        </p:nvSpPr>
        <p:spPr>
          <a:xfrm>
            <a:off x="952198" y="1521550"/>
            <a:ext cx="5048100" cy="2113800"/>
          </a:xfrm>
          <a:prstGeom prst="rect">
            <a:avLst/>
          </a:prstGeom>
        </p:spPr>
        <p:txBody>
          <a:bodyPr anchorCtr="0" anchor="t" bIns="91425" lIns="0" spcFirstLastPara="1" rIns="91425" wrap="square" tIns="91425">
            <a:noAutofit/>
          </a:bodyPr>
          <a:lstStyle>
            <a:lvl1pPr lvl="0">
              <a:lnSpc>
                <a:spcPct val="95000"/>
              </a:lnSpc>
              <a:spcBef>
                <a:spcPts val="0"/>
              </a:spcBef>
              <a:spcAft>
                <a:spcPts val="0"/>
              </a:spcAft>
              <a:buSzPts val="3600"/>
              <a:buFont typeface="Montserrat SemiBold"/>
              <a:buNone/>
              <a:defRPr b="0" sz="3600">
                <a:latin typeface="Montserrat SemiBold"/>
                <a:ea typeface="Montserrat SemiBold"/>
                <a:cs typeface="Montserrat SemiBold"/>
                <a:sym typeface="Montserrat SemiBold"/>
              </a:defRPr>
            </a:lvl1pPr>
            <a:lvl2pPr lvl="1">
              <a:lnSpc>
                <a:spcPct val="95000"/>
              </a:lnSpc>
              <a:spcBef>
                <a:spcPts val="0"/>
              </a:spcBef>
              <a:spcAft>
                <a:spcPts val="0"/>
              </a:spcAft>
              <a:buSzPts val="2800"/>
              <a:buNone/>
              <a:defRPr>
                <a:latin typeface="Montserrat Medium"/>
                <a:ea typeface="Montserrat Medium"/>
                <a:cs typeface="Montserrat Medium"/>
                <a:sym typeface="Montserrat Medium"/>
              </a:defRPr>
            </a:lvl2pPr>
            <a:lvl3pPr lvl="2">
              <a:lnSpc>
                <a:spcPct val="95000"/>
              </a:lnSpc>
              <a:spcBef>
                <a:spcPts val="0"/>
              </a:spcBef>
              <a:spcAft>
                <a:spcPts val="0"/>
              </a:spcAft>
              <a:buSzPts val="2800"/>
              <a:buNone/>
              <a:defRPr>
                <a:latin typeface="Montserrat Medium"/>
                <a:ea typeface="Montserrat Medium"/>
                <a:cs typeface="Montserrat Medium"/>
                <a:sym typeface="Montserrat Medium"/>
              </a:defRPr>
            </a:lvl3pPr>
            <a:lvl4pPr lvl="3">
              <a:lnSpc>
                <a:spcPct val="95000"/>
              </a:lnSpc>
              <a:spcBef>
                <a:spcPts val="0"/>
              </a:spcBef>
              <a:spcAft>
                <a:spcPts val="0"/>
              </a:spcAft>
              <a:buSzPts val="2800"/>
              <a:buNone/>
              <a:defRPr>
                <a:latin typeface="Montserrat Medium"/>
                <a:ea typeface="Montserrat Medium"/>
                <a:cs typeface="Montserrat Medium"/>
                <a:sym typeface="Montserrat Medium"/>
              </a:defRPr>
            </a:lvl4pPr>
            <a:lvl5pPr lvl="4">
              <a:lnSpc>
                <a:spcPct val="95000"/>
              </a:lnSpc>
              <a:spcBef>
                <a:spcPts val="0"/>
              </a:spcBef>
              <a:spcAft>
                <a:spcPts val="0"/>
              </a:spcAft>
              <a:buSzPts val="2800"/>
              <a:buNone/>
              <a:defRPr>
                <a:latin typeface="Montserrat Medium"/>
                <a:ea typeface="Montserrat Medium"/>
                <a:cs typeface="Montserrat Medium"/>
                <a:sym typeface="Montserrat Medium"/>
              </a:defRPr>
            </a:lvl5pPr>
            <a:lvl6pPr lvl="5">
              <a:lnSpc>
                <a:spcPct val="95000"/>
              </a:lnSpc>
              <a:spcBef>
                <a:spcPts val="0"/>
              </a:spcBef>
              <a:spcAft>
                <a:spcPts val="0"/>
              </a:spcAft>
              <a:buSzPts val="2800"/>
              <a:buNone/>
              <a:defRPr>
                <a:latin typeface="Montserrat Medium"/>
                <a:ea typeface="Montserrat Medium"/>
                <a:cs typeface="Montserrat Medium"/>
                <a:sym typeface="Montserrat Medium"/>
              </a:defRPr>
            </a:lvl6pPr>
            <a:lvl7pPr lvl="6">
              <a:lnSpc>
                <a:spcPct val="95000"/>
              </a:lnSpc>
              <a:spcBef>
                <a:spcPts val="0"/>
              </a:spcBef>
              <a:spcAft>
                <a:spcPts val="0"/>
              </a:spcAft>
              <a:buSzPts val="2800"/>
              <a:buNone/>
              <a:defRPr>
                <a:latin typeface="Montserrat Medium"/>
                <a:ea typeface="Montserrat Medium"/>
                <a:cs typeface="Montserrat Medium"/>
                <a:sym typeface="Montserrat Medium"/>
              </a:defRPr>
            </a:lvl7pPr>
            <a:lvl8pPr lvl="7">
              <a:lnSpc>
                <a:spcPct val="95000"/>
              </a:lnSpc>
              <a:spcBef>
                <a:spcPts val="0"/>
              </a:spcBef>
              <a:spcAft>
                <a:spcPts val="0"/>
              </a:spcAft>
              <a:buSzPts val="2800"/>
              <a:buNone/>
              <a:defRPr>
                <a:latin typeface="Montserrat Medium"/>
                <a:ea typeface="Montserrat Medium"/>
                <a:cs typeface="Montserrat Medium"/>
                <a:sym typeface="Montserrat Medium"/>
              </a:defRPr>
            </a:lvl8pPr>
            <a:lvl9pPr lvl="8">
              <a:lnSpc>
                <a:spcPct val="95000"/>
              </a:lnSpc>
              <a:spcBef>
                <a:spcPts val="0"/>
              </a:spcBef>
              <a:spcAft>
                <a:spcPts val="0"/>
              </a:spcAft>
              <a:buSzPts val="2800"/>
              <a:buNone/>
              <a:defRPr>
                <a:latin typeface="Montserrat Medium"/>
                <a:ea typeface="Montserrat Medium"/>
                <a:cs typeface="Montserrat Medium"/>
                <a:sym typeface="Montserrat Medium"/>
              </a:defRPr>
            </a:lvl9pPr>
          </a:lstStyle>
          <a:p/>
        </p:txBody>
      </p:sp>
      <p:pic>
        <p:nvPicPr>
          <p:cNvPr id="415" name="Google Shape;415;p69"/>
          <p:cNvPicPr preferRelativeResize="0"/>
          <p:nvPr/>
        </p:nvPicPr>
        <p:blipFill rotWithShape="1">
          <a:blip r:embed="rId2">
            <a:alphaModFix/>
          </a:blip>
          <a:srcRect b="0" l="0" r="0" t="0"/>
          <a:stretch/>
        </p:blipFill>
        <p:spPr>
          <a:xfrm>
            <a:off x="221525" y="210300"/>
            <a:ext cx="138325" cy="122950"/>
          </a:xfrm>
          <a:prstGeom prst="rect">
            <a:avLst/>
          </a:prstGeom>
          <a:noFill/>
          <a:ln>
            <a:noFill/>
          </a:ln>
        </p:spPr>
      </p:pic>
      <p:sp>
        <p:nvSpPr>
          <p:cNvPr id="416" name="Google Shape;416;p69"/>
          <p:cNvSpPr txBox="1"/>
          <p:nvPr>
            <p:ph idx="1" type="subTitle"/>
          </p:nvPr>
        </p:nvSpPr>
        <p:spPr>
          <a:xfrm>
            <a:off x="952300" y="210275"/>
            <a:ext cx="2903700" cy="123000"/>
          </a:xfrm>
          <a:prstGeom prst="rect">
            <a:avLst/>
          </a:prstGeom>
        </p:spPr>
        <p:txBody>
          <a:bodyPr anchorCtr="0" anchor="ctr" bIns="0" lIns="0" spcFirstLastPara="1" rIns="0" wrap="square" tIns="0">
            <a:noAutofit/>
          </a:bodyPr>
          <a:lstStyle>
            <a:lvl1pPr lvl="0">
              <a:lnSpc>
                <a:spcPct val="100000"/>
              </a:lnSpc>
              <a:spcBef>
                <a:spcPts val="0"/>
              </a:spcBef>
              <a:spcAft>
                <a:spcPts val="0"/>
              </a:spcAft>
              <a:buClr>
                <a:schemeClr val="dk1"/>
              </a:buClr>
              <a:buSzPts val="800"/>
              <a:buFont typeface="Montserrat SemiBold"/>
              <a:buNone/>
              <a:defRPr sz="800">
                <a:solidFill>
                  <a:schemeClr val="dk1"/>
                </a:solidFill>
                <a:latin typeface="Montserrat SemiBold"/>
                <a:ea typeface="Montserrat SemiBold"/>
                <a:cs typeface="Montserrat SemiBold"/>
                <a:sym typeface="Montserrat SemiBold"/>
              </a:defRPr>
            </a:lvl1pPr>
            <a:lvl2pPr lvl="1" algn="ctr">
              <a:lnSpc>
                <a:spcPct val="100000"/>
              </a:lnSpc>
              <a:spcBef>
                <a:spcPts val="0"/>
              </a:spcBef>
              <a:spcAft>
                <a:spcPts val="0"/>
              </a:spcAft>
              <a:buClr>
                <a:schemeClr val="lt1"/>
              </a:buClr>
              <a:buSzPts val="2800"/>
              <a:buNone/>
              <a:defRPr sz="2800">
                <a:solidFill>
                  <a:schemeClr val="lt1"/>
                </a:solidFill>
              </a:defRPr>
            </a:lvl2pPr>
            <a:lvl3pPr lvl="2" algn="ctr">
              <a:lnSpc>
                <a:spcPct val="100000"/>
              </a:lnSpc>
              <a:spcBef>
                <a:spcPts val="0"/>
              </a:spcBef>
              <a:spcAft>
                <a:spcPts val="0"/>
              </a:spcAft>
              <a:buClr>
                <a:schemeClr val="lt1"/>
              </a:buClr>
              <a:buSzPts val="2800"/>
              <a:buNone/>
              <a:defRPr sz="2800">
                <a:solidFill>
                  <a:schemeClr val="lt1"/>
                </a:solidFill>
              </a:defRPr>
            </a:lvl3pPr>
            <a:lvl4pPr lvl="3" algn="ctr">
              <a:lnSpc>
                <a:spcPct val="100000"/>
              </a:lnSpc>
              <a:spcBef>
                <a:spcPts val="0"/>
              </a:spcBef>
              <a:spcAft>
                <a:spcPts val="0"/>
              </a:spcAft>
              <a:buClr>
                <a:schemeClr val="lt1"/>
              </a:buClr>
              <a:buSzPts val="2800"/>
              <a:buNone/>
              <a:defRPr sz="2800">
                <a:solidFill>
                  <a:schemeClr val="lt1"/>
                </a:solidFill>
              </a:defRPr>
            </a:lvl4pPr>
            <a:lvl5pPr lvl="4" algn="ctr">
              <a:lnSpc>
                <a:spcPct val="100000"/>
              </a:lnSpc>
              <a:spcBef>
                <a:spcPts val="0"/>
              </a:spcBef>
              <a:spcAft>
                <a:spcPts val="0"/>
              </a:spcAft>
              <a:buClr>
                <a:schemeClr val="lt1"/>
              </a:buClr>
              <a:buSzPts val="2800"/>
              <a:buNone/>
              <a:defRPr sz="2800">
                <a:solidFill>
                  <a:schemeClr val="lt1"/>
                </a:solidFill>
              </a:defRPr>
            </a:lvl5pPr>
            <a:lvl6pPr lvl="5" algn="ctr">
              <a:lnSpc>
                <a:spcPct val="100000"/>
              </a:lnSpc>
              <a:spcBef>
                <a:spcPts val="0"/>
              </a:spcBef>
              <a:spcAft>
                <a:spcPts val="0"/>
              </a:spcAft>
              <a:buClr>
                <a:schemeClr val="lt1"/>
              </a:buClr>
              <a:buSzPts val="2800"/>
              <a:buNone/>
              <a:defRPr sz="2800">
                <a:solidFill>
                  <a:schemeClr val="lt1"/>
                </a:solidFill>
              </a:defRPr>
            </a:lvl6pPr>
            <a:lvl7pPr lvl="6" algn="ctr">
              <a:lnSpc>
                <a:spcPct val="100000"/>
              </a:lnSpc>
              <a:spcBef>
                <a:spcPts val="0"/>
              </a:spcBef>
              <a:spcAft>
                <a:spcPts val="0"/>
              </a:spcAft>
              <a:buClr>
                <a:schemeClr val="lt1"/>
              </a:buClr>
              <a:buSzPts val="2800"/>
              <a:buNone/>
              <a:defRPr sz="2800">
                <a:solidFill>
                  <a:schemeClr val="lt1"/>
                </a:solidFill>
              </a:defRPr>
            </a:lvl7pPr>
            <a:lvl8pPr lvl="7" algn="ctr">
              <a:lnSpc>
                <a:spcPct val="100000"/>
              </a:lnSpc>
              <a:spcBef>
                <a:spcPts val="0"/>
              </a:spcBef>
              <a:spcAft>
                <a:spcPts val="0"/>
              </a:spcAft>
              <a:buClr>
                <a:schemeClr val="lt1"/>
              </a:buClr>
              <a:buSzPts val="2800"/>
              <a:buNone/>
              <a:defRPr sz="2800">
                <a:solidFill>
                  <a:schemeClr val="lt1"/>
                </a:solidFill>
              </a:defRPr>
            </a:lvl8pPr>
            <a:lvl9pPr lvl="8" algn="ctr">
              <a:lnSpc>
                <a:spcPct val="100000"/>
              </a:lnSpc>
              <a:spcBef>
                <a:spcPts val="0"/>
              </a:spcBef>
              <a:spcAft>
                <a:spcPts val="0"/>
              </a:spcAft>
              <a:buClr>
                <a:schemeClr val="lt1"/>
              </a:buClr>
              <a:buSzPts val="2800"/>
              <a:buNone/>
              <a:defRPr sz="2800">
                <a:solidFill>
                  <a:schemeClr val="lt1"/>
                </a:solidFill>
              </a:defRPr>
            </a:lvl9pPr>
          </a:lstStyle>
          <a:p/>
        </p:txBody>
      </p:sp>
      <p:sp>
        <p:nvSpPr>
          <p:cNvPr id="417" name="Google Shape;417;p69"/>
          <p:cNvSpPr txBox="1"/>
          <p:nvPr/>
        </p:nvSpPr>
        <p:spPr>
          <a:xfrm rot="-5400000">
            <a:off x="-975112" y="3297988"/>
            <a:ext cx="2528700" cy="771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500">
                <a:solidFill>
                  <a:srgbClr val="999999"/>
                </a:solidFill>
                <a:latin typeface="Montserrat Medium"/>
                <a:ea typeface="Montserrat Medium"/>
                <a:cs typeface="Montserrat Medium"/>
                <a:sym typeface="Montserrat Medium"/>
              </a:rPr>
              <a:t>© 2023 Skydio, Inc. Proprietary &amp; Confidential</a:t>
            </a:r>
            <a:endParaRPr sz="500">
              <a:solidFill>
                <a:srgbClr val="999999"/>
              </a:solidFill>
              <a:latin typeface="Montserrat Medium"/>
              <a:ea typeface="Montserrat Medium"/>
              <a:cs typeface="Montserrat Medium"/>
              <a:sym typeface="Montserrat Medium"/>
            </a:endParaRPr>
          </a:p>
        </p:txBody>
      </p:sp>
      <p:sp>
        <p:nvSpPr>
          <p:cNvPr id="418" name="Google Shape;418;p69"/>
          <p:cNvSpPr txBox="1"/>
          <p:nvPr/>
        </p:nvSpPr>
        <p:spPr>
          <a:xfrm>
            <a:off x="202413" y="4779625"/>
            <a:ext cx="176700" cy="2388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fld id="{00000000-1234-1234-1234-123412341234}" type="slidenum">
              <a:rPr lang="en" sz="700">
                <a:solidFill>
                  <a:schemeClr val="dk1"/>
                </a:solidFill>
                <a:latin typeface="Montserrat Medium"/>
                <a:ea typeface="Montserrat Medium"/>
                <a:cs typeface="Montserrat Medium"/>
                <a:sym typeface="Montserrat Medium"/>
              </a:rPr>
              <a:t>‹#›</a:t>
            </a:fld>
            <a:endParaRPr sz="700">
              <a:solidFill>
                <a:schemeClr val="dk1"/>
              </a:solidFill>
              <a:latin typeface="Montserrat Medium"/>
              <a:ea typeface="Montserrat Medium"/>
              <a:cs typeface="Montserrat Medium"/>
              <a:sym typeface="Montserrat Medium"/>
            </a:endParaRPr>
          </a:p>
        </p:txBody>
      </p:sp>
    </p:spTree>
  </p:cSld>
  <p:clrMapOvr>
    <a:masterClrMapping/>
  </p:clrMapOvr>
</p:sldLayout>
</file>

<file path=ppt/slideLayouts/slideLayout6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g - Divider - Bright">
  <p:cSld name="CUSTOM_1_2">
    <p:bg>
      <p:bgPr>
        <a:solidFill>
          <a:srgbClr val="088BF5"/>
        </a:solidFill>
      </p:bgPr>
    </p:bg>
    <p:spTree>
      <p:nvGrpSpPr>
        <p:cNvPr id="419" name="Shape 419"/>
        <p:cNvGrpSpPr/>
        <p:nvPr/>
      </p:nvGrpSpPr>
      <p:grpSpPr>
        <a:xfrm>
          <a:off x="0" y="0"/>
          <a:ext cx="0" cy="0"/>
          <a:chOff x="0" y="0"/>
          <a:chExt cx="0" cy="0"/>
        </a:xfrm>
      </p:grpSpPr>
      <p:pic>
        <p:nvPicPr>
          <p:cNvPr id="420" name="Google Shape;420;p70"/>
          <p:cNvPicPr preferRelativeResize="0"/>
          <p:nvPr/>
        </p:nvPicPr>
        <p:blipFill rotWithShape="1">
          <a:blip r:embed="rId2">
            <a:alphaModFix/>
          </a:blip>
          <a:srcRect b="0" l="0" r="0" t="0"/>
          <a:stretch/>
        </p:blipFill>
        <p:spPr>
          <a:xfrm>
            <a:off x="221525" y="210300"/>
            <a:ext cx="138325" cy="122950"/>
          </a:xfrm>
          <a:prstGeom prst="rect">
            <a:avLst/>
          </a:prstGeom>
          <a:noFill/>
          <a:ln>
            <a:noFill/>
          </a:ln>
        </p:spPr>
      </p:pic>
      <p:sp>
        <p:nvSpPr>
          <p:cNvPr id="421" name="Google Shape;421;p70"/>
          <p:cNvSpPr txBox="1"/>
          <p:nvPr/>
        </p:nvSpPr>
        <p:spPr>
          <a:xfrm rot="-5400000">
            <a:off x="-975112" y="3297988"/>
            <a:ext cx="2528700" cy="771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500">
                <a:solidFill>
                  <a:srgbClr val="D9D9D9"/>
                </a:solidFill>
                <a:latin typeface="Montserrat Medium"/>
                <a:ea typeface="Montserrat Medium"/>
                <a:cs typeface="Montserrat Medium"/>
                <a:sym typeface="Montserrat Medium"/>
              </a:rPr>
              <a:t>© 2023 Skydio, Inc. Proprietary &amp; Confidential</a:t>
            </a:r>
            <a:endParaRPr sz="500">
              <a:solidFill>
                <a:srgbClr val="D9D9D9"/>
              </a:solidFill>
              <a:latin typeface="Montserrat Medium"/>
              <a:ea typeface="Montserrat Medium"/>
              <a:cs typeface="Montserrat Medium"/>
              <a:sym typeface="Montserrat Medium"/>
            </a:endParaRPr>
          </a:p>
        </p:txBody>
      </p:sp>
      <p:sp>
        <p:nvSpPr>
          <p:cNvPr id="422" name="Google Shape;422;p70"/>
          <p:cNvSpPr txBox="1"/>
          <p:nvPr/>
        </p:nvSpPr>
        <p:spPr>
          <a:xfrm>
            <a:off x="202413" y="4779625"/>
            <a:ext cx="176700" cy="2388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fld id="{00000000-1234-1234-1234-123412341234}" type="slidenum">
              <a:rPr lang="en" sz="700">
                <a:solidFill>
                  <a:schemeClr val="lt1"/>
                </a:solidFill>
                <a:latin typeface="Montserrat Medium"/>
                <a:ea typeface="Montserrat Medium"/>
                <a:cs typeface="Montserrat Medium"/>
                <a:sym typeface="Montserrat Medium"/>
              </a:rPr>
              <a:t>‹#›</a:t>
            </a:fld>
            <a:endParaRPr sz="700">
              <a:solidFill>
                <a:schemeClr val="lt1"/>
              </a:solidFill>
              <a:latin typeface="Montserrat Medium"/>
              <a:ea typeface="Montserrat Medium"/>
              <a:cs typeface="Montserrat Medium"/>
              <a:sym typeface="Montserrat Medium"/>
            </a:endParaRPr>
          </a:p>
        </p:txBody>
      </p:sp>
      <p:sp>
        <p:nvSpPr>
          <p:cNvPr id="423" name="Google Shape;423;p70"/>
          <p:cNvSpPr txBox="1"/>
          <p:nvPr>
            <p:ph idx="1" type="subTitle"/>
          </p:nvPr>
        </p:nvSpPr>
        <p:spPr>
          <a:xfrm>
            <a:off x="952300" y="210275"/>
            <a:ext cx="2903700" cy="123000"/>
          </a:xfrm>
          <a:prstGeom prst="rect">
            <a:avLst/>
          </a:prstGeom>
        </p:spPr>
        <p:txBody>
          <a:bodyPr anchorCtr="0" anchor="ctr" bIns="0" lIns="0" spcFirstLastPara="1" rIns="0" wrap="square" tIns="0">
            <a:noAutofit/>
          </a:bodyPr>
          <a:lstStyle>
            <a:lvl1pPr lvl="0">
              <a:lnSpc>
                <a:spcPct val="100000"/>
              </a:lnSpc>
              <a:spcBef>
                <a:spcPts val="0"/>
              </a:spcBef>
              <a:spcAft>
                <a:spcPts val="0"/>
              </a:spcAft>
              <a:buClr>
                <a:schemeClr val="lt1"/>
              </a:buClr>
              <a:buSzPts val="800"/>
              <a:buFont typeface="Montserrat SemiBold"/>
              <a:buNone/>
              <a:defRPr sz="800">
                <a:solidFill>
                  <a:schemeClr val="lt1"/>
                </a:solidFill>
                <a:latin typeface="Montserrat SemiBold"/>
                <a:ea typeface="Montserrat SemiBold"/>
                <a:cs typeface="Montserrat SemiBold"/>
                <a:sym typeface="Montserrat SemiBold"/>
              </a:defRPr>
            </a:lvl1pPr>
            <a:lvl2pPr lvl="1" algn="ctr">
              <a:lnSpc>
                <a:spcPct val="100000"/>
              </a:lnSpc>
              <a:spcBef>
                <a:spcPts val="0"/>
              </a:spcBef>
              <a:spcAft>
                <a:spcPts val="0"/>
              </a:spcAft>
              <a:buClr>
                <a:schemeClr val="lt1"/>
              </a:buClr>
              <a:buSzPts val="2800"/>
              <a:buNone/>
              <a:defRPr sz="2800">
                <a:solidFill>
                  <a:schemeClr val="lt1"/>
                </a:solidFill>
              </a:defRPr>
            </a:lvl2pPr>
            <a:lvl3pPr lvl="2" algn="ctr">
              <a:lnSpc>
                <a:spcPct val="100000"/>
              </a:lnSpc>
              <a:spcBef>
                <a:spcPts val="0"/>
              </a:spcBef>
              <a:spcAft>
                <a:spcPts val="0"/>
              </a:spcAft>
              <a:buClr>
                <a:schemeClr val="lt1"/>
              </a:buClr>
              <a:buSzPts val="2800"/>
              <a:buNone/>
              <a:defRPr sz="2800">
                <a:solidFill>
                  <a:schemeClr val="lt1"/>
                </a:solidFill>
              </a:defRPr>
            </a:lvl3pPr>
            <a:lvl4pPr lvl="3" algn="ctr">
              <a:lnSpc>
                <a:spcPct val="100000"/>
              </a:lnSpc>
              <a:spcBef>
                <a:spcPts val="0"/>
              </a:spcBef>
              <a:spcAft>
                <a:spcPts val="0"/>
              </a:spcAft>
              <a:buClr>
                <a:schemeClr val="lt1"/>
              </a:buClr>
              <a:buSzPts val="2800"/>
              <a:buNone/>
              <a:defRPr sz="2800">
                <a:solidFill>
                  <a:schemeClr val="lt1"/>
                </a:solidFill>
              </a:defRPr>
            </a:lvl4pPr>
            <a:lvl5pPr lvl="4" algn="ctr">
              <a:lnSpc>
                <a:spcPct val="100000"/>
              </a:lnSpc>
              <a:spcBef>
                <a:spcPts val="0"/>
              </a:spcBef>
              <a:spcAft>
                <a:spcPts val="0"/>
              </a:spcAft>
              <a:buClr>
                <a:schemeClr val="lt1"/>
              </a:buClr>
              <a:buSzPts val="2800"/>
              <a:buNone/>
              <a:defRPr sz="2800">
                <a:solidFill>
                  <a:schemeClr val="lt1"/>
                </a:solidFill>
              </a:defRPr>
            </a:lvl5pPr>
            <a:lvl6pPr lvl="5" algn="ctr">
              <a:lnSpc>
                <a:spcPct val="100000"/>
              </a:lnSpc>
              <a:spcBef>
                <a:spcPts val="0"/>
              </a:spcBef>
              <a:spcAft>
                <a:spcPts val="0"/>
              </a:spcAft>
              <a:buClr>
                <a:schemeClr val="lt1"/>
              </a:buClr>
              <a:buSzPts val="2800"/>
              <a:buNone/>
              <a:defRPr sz="2800">
                <a:solidFill>
                  <a:schemeClr val="lt1"/>
                </a:solidFill>
              </a:defRPr>
            </a:lvl6pPr>
            <a:lvl7pPr lvl="6" algn="ctr">
              <a:lnSpc>
                <a:spcPct val="100000"/>
              </a:lnSpc>
              <a:spcBef>
                <a:spcPts val="0"/>
              </a:spcBef>
              <a:spcAft>
                <a:spcPts val="0"/>
              </a:spcAft>
              <a:buClr>
                <a:schemeClr val="lt1"/>
              </a:buClr>
              <a:buSzPts val="2800"/>
              <a:buNone/>
              <a:defRPr sz="2800">
                <a:solidFill>
                  <a:schemeClr val="lt1"/>
                </a:solidFill>
              </a:defRPr>
            </a:lvl7pPr>
            <a:lvl8pPr lvl="7" algn="ctr">
              <a:lnSpc>
                <a:spcPct val="100000"/>
              </a:lnSpc>
              <a:spcBef>
                <a:spcPts val="0"/>
              </a:spcBef>
              <a:spcAft>
                <a:spcPts val="0"/>
              </a:spcAft>
              <a:buClr>
                <a:schemeClr val="lt1"/>
              </a:buClr>
              <a:buSzPts val="2800"/>
              <a:buNone/>
              <a:defRPr sz="2800">
                <a:solidFill>
                  <a:schemeClr val="lt1"/>
                </a:solidFill>
              </a:defRPr>
            </a:lvl8pPr>
            <a:lvl9pPr lvl="8" algn="ctr">
              <a:lnSpc>
                <a:spcPct val="100000"/>
              </a:lnSpc>
              <a:spcBef>
                <a:spcPts val="0"/>
              </a:spcBef>
              <a:spcAft>
                <a:spcPts val="0"/>
              </a:spcAft>
              <a:buClr>
                <a:schemeClr val="lt1"/>
              </a:buClr>
              <a:buSzPts val="2800"/>
              <a:buNone/>
              <a:defRPr sz="2800">
                <a:solidFill>
                  <a:schemeClr val="lt1"/>
                </a:solidFill>
              </a:defRPr>
            </a:lvl9pPr>
          </a:lstStyle>
          <a:p/>
        </p:txBody>
      </p:sp>
      <p:sp>
        <p:nvSpPr>
          <p:cNvPr id="424" name="Google Shape;424;p70"/>
          <p:cNvSpPr txBox="1"/>
          <p:nvPr>
            <p:ph type="title"/>
          </p:nvPr>
        </p:nvSpPr>
        <p:spPr>
          <a:xfrm>
            <a:off x="952198" y="1521550"/>
            <a:ext cx="5048100" cy="2113800"/>
          </a:xfrm>
          <a:prstGeom prst="rect">
            <a:avLst/>
          </a:prstGeom>
        </p:spPr>
        <p:txBody>
          <a:bodyPr anchorCtr="0" anchor="t" bIns="91425" lIns="0" spcFirstLastPara="1" rIns="91425" wrap="square" tIns="91425">
            <a:noAutofit/>
          </a:bodyPr>
          <a:lstStyle>
            <a:lvl1pPr lvl="0">
              <a:lnSpc>
                <a:spcPct val="95000"/>
              </a:lnSpc>
              <a:spcBef>
                <a:spcPts val="0"/>
              </a:spcBef>
              <a:spcAft>
                <a:spcPts val="0"/>
              </a:spcAft>
              <a:buClr>
                <a:schemeClr val="lt1"/>
              </a:buClr>
              <a:buSzPts val="3600"/>
              <a:buFont typeface="Montserrat SemiBold"/>
              <a:buNone/>
              <a:defRPr b="0" sz="3600">
                <a:solidFill>
                  <a:schemeClr val="lt1"/>
                </a:solidFill>
                <a:latin typeface="Montserrat SemiBold"/>
                <a:ea typeface="Montserrat SemiBold"/>
                <a:cs typeface="Montserrat SemiBold"/>
                <a:sym typeface="Montserrat SemiBold"/>
              </a:defRPr>
            </a:lvl1pPr>
            <a:lvl2pPr lvl="1">
              <a:lnSpc>
                <a:spcPct val="95000"/>
              </a:lnSpc>
              <a:spcBef>
                <a:spcPts val="0"/>
              </a:spcBef>
              <a:spcAft>
                <a:spcPts val="0"/>
              </a:spcAft>
              <a:buSzPts val="2800"/>
              <a:buNone/>
              <a:defRPr>
                <a:latin typeface="Montserrat Medium"/>
                <a:ea typeface="Montserrat Medium"/>
                <a:cs typeface="Montserrat Medium"/>
                <a:sym typeface="Montserrat Medium"/>
              </a:defRPr>
            </a:lvl2pPr>
            <a:lvl3pPr lvl="2">
              <a:lnSpc>
                <a:spcPct val="95000"/>
              </a:lnSpc>
              <a:spcBef>
                <a:spcPts val="0"/>
              </a:spcBef>
              <a:spcAft>
                <a:spcPts val="0"/>
              </a:spcAft>
              <a:buSzPts val="2800"/>
              <a:buNone/>
              <a:defRPr>
                <a:latin typeface="Montserrat Medium"/>
                <a:ea typeface="Montserrat Medium"/>
                <a:cs typeface="Montserrat Medium"/>
                <a:sym typeface="Montserrat Medium"/>
              </a:defRPr>
            </a:lvl3pPr>
            <a:lvl4pPr lvl="3">
              <a:lnSpc>
                <a:spcPct val="95000"/>
              </a:lnSpc>
              <a:spcBef>
                <a:spcPts val="0"/>
              </a:spcBef>
              <a:spcAft>
                <a:spcPts val="0"/>
              </a:spcAft>
              <a:buSzPts val="2800"/>
              <a:buNone/>
              <a:defRPr>
                <a:latin typeface="Montserrat Medium"/>
                <a:ea typeface="Montserrat Medium"/>
                <a:cs typeface="Montserrat Medium"/>
                <a:sym typeface="Montserrat Medium"/>
              </a:defRPr>
            </a:lvl4pPr>
            <a:lvl5pPr lvl="4">
              <a:lnSpc>
                <a:spcPct val="95000"/>
              </a:lnSpc>
              <a:spcBef>
                <a:spcPts val="0"/>
              </a:spcBef>
              <a:spcAft>
                <a:spcPts val="0"/>
              </a:spcAft>
              <a:buSzPts val="2800"/>
              <a:buNone/>
              <a:defRPr>
                <a:latin typeface="Montserrat Medium"/>
                <a:ea typeface="Montserrat Medium"/>
                <a:cs typeface="Montserrat Medium"/>
                <a:sym typeface="Montserrat Medium"/>
              </a:defRPr>
            </a:lvl5pPr>
            <a:lvl6pPr lvl="5">
              <a:lnSpc>
                <a:spcPct val="95000"/>
              </a:lnSpc>
              <a:spcBef>
                <a:spcPts val="0"/>
              </a:spcBef>
              <a:spcAft>
                <a:spcPts val="0"/>
              </a:spcAft>
              <a:buSzPts val="2800"/>
              <a:buNone/>
              <a:defRPr>
                <a:latin typeface="Montserrat Medium"/>
                <a:ea typeface="Montserrat Medium"/>
                <a:cs typeface="Montserrat Medium"/>
                <a:sym typeface="Montserrat Medium"/>
              </a:defRPr>
            </a:lvl6pPr>
            <a:lvl7pPr lvl="6">
              <a:lnSpc>
                <a:spcPct val="95000"/>
              </a:lnSpc>
              <a:spcBef>
                <a:spcPts val="0"/>
              </a:spcBef>
              <a:spcAft>
                <a:spcPts val="0"/>
              </a:spcAft>
              <a:buSzPts val="2800"/>
              <a:buNone/>
              <a:defRPr>
                <a:latin typeface="Montserrat Medium"/>
                <a:ea typeface="Montserrat Medium"/>
                <a:cs typeface="Montserrat Medium"/>
                <a:sym typeface="Montserrat Medium"/>
              </a:defRPr>
            </a:lvl7pPr>
            <a:lvl8pPr lvl="7">
              <a:lnSpc>
                <a:spcPct val="95000"/>
              </a:lnSpc>
              <a:spcBef>
                <a:spcPts val="0"/>
              </a:spcBef>
              <a:spcAft>
                <a:spcPts val="0"/>
              </a:spcAft>
              <a:buSzPts val="2800"/>
              <a:buNone/>
              <a:defRPr>
                <a:latin typeface="Montserrat Medium"/>
                <a:ea typeface="Montserrat Medium"/>
                <a:cs typeface="Montserrat Medium"/>
                <a:sym typeface="Montserrat Medium"/>
              </a:defRPr>
            </a:lvl8pPr>
            <a:lvl9pPr lvl="8">
              <a:lnSpc>
                <a:spcPct val="95000"/>
              </a:lnSpc>
              <a:spcBef>
                <a:spcPts val="0"/>
              </a:spcBef>
              <a:spcAft>
                <a:spcPts val="0"/>
              </a:spcAft>
              <a:buSzPts val="2800"/>
              <a:buNone/>
              <a:defRPr>
                <a:latin typeface="Montserrat Medium"/>
                <a:ea typeface="Montserrat Medium"/>
                <a:cs typeface="Montserrat Medium"/>
                <a:sym typeface="Montserrat Medium"/>
              </a:defRPr>
            </a:lvl9pPr>
          </a:lstStyle>
          <a:p/>
        </p:txBody>
      </p:sp>
    </p:spTree>
  </p:cSld>
  <p:clrMapOvr>
    <a:masterClrMapping/>
  </p:clrMapOvr>
</p:sldLayout>
</file>

<file path=ppt/slideLayouts/slideLayout6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 - Quote - Dark">
  <p:cSld name="CUSTOM_1_1">
    <p:bg>
      <p:bgPr>
        <a:solidFill>
          <a:schemeClr val="dk1"/>
        </a:solidFill>
      </p:bgPr>
    </p:bg>
    <p:spTree>
      <p:nvGrpSpPr>
        <p:cNvPr id="425" name="Shape 425"/>
        <p:cNvGrpSpPr/>
        <p:nvPr/>
      </p:nvGrpSpPr>
      <p:grpSpPr>
        <a:xfrm>
          <a:off x="0" y="0"/>
          <a:ext cx="0" cy="0"/>
          <a:chOff x="0" y="0"/>
          <a:chExt cx="0" cy="0"/>
        </a:xfrm>
      </p:grpSpPr>
      <p:pic>
        <p:nvPicPr>
          <p:cNvPr id="426" name="Google Shape;426;p71"/>
          <p:cNvPicPr preferRelativeResize="0"/>
          <p:nvPr/>
        </p:nvPicPr>
        <p:blipFill rotWithShape="1">
          <a:blip r:embed="rId2">
            <a:alphaModFix/>
          </a:blip>
          <a:srcRect b="0" l="0" r="0" t="0"/>
          <a:stretch/>
        </p:blipFill>
        <p:spPr>
          <a:xfrm>
            <a:off x="221525" y="210300"/>
            <a:ext cx="138325" cy="122950"/>
          </a:xfrm>
          <a:prstGeom prst="rect">
            <a:avLst/>
          </a:prstGeom>
          <a:noFill/>
          <a:ln>
            <a:noFill/>
          </a:ln>
        </p:spPr>
      </p:pic>
      <p:sp>
        <p:nvSpPr>
          <p:cNvPr id="427" name="Google Shape;427;p71"/>
          <p:cNvSpPr txBox="1"/>
          <p:nvPr/>
        </p:nvSpPr>
        <p:spPr>
          <a:xfrm rot="-5400000">
            <a:off x="-975112" y="3297988"/>
            <a:ext cx="2528700" cy="771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500">
                <a:solidFill>
                  <a:srgbClr val="666666"/>
                </a:solidFill>
                <a:latin typeface="Montserrat Medium"/>
                <a:ea typeface="Montserrat Medium"/>
                <a:cs typeface="Montserrat Medium"/>
                <a:sym typeface="Montserrat Medium"/>
              </a:rPr>
              <a:t>© 2023 Skydio, Inc. Proprietary &amp; Confidential</a:t>
            </a:r>
            <a:endParaRPr sz="500">
              <a:solidFill>
                <a:srgbClr val="666666"/>
              </a:solidFill>
              <a:latin typeface="Montserrat Medium"/>
              <a:ea typeface="Montserrat Medium"/>
              <a:cs typeface="Montserrat Medium"/>
              <a:sym typeface="Montserrat Medium"/>
            </a:endParaRPr>
          </a:p>
        </p:txBody>
      </p:sp>
      <p:sp>
        <p:nvSpPr>
          <p:cNvPr id="428" name="Google Shape;428;p71"/>
          <p:cNvSpPr txBox="1"/>
          <p:nvPr/>
        </p:nvSpPr>
        <p:spPr>
          <a:xfrm>
            <a:off x="202413" y="4779625"/>
            <a:ext cx="176700" cy="2388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fld id="{00000000-1234-1234-1234-123412341234}" type="slidenum">
              <a:rPr lang="en" sz="700">
                <a:solidFill>
                  <a:schemeClr val="lt1"/>
                </a:solidFill>
                <a:latin typeface="Montserrat Medium"/>
                <a:ea typeface="Montserrat Medium"/>
                <a:cs typeface="Montserrat Medium"/>
                <a:sym typeface="Montserrat Medium"/>
              </a:rPr>
              <a:t>‹#›</a:t>
            </a:fld>
            <a:endParaRPr sz="700">
              <a:solidFill>
                <a:schemeClr val="lt1"/>
              </a:solidFill>
              <a:latin typeface="Montserrat Medium"/>
              <a:ea typeface="Montserrat Medium"/>
              <a:cs typeface="Montserrat Medium"/>
              <a:sym typeface="Montserrat Medium"/>
            </a:endParaRPr>
          </a:p>
        </p:txBody>
      </p:sp>
      <p:sp>
        <p:nvSpPr>
          <p:cNvPr id="429" name="Google Shape;429;p71"/>
          <p:cNvSpPr txBox="1"/>
          <p:nvPr>
            <p:ph idx="1" type="subTitle"/>
          </p:nvPr>
        </p:nvSpPr>
        <p:spPr>
          <a:xfrm>
            <a:off x="952300" y="210275"/>
            <a:ext cx="2903700" cy="123000"/>
          </a:xfrm>
          <a:prstGeom prst="rect">
            <a:avLst/>
          </a:prstGeom>
        </p:spPr>
        <p:txBody>
          <a:bodyPr anchorCtr="0" anchor="ctr" bIns="0" lIns="0" spcFirstLastPara="1" rIns="0" wrap="square" tIns="0">
            <a:noAutofit/>
          </a:bodyPr>
          <a:lstStyle>
            <a:lvl1pPr lvl="0">
              <a:lnSpc>
                <a:spcPct val="100000"/>
              </a:lnSpc>
              <a:spcBef>
                <a:spcPts val="0"/>
              </a:spcBef>
              <a:spcAft>
                <a:spcPts val="0"/>
              </a:spcAft>
              <a:buClr>
                <a:schemeClr val="lt1"/>
              </a:buClr>
              <a:buSzPts val="800"/>
              <a:buFont typeface="Montserrat SemiBold"/>
              <a:buNone/>
              <a:defRPr sz="800">
                <a:solidFill>
                  <a:schemeClr val="lt1"/>
                </a:solidFill>
                <a:latin typeface="Montserrat SemiBold"/>
                <a:ea typeface="Montserrat SemiBold"/>
                <a:cs typeface="Montserrat SemiBold"/>
                <a:sym typeface="Montserrat SemiBold"/>
              </a:defRPr>
            </a:lvl1pPr>
            <a:lvl2pPr lvl="1" algn="ctr">
              <a:lnSpc>
                <a:spcPct val="100000"/>
              </a:lnSpc>
              <a:spcBef>
                <a:spcPts val="0"/>
              </a:spcBef>
              <a:spcAft>
                <a:spcPts val="0"/>
              </a:spcAft>
              <a:buClr>
                <a:schemeClr val="lt1"/>
              </a:buClr>
              <a:buSzPts val="2800"/>
              <a:buNone/>
              <a:defRPr sz="2800">
                <a:solidFill>
                  <a:schemeClr val="lt1"/>
                </a:solidFill>
              </a:defRPr>
            </a:lvl2pPr>
            <a:lvl3pPr lvl="2" algn="ctr">
              <a:lnSpc>
                <a:spcPct val="100000"/>
              </a:lnSpc>
              <a:spcBef>
                <a:spcPts val="0"/>
              </a:spcBef>
              <a:spcAft>
                <a:spcPts val="0"/>
              </a:spcAft>
              <a:buClr>
                <a:schemeClr val="lt1"/>
              </a:buClr>
              <a:buSzPts val="2800"/>
              <a:buNone/>
              <a:defRPr sz="2800">
                <a:solidFill>
                  <a:schemeClr val="lt1"/>
                </a:solidFill>
              </a:defRPr>
            </a:lvl3pPr>
            <a:lvl4pPr lvl="3" algn="ctr">
              <a:lnSpc>
                <a:spcPct val="100000"/>
              </a:lnSpc>
              <a:spcBef>
                <a:spcPts val="0"/>
              </a:spcBef>
              <a:spcAft>
                <a:spcPts val="0"/>
              </a:spcAft>
              <a:buClr>
                <a:schemeClr val="lt1"/>
              </a:buClr>
              <a:buSzPts val="2800"/>
              <a:buNone/>
              <a:defRPr sz="2800">
                <a:solidFill>
                  <a:schemeClr val="lt1"/>
                </a:solidFill>
              </a:defRPr>
            </a:lvl4pPr>
            <a:lvl5pPr lvl="4" algn="ctr">
              <a:lnSpc>
                <a:spcPct val="100000"/>
              </a:lnSpc>
              <a:spcBef>
                <a:spcPts val="0"/>
              </a:spcBef>
              <a:spcAft>
                <a:spcPts val="0"/>
              </a:spcAft>
              <a:buClr>
                <a:schemeClr val="lt1"/>
              </a:buClr>
              <a:buSzPts val="2800"/>
              <a:buNone/>
              <a:defRPr sz="2800">
                <a:solidFill>
                  <a:schemeClr val="lt1"/>
                </a:solidFill>
              </a:defRPr>
            </a:lvl5pPr>
            <a:lvl6pPr lvl="5" algn="ctr">
              <a:lnSpc>
                <a:spcPct val="100000"/>
              </a:lnSpc>
              <a:spcBef>
                <a:spcPts val="0"/>
              </a:spcBef>
              <a:spcAft>
                <a:spcPts val="0"/>
              </a:spcAft>
              <a:buClr>
                <a:schemeClr val="lt1"/>
              </a:buClr>
              <a:buSzPts val="2800"/>
              <a:buNone/>
              <a:defRPr sz="2800">
                <a:solidFill>
                  <a:schemeClr val="lt1"/>
                </a:solidFill>
              </a:defRPr>
            </a:lvl6pPr>
            <a:lvl7pPr lvl="6" algn="ctr">
              <a:lnSpc>
                <a:spcPct val="100000"/>
              </a:lnSpc>
              <a:spcBef>
                <a:spcPts val="0"/>
              </a:spcBef>
              <a:spcAft>
                <a:spcPts val="0"/>
              </a:spcAft>
              <a:buClr>
                <a:schemeClr val="lt1"/>
              </a:buClr>
              <a:buSzPts val="2800"/>
              <a:buNone/>
              <a:defRPr sz="2800">
                <a:solidFill>
                  <a:schemeClr val="lt1"/>
                </a:solidFill>
              </a:defRPr>
            </a:lvl7pPr>
            <a:lvl8pPr lvl="7" algn="ctr">
              <a:lnSpc>
                <a:spcPct val="100000"/>
              </a:lnSpc>
              <a:spcBef>
                <a:spcPts val="0"/>
              </a:spcBef>
              <a:spcAft>
                <a:spcPts val="0"/>
              </a:spcAft>
              <a:buClr>
                <a:schemeClr val="lt1"/>
              </a:buClr>
              <a:buSzPts val="2800"/>
              <a:buNone/>
              <a:defRPr sz="2800">
                <a:solidFill>
                  <a:schemeClr val="lt1"/>
                </a:solidFill>
              </a:defRPr>
            </a:lvl8pPr>
            <a:lvl9pPr lvl="8" algn="ctr">
              <a:lnSpc>
                <a:spcPct val="100000"/>
              </a:lnSpc>
              <a:spcBef>
                <a:spcPts val="0"/>
              </a:spcBef>
              <a:spcAft>
                <a:spcPts val="0"/>
              </a:spcAft>
              <a:buClr>
                <a:schemeClr val="lt1"/>
              </a:buClr>
              <a:buSzPts val="2800"/>
              <a:buNone/>
              <a:defRPr sz="2800">
                <a:solidFill>
                  <a:schemeClr val="lt1"/>
                </a:solidFill>
              </a:defRPr>
            </a:lvl9pPr>
          </a:lstStyle>
          <a:p/>
        </p:txBody>
      </p:sp>
      <p:grpSp>
        <p:nvGrpSpPr>
          <p:cNvPr id="430" name="Google Shape;430;p71"/>
          <p:cNvGrpSpPr/>
          <p:nvPr/>
        </p:nvGrpSpPr>
        <p:grpSpPr>
          <a:xfrm>
            <a:off x="952300" y="1002863"/>
            <a:ext cx="440266" cy="293956"/>
            <a:chOff x="1904600" y="2005725"/>
            <a:chExt cx="880533" cy="587912"/>
          </a:xfrm>
        </p:grpSpPr>
        <p:sp>
          <p:nvSpPr>
            <p:cNvPr id="431" name="Google Shape;431;p71"/>
            <p:cNvSpPr/>
            <p:nvPr/>
          </p:nvSpPr>
          <p:spPr>
            <a:xfrm>
              <a:off x="1904600" y="2005725"/>
              <a:ext cx="432465" cy="587912"/>
            </a:xfrm>
            <a:custGeom>
              <a:rect b="b" l="l" r="r" t="t"/>
              <a:pathLst>
                <a:path extrusionOk="0" h="130069" w="95678">
                  <a:moveTo>
                    <a:pt x="37330" y="0"/>
                  </a:moveTo>
                  <a:lnTo>
                    <a:pt x="0" y="129974"/>
                  </a:lnTo>
                  <a:lnTo>
                    <a:pt x="63465" y="130069"/>
                  </a:lnTo>
                  <a:lnTo>
                    <a:pt x="95678" y="18842"/>
                  </a:lnTo>
                  <a:close/>
                </a:path>
              </a:pathLst>
            </a:custGeom>
            <a:solidFill>
              <a:srgbClr val="2A2A2A"/>
            </a:solidFill>
            <a:ln>
              <a:noFill/>
            </a:ln>
          </p:spPr>
        </p:sp>
        <p:sp>
          <p:nvSpPr>
            <p:cNvPr id="432" name="Google Shape;432;p71"/>
            <p:cNvSpPr/>
            <p:nvPr/>
          </p:nvSpPr>
          <p:spPr>
            <a:xfrm>
              <a:off x="2352668" y="2005725"/>
              <a:ext cx="432465" cy="587912"/>
            </a:xfrm>
            <a:custGeom>
              <a:rect b="b" l="l" r="r" t="t"/>
              <a:pathLst>
                <a:path extrusionOk="0" h="130069" w="95678">
                  <a:moveTo>
                    <a:pt x="37330" y="0"/>
                  </a:moveTo>
                  <a:lnTo>
                    <a:pt x="0" y="129974"/>
                  </a:lnTo>
                  <a:lnTo>
                    <a:pt x="63465" y="130069"/>
                  </a:lnTo>
                  <a:lnTo>
                    <a:pt x="95678" y="18842"/>
                  </a:lnTo>
                  <a:close/>
                </a:path>
              </a:pathLst>
            </a:custGeom>
            <a:solidFill>
              <a:srgbClr val="2A2A2A"/>
            </a:solidFill>
            <a:ln>
              <a:noFill/>
            </a:ln>
          </p:spPr>
        </p:sp>
      </p:grpSp>
      <p:sp>
        <p:nvSpPr>
          <p:cNvPr id="433" name="Google Shape;433;p71"/>
          <p:cNvSpPr txBox="1"/>
          <p:nvPr>
            <p:ph type="title"/>
          </p:nvPr>
        </p:nvSpPr>
        <p:spPr>
          <a:xfrm>
            <a:off x="1335650" y="1446763"/>
            <a:ext cx="6922200" cy="2528700"/>
          </a:xfrm>
          <a:prstGeom prst="rect">
            <a:avLst/>
          </a:prstGeom>
        </p:spPr>
        <p:txBody>
          <a:bodyPr anchorCtr="0" anchor="t" bIns="91425" lIns="0" spcFirstLastPara="1" rIns="91425" wrap="square" tIns="91425">
            <a:noAutofit/>
          </a:bodyPr>
          <a:lstStyle>
            <a:lvl1pPr lvl="0">
              <a:lnSpc>
                <a:spcPct val="115000"/>
              </a:lnSpc>
              <a:spcBef>
                <a:spcPts val="0"/>
              </a:spcBef>
              <a:spcAft>
                <a:spcPts val="0"/>
              </a:spcAft>
              <a:buClr>
                <a:srgbClr val="088BF5"/>
              </a:buClr>
              <a:buSzPts val="2300"/>
              <a:buFont typeface="Montserrat SemiBold"/>
              <a:buNone/>
              <a:defRPr b="0" sz="2300">
                <a:solidFill>
                  <a:srgbClr val="088BF5"/>
                </a:solidFill>
                <a:latin typeface="Montserrat SemiBold"/>
                <a:ea typeface="Montserrat SemiBold"/>
                <a:cs typeface="Montserrat SemiBold"/>
                <a:sym typeface="Montserrat SemiBold"/>
              </a:defRPr>
            </a:lvl1pPr>
            <a:lvl2pPr lvl="1">
              <a:spcBef>
                <a:spcPts val="0"/>
              </a:spcBef>
              <a:spcAft>
                <a:spcPts val="0"/>
              </a:spcAft>
              <a:buSzPts val="2800"/>
              <a:buNone/>
              <a:defRPr>
                <a:latin typeface="Montserrat Medium"/>
                <a:ea typeface="Montserrat Medium"/>
                <a:cs typeface="Montserrat Medium"/>
                <a:sym typeface="Montserrat Medium"/>
              </a:defRPr>
            </a:lvl2pPr>
            <a:lvl3pPr lvl="2">
              <a:spcBef>
                <a:spcPts val="0"/>
              </a:spcBef>
              <a:spcAft>
                <a:spcPts val="0"/>
              </a:spcAft>
              <a:buSzPts val="2800"/>
              <a:buNone/>
              <a:defRPr>
                <a:latin typeface="Montserrat Medium"/>
                <a:ea typeface="Montserrat Medium"/>
                <a:cs typeface="Montserrat Medium"/>
                <a:sym typeface="Montserrat Medium"/>
              </a:defRPr>
            </a:lvl3pPr>
            <a:lvl4pPr lvl="3">
              <a:spcBef>
                <a:spcPts val="0"/>
              </a:spcBef>
              <a:spcAft>
                <a:spcPts val="0"/>
              </a:spcAft>
              <a:buSzPts val="2800"/>
              <a:buNone/>
              <a:defRPr>
                <a:latin typeface="Montserrat Medium"/>
                <a:ea typeface="Montserrat Medium"/>
                <a:cs typeface="Montserrat Medium"/>
                <a:sym typeface="Montserrat Medium"/>
              </a:defRPr>
            </a:lvl4pPr>
            <a:lvl5pPr lvl="4">
              <a:spcBef>
                <a:spcPts val="0"/>
              </a:spcBef>
              <a:spcAft>
                <a:spcPts val="0"/>
              </a:spcAft>
              <a:buSzPts val="2800"/>
              <a:buNone/>
              <a:defRPr>
                <a:latin typeface="Montserrat Medium"/>
                <a:ea typeface="Montserrat Medium"/>
                <a:cs typeface="Montserrat Medium"/>
                <a:sym typeface="Montserrat Medium"/>
              </a:defRPr>
            </a:lvl5pPr>
            <a:lvl6pPr lvl="5">
              <a:spcBef>
                <a:spcPts val="0"/>
              </a:spcBef>
              <a:spcAft>
                <a:spcPts val="0"/>
              </a:spcAft>
              <a:buSzPts val="2800"/>
              <a:buNone/>
              <a:defRPr>
                <a:latin typeface="Montserrat Medium"/>
                <a:ea typeface="Montserrat Medium"/>
                <a:cs typeface="Montserrat Medium"/>
                <a:sym typeface="Montserrat Medium"/>
              </a:defRPr>
            </a:lvl6pPr>
            <a:lvl7pPr lvl="6">
              <a:spcBef>
                <a:spcPts val="0"/>
              </a:spcBef>
              <a:spcAft>
                <a:spcPts val="0"/>
              </a:spcAft>
              <a:buSzPts val="2800"/>
              <a:buNone/>
              <a:defRPr>
                <a:latin typeface="Montserrat Medium"/>
                <a:ea typeface="Montserrat Medium"/>
                <a:cs typeface="Montserrat Medium"/>
                <a:sym typeface="Montserrat Medium"/>
              </a:defRPr>
            </a:lvl7pPr>
            <a:lvl8pPr lvl="7">
              <a:spcBef>
                <a:spcPts val="0"/>
              </a:spcBef>
              <a:spcAft>
                <a:spcPts val="0"/>
              </a:spcAft>
              <a:buSzPts val="2800"/>
              <a:buNone/>
              <a:defRPr>
                <a:latin typeface="Montserrat Medium"/>
                <a:ea typeface="Montserrat Medium"/>
                <a:cs typeface="Montserrat Medium"/>
                <a:sym typeface="Montserrat Medium"/>
              </a:defRPr>
            </a:lvl8pPr>
            <a:lvl9pPr lvl="8">
              <a:spcBef>
                <a:spcPts val="0"/>
              </a:spcBef>
              <a:spcAft>
                <a:spcPts val="0"/>
              </a:spcAft>
              <a:buSzPts val="2800"/>
              <a:buNone/>
              <a:defRPr>
                <a:latin typeface="Montserrat Medium"/>
                <a:ea typeface="Montserrat Medium"/>
                <a:cs typeface="Montserrat Medium"/>
                <a:sym typeface="Montserrat Medium"/>
              </a:defRPr>
            </a:lvl9pPr>
          </a:lstStyle>
          <a:p/>
        </p:txBody>
      </p:sp>
    </p:spTree>
  </p:cSld>
  <p:clrMapOvr>
    <a:masterClrMapping/>
  </p:clrMapOvr>
</p:sldLayout>
</file>

<file path=ppt/slideLayouts/slideLayout6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 - Quote - Light">
  <p:cSld name="CUSTOM_1_1_2">
    <p:bg>
      <p:bgPr>
        <a:solidFill>
          <a:schemeClr val="lt1"/>
        </a:solidFill>
      </p:bgPr>
    </p:bg>
    <p:spTree>
      <p:nvGrpSpPr>
        <p:cNvPr id="434" name="Shape 434"/>
        <p:cNvGrpSpPr/>
        <p:nvPr/>
      </p:nvGrpSpPr>
      <p:grpSpPr>
        <a:xfrm>
          <a:off x="0" y="0"/>
          <a:ext cx="0" cy="0"/>
          <a:chOff x="0" y="0"/>
          <a:chExt cx="0" cy="0"/>
        </a:xfrm>
      </p:grpSpPr>
      <p:grpSp>
        <p:nvGrpSpPr>
          <p:cNvPr id="435" name="Google Shape;435;p72"/>
          <p:cNvGrpSpPr/>
          <p:nvPr/>
        </p:nvGrpSpPr>
        <p:grpSpPr>
          <a:xfrm>
            <a:off x="952300" y="1002863"/>
            <a:ext cx="440266" cy="293956"/>
            <a:chOff x="1904600" y="2005725"/>
            <a:chExt cx="880533" cy="587912"/>
          </a:xfrm>
        </p:grpSpPr>
        <p:sp>
          <p:nvSpPr>
            <p:cNvPr id="436" name="Google Shape;436;p72"/>
            <p:cNvSpPr/>
            <p:nvPr/>
          </p:nvSpPr>
          <p:spPr>
            <a:xfrm>
              <a:off x="1904600" y="2005725"/>
              <a:ext cx="432465" cy="587912"/>
            </a:xfrm>
            <a:custGeom>
              <a:rect b="b" l="l" r="r" t="t"/>
              <a:pathLst>
                <a:path extrusionOk="0" h="130069" w="95678">
                  <a:moveTo>
                    <a:pt x="37330" y="0"/>
                  </a:moveTo>
                  <a:lnTo>
                    <a:pt x="0" y="129974"/>
                  </a:lnTo>
                  <a:lnTo>
                    <a:pt x="63465" y="130069"/>
                  </a:lnTo>
                  <a:lnTo>
                    <a:pt x="95678" y="18842"/>
                  </a:lnTo>
                  <a:close/>
                </a:path>
              </a:pathLst>
            </a:custGeom>
            <a:solidFill>
              <a:srgbClr val="D9D9D9"/>
            </a:solidFill>
            <a:ln>
              <a:noFill/>
            </a:ln>
          </p:spPr>
        </p:sp>
        <p:sp>
          <p:nvSpPr>
            <p:cNvPr id="437" name="Google Shape;437;p72"/>
            <p:cNvSpPr/>
            <p:nvPr/>
          </p:nvSpPr>
          <p:spPr>
            <a:xfrm>
              <a:off x="2352668" y="2005725"/>
              <a:ext cx="432465" cy="587912"/>
            </a:xfrm>
            <a:custGeom>
              <a:rect b="b" l="l" r="r" t="t"/>
              <a:pathLst>
                <a:path extrusionOk="0" h="130069" w="95678">
                  <a:moveTo>
                    <a:pt x="37330" y="0"/>
                  </a:moveTo>
                  <a:lnTo>
                    <a:pt x="0" y="129974"/>
                  </a:lnTo>
                  <a:lnTo>
                    <a:pt x="63465" y="130069"/>
                  </a:lnTo>
                  <a:lnTo>
                    <a:pt x="95678" y="18842"/>
                  </a:lnTo>
                  <a:close/>
                </a:path>
              </a:pathLst>
            </a:custGeom>
            <a:solidFill>
              <a:srgbClr val="D9D9D9"/>
            </a:solidFill>
            <a:ln>
              <a:noFill/>
            </a:ln>
          </p:spPr>
        </p:sp>
      </p:grpSp>
      <p:sp>
        <p:nvSpPr>
          <p:cNvPr id="438" name="Google Shape;438;p72"/>
          <p:cNvSpPr txBox="1"/>
          <p:nvPr>
            <p:ph type="title"/>
          </p:nvPr>
        </p:nvSpPr>
        <p:spPr>
          <a:xfrm>
            <a:off x="1335650" y="1446763"/>
            <a:ext cx="6922200" cy="2528700"/>
          </a:xfrm>
          <a:prstGeom prst="rect">
            <a:avLst/>
          </a:prstGeom>
        </p:spPr>
        <p:txBody>
          <a:bodyPr anchorCtr="0" anchor="t" bIns="91425" lIns="0" spcFirstLastPara="1" rIns="91425" wrap="square" tIns="91425">
            <a:noAutofit/>
          </a:bodyPr>
          <a:lstStyle>
            <a:lvl1pPr lvl="0">
              <a:lnSpc>
                <a:spcPct val="115000"/>
              </a:lnSpc>
              <a:spcBef>
                <a:spcPts val="0"/>
              </a:spcBef>
              <a:spcAft>
                <a:spcPts val="0"/>
              </a:spcAft>
              <a:buClr>
                <a:srgbClr val="088BF5"/>
              </a:buClr>
              <a:buSzPts val="2300"/>
              <a:buFont typeface="Montserrat SemiBold"/>
              <a:buNone/>
              <a:defRPr b="0" sz="2300">
                <a:solidFill>
                  <a:srgbClr val="088BF5"/>
                </a:solidFill>
                <a:latin typeface="Montserrat SemiBold"/>
                <a:ea typeface="Montserrat SemiBold"/>
                <a:cs typeface="Montserrat SemiBold"/>
                <a:sym typeface="Montserrat SemiBold"/>
              </a:defRPr>
            </a:lvl1pPr>
            <a:lvl2pPr lvl="1">
              <a:spcBef>
                <a:spcPts val="0"/>
              </a:spcBef>
              <a:spcAft>
                <a:spcPts val="0"/>
              </a:spcAft>
              <a:buSzPts val="2800"/>
              <a:buNone/>
              <a:defRPr>
                <a:latin typeface="Montserrat Medium"/>
                <a:ea typeface="Montserrat Medium"/>
                <a:cs typeface="Montserrat Medium"/>
                <a:sym typeface="Montserrat Medium"/>
              </a:defRPr>
            </a:lvl2pPr>
            <a:lvl3pPr lvl="2">
              <a:spcBef>
                <a:spcPts val="0"/>
              </a:spcBef>
              <a:spcAft>
                <a:spcPts val="0"/>
              </a:spcAft>
              <a:buSzPts val="2800"/>
              <a:buNone/>
              <a:defRPr>
                <a:latin typeface="Montserrat Medium"/>
                <a:ea typeface="Montserrat Medium"/>
                <a:cs typeface="Montserrat Medium"/>
                <a:sym typeface="Montserrat Medium"/>
              </a:defRPr>
            </a:lvl3pPr>
            <a:lvl4pPr lvl="3">
              <a:spcBef>
                <a:spcPts val="0"/>
              </a:spcBef>
              <a:spcAft>
                <a:spcPts val="0"/>
              </a:spcAft>
              <a:buSzPts val="2800"/>
              <a:buNone/>
              <a:defRPr>
                <a:latin typeface="Montserrat Medium"/>
                <a:ea typeface="Montserrat Medium"/>
                <a:cs typeface="Montserrat Medium"/>
                <a:sym typeface="Montserrat Medium"/>
              </a:defRPr>
            </a:lvl4pPr>
            <a:lvl5pPr lvl="4">
              <a:spcBef>
                <a:spcPts val="0"/>
              </a:spcBef>
              <a:spcAft>
                <a:spcPts val="0"/>
              </a:spcAft>
              <a:buSzPts val="2800"/>
              <a:buNone/>
              <a:defRPr>
                <a:latin typeface="Montserrat Medium"/>
                <a:ea typeface="Montserrat Medium"/>
                <a:cs typeface="Montserrat Medium"/>
                <a:sym typeface="Montserrat Medium"/>
              </a:defRPr>
            </a:lvl5pPr>
            <a:lvl6pPr lvl="5">
              <a:spcBef>
                <a:spcPts val="0"/>
              </a:spcBef>
              <a:spcAft>
                <a:spcPts val="0"/>
              </a:spcAft>
              <a:buSzPts val="2800"/>
              <a:buNone/>
              <a:defRPr>
                <a:latin typeface="Montserrat Medium"/>
                <a:ea typeface="Montserrat Medium"/>
                <a:cs typeface="Montserrat Medium"/>
                <a:sym typeface="Montserrat Medium"/>
              </a:defRPr>
            </a:lvl6pPr>
            <a:lvl7pPr lvl="6">
              <a:spcBef>
                <a:spcPts val="0"/>
              </a:spcBef>
              <a:spcAft>
                <a:spcPts val="0"/>
              </a:spcAft>
              <a:buSzPts val="2800"/>
              <a:buNone/>
              <a:defRPr>
                <a:latin typeface="Montserrat Medium"/>
                <a:ea typeface="Montserrat Medium"/>
                <a:cs typeface="Montserrat Medium"/>
                <a:sym typeface="Montserrat Medium"/>
              </a:defRPr>
            </a:lvl7pPr>
            <a:lvl8pPr lvl="7">
              <a:spcBef>
                <a:spcPts val="0"/>
              </a:spcBef>
              <a:spcAft>
                <a:spcPts val="0"/>
              </a:spcAft>
              <a:buSzPts val="2800"/>
              <a:buNone/>
              <a:defRPr>
                <a:latin typeface="Montserrat Medium"/>
                <a:ea typeface="Montserrat Medium"/>
                <a:cs typeface="Montserrat Medium"/>
                <a:sym typeface="Montserrat Medium"/>
              </a:defRPr>
            </a:lvl8pPr>
            <a:lvl9pPr lvl="8">
              <a:spcBef>
                <a:spcPts val="0"/>
              </a:spcBef>
              <a:spcAft>
                <a:spcPts val="0"/>
              </a:spcAft>
              <a:buSzPts val="2800"/>
              <a:buNone/>
              <a:defRPr>
                <a:latin typeface="Montserrat Medium"/>
                <a:ea typeface="Montserrat Medium"/>
                <a:cs typeface="Montserrat Medium"/>
                <a:sym typeface="Montserrat Medium"/>
              </a:defRPr>
            </a:lvl9pPr>
          </a:lstStyle>
          <a:p/>
        </p:txBody>
      </p:sp>
      <p:pic>
        <p:nvPicPr>
          <p:cNvPr id="439" name="Google Shape;439;p72"/>
          <p:cNvPicPr preferRelativeResize="0"/>
          <p:nvPr/>
        </p:nvPicPr>
        <p:blipFill rotWithShape="1">
          <a:blip r:embed="rId2">
            <a:alphaModFix/>
          </a:blip>
          <a:srcRect b="0" l="0" r="0" t="0"/>
          <a:stretch/>
        </p:blipFill>
        <p:spPr>
          <a:xfrm>
            <a:off x="221525" y="210300"/>
            <a:ext cx="138325" cy="122950"/>
          </a:xfrm>
          <a:prstGeom prst="rect">
            <a:avLst/>
          </a:prstGeom>
          <a:noFill/>
          <a:ln>
            <a:noFill/>
          </a:ln>
        </p:spPr>
      </p:pic>
      <p:sp>
        <p:nvSpPr>
          <p:cNvPr id="440" name="Google Shape;440;p72"/>
          <p:cNvSpPr txBox="1"/>
          <p:nvPr>
            <p:ph idx="1" type="subTitle"/>
          </p:nvPr>
        </p:nvSpPr>
        <p:spPr>
          <a:xfrm>
            <a:off x="952300" y="210275"/>
            <a:ext cx="2903700" cy="123000"/>
          </a:xfrm>
          <a:prstGeom prst="rect">
            <a:avLst/>
          </a:prstGeom>
        </p:spPr>
        <p:txBody>
          <a:bodyPr anchorCtr="0" anchor="ctr" bIns="0" lIns="0" spcFirstLastPara="1" rIns="0" wrap="square" tIns="0">
            <a:noAutofit/>
          </a:bodyPr>
          <a:lstStyle>
            <a:lvl1pPr lvl="0">
              <a:lnSpc>
                <a:spcPct val="100000"/>
              </a:lnSpc>
              <a:spcBef>
                <a:spcPts val="0"/>
              </a:spcBef>
              <a:spcAft>
                <a:spcPts val="0"/>
              </a:spcAft>
              <a:buClr>
                <a:schemeClr val="dk1"/>
              </a:buClr>
              <a:buSzPts val="800"/>
              <a:buFont typeface="Montserrat SemiBold"/>
              <a:buNone/>
              <a:defRPr sz="800">
                <a:solidFill>
                  <a:schemeClr val="dk1"/>
                </a:solidFill>
                <a:latin typeface="Montserrat SemiBold"/>
                <a:ea typeface="Montserrat SemiBold"/>
                <a:cs typeface="Montserrat SemiBold"/>
                <a:sym typeface="Montserrat SemiBold"/>
              </a:defRPr>
            </a:lvl1pPr>
            <a:lvl2pPr lvl="1" algn="ctr">
              <a:lnSpc>
                <a:spcPct val="100000"/>
              </a:lnSpc>
              <a:spcBef>
                <a:spcPts val="0"/>
              </a:spcBef>
              <a:spcAft>
                <a:spcPts val="0"/>
              </a:spcAft>
              <a:buClr>
                <a:schemeClr val="lt1"/>
              </a:buClr>
              <a:buSzPts val="2800"/>
              <a:buNone/>
              <a:defRPr sz="2800">
                <a:solidFill>
                  <a:schemeClr val="lt1"/>
                </a:solidFill>
              </a:defRPr>
            </a:lvl2pPr>
            <a:lvl3pPr lvl="2" algn="ctr">
              <a:lnSpc>
                <a:spcPct val="100000"/>
              </a:lnSpc>
              <a:spcBef>
                <a:spcPts val="0"/>
              </a:spcBef>
              <a:spcAft>
                <a:spcPts val="0"/>
              </a:spcAft>
              <a:buClr>
                <a:schemeClr val="lt1"/>
              </a:buClr>
              <a:buSzPts val="2800"/>
              <a:buNone/>
              <a:defRPr sz="2800">
                <a:solidFill>
                  <a:schemeClr val="lt1"/>
                </a:solidFill>
              </a:defRPr>
            </a:lvl3pPr>
            <a:lvl4pPr lvl="3" algn="ctr">
              <a:lnSpc>
                <a:spcPct val="100000"/>
              </a:lnSpc>
              <a:spcBef>
                <a:spcPts val="0"/>
              </a:spcBef>
              <a:spcAft>
                <a:spcPts val="0"/>
              </a:spcAft>
              <a:buClr>
                <a:schemeClr val="lt1"/>
              </a:buClr>
              <a:buSzPts val="2800"/>
              <a:buNone/>
              <a:defRPr sz="2800">
                <a:solidFill>
                  <a:schemeClr val="lt1"/>
                </a:solidFill>
              </a:defRPr>
            </a:lvl4pPr>
            <a:lvl5pPr lvl="4" algn="ctr">
              <a:lnSpc>
                <a:spcPct val="100000"/>
              </a:lnSpc>
              <a:spcBef>
                <a:spcPts val="0"/>
              </a:spcBef>
              <a:spcAft>
                <a:spcPts val="0"/>
              </a:spcAft>
              <a:buClr>
                <a:schemeClr val="lt1"/>
              </a:buClr>
              <a:buSzPts val="2800"/>
              <a:buNone/>
              <a:defRPr sz="2800">
                <a:solidFill>
                  <a:schemeClr val="lt1"/>
                </a:solidFill>
              </a:defRPr>
            </a:lvl5pPr>
            <a:lvl6pPr lvl="5" algn="ctr">
              <a:lnSpc>
                <a:spcPct val="100000"/>
              </a:lnSpc>
              <a:spcBef>
                <a:spcPts val="0"/>
              </a:spcBef>
              <a:spcAft>
                <a:spcPts val="0"/>
              </a:spcAft>
              <a:buClr>
                <a:schemeClr val="lt1"/>
              </a:buClr>
              <a:buSzPts val="2800"/>
              <a:buNone/>
              <a:defRPr sz="2800">
                <a:solidFill>
                  <a:schemeClr val="lt1"/>
                </a:solidFill>
              </a:defRPr>
            </a:lvl6pPr>
            <a:lvl7pPr lvl="6" algn="ctr">
              <a:lnSpc>
                <a:spcPct val="100000"/>
              </a:lnSpc>
              <a:spcBef>
                <a:spcPts val="0"/>
              </a:spcBef>
              <a:spcAft>
                <a:spcPts val="0"/>
              </a:spcAft>
              <a:buClr>
                <a:schemeClr val="lt1"/>
              </a:buClr>
              <a:buSzPts val="2800"/>
              <a:buNone/>
              <a:defRPr sz="2800">
                <a:solidFill>
                  <a:schemeClr val="lt1"/>
                </a:solidFill>
              </a:defRPr>
            </a:lvl7pPr>
            <a:lvl8pPr lvl="7" algn="ctr">
              <a:lnSpc>
                <a:spcPct val="100000"/>
              </a:lnSpc>
              <a:spcBef>
                <a:spcPts val="0"/>
              </a:spcBef>
              <a:spcAft>
                <a:spcPts val="0"/>
              </a:spcAft>
              <a:buClr>
                <a:schemeClr val="lt1"/>
              </a:buClr>
              <a:buSzPts val="2800"/>
              <a:buNone/>
              <a:defRPr sz="2800">
                <a:solidFill>
                  <a:schemeClr val="lt1"/>
                </a:solidFill>
              </a:defRPr>
            </a:lvl8pPr>
            <a:lvl9pPr lvl="8" algn="ctr">
              <a:lnSpc>
                <a:spcPct val="100000"/>
              </a:lnSpc>
              <a:spcBef>
                <a:spcPts val="0"/>
              </a:spcBef>
              <a:spcAft>
                <a:spcPts val="0"/>
              </a:spcAft>
              <a:buClr>
                <a:schemeClr val="lt1"/>
              </a:buClr>
              <a:buSzPts val="2800"/>
              <a:buNone/>
              <a:defRPr sz="2800">
                <a:solidFill>
                  <a:schemeClr val="lt1"/>
                </a:solidFill>
              </a:defRPr>
            </a:lvl9pPr>
          </a:lstStyle>
          <a:p/>
        </p:txBody>
      </p:sp>
      <p:sp>
        <p:nvSpPr>
          <p:cNvPr id="441" name="Google Shape;441;p72"/>
          <p:cNvSpPr txBox="1"/>
          <p:nvPr/>
        </p:nvSpPr>
        <p:spPr>
          <a:xfrm rot="-5400000">
            <a:off x="-975112" y="3297988"/>
            <a:ext cx="2528700" cy="771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500">
                <a:solidFill>
                  <a:srgbClr val="999999"/>
                </a:solidFill>
                <a:latin typeface="Montserrat Medium"/>
                <a:ea typeface="Montserrat Medium"/>
                <a:cs typeface="Montserrat Medium"/>
                <a:sym typeface="Montserrat Medium"/>
              </a:rPr>
              <a:t>© 2023 Skydio, Inc. Proprietary &amp; Confidential</a:t>
            </a:r>
            <a:endParaRPr sz="500">
              <a:solidFill>
                <a:srgbClr val="999999"/>
              </a:solidFill>
              <a:latin typeface="Montserrat Medium"/>
              <a:ea typeface="Montserrat Medium"/>
              <a:cs typeface="Montserrat Medium"/>
              <a:sym typeface="Montserrat Medium"/>
            </a:endParaRPr>
          </a:p>
        </p:txBody>
      </p:sp>
      <p:sp>
        <p:nvSpPr>
          <p:cNvPr id="442" name="Google Shape;442;p72"/>
          <p:cNvSpPr txBox="1"/>
          <p:nvPr/>
        </p:nvSpPr>
        <p:spPr>
          <a:xfrm>
            <a:off x="202413" y="4779625"/>
            <a:ext cx="176700" cy="2388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fld id="{00000000-1234-1234-1234-123412341234}" type="slidenum">
              <a:rPr lang="en" sz="700">
                <a:solidFill>
                  <a:schemeClr val="dk1"/>
                </a:solidFill>
                <a:latin typeface="Montserrat Medium"/>
                <a:ea typeface="Montserrat Medium"/>
                <a:cs typeface="Montserrat Medium"/>
                <a:sym typeface="Montserrat Medium"/>
              </a:rPr>
              <a:t>‹#›</a:t>
            </a:fld>
            <a:endParaRPr sz="700">
              <a:solidFill>
                <a:schemeClr val="dk1"/>
              </a:solidFill>
              <a:latin typeface="Montserrat Medium"/>
              <a:ea typeface="Montserrat Medium"/>
              <a:cs typeface="Montserrat Medium"/>
              <a:sym typeface="Montserrat Medium"/>
            </a:endParaRPr>
          </a:p>
        </p:txBody>
      </p:sp>
    </p:spTree>
  </p:cSld>
  <p:clrMapOvr>
    <a:masterClrMapping/>
  </p:clrMapOvr>
</p:sldLayout>
</file>

<file path=ppt/slideLayouts/slideLayout6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 - Quote - Bright">
  <p:cSld name="CUSTOM_1_1_1">
    <p:bg>
      <p:bgPr>
        <a:solidFill>
          <a:srgbClr val="088BF5"/>
        </a:solidFill>
      </p:bgPr>
    </p:bg>
    <p:spTree>
      <p:nvGrpSpPr>
        <p:cNvPr id="443" name="Shape 443"/>
        <p:cNvGrpSpPr/>
        <p:nvPr/>
      </p:nvGrpSpPr>
      <p:grpSpPr>
        <a:xfrm>
          <a:off x="0" y="0"/>
          <a:ext cx="0" cy="0"/>
          <a:chOff x="0" y="0"/>
          <a:chExt cx="0" cy="0"/>
        </a:xfrm>
      </p:grpSpPr>
      <p:pic>
        <p:nvPicPr>
          <p:cNvPr id="444" name="Google Shape;444;p73"/>
          <p:cNvPicPr preferRelativeResize="0"/>
          <p:nvPr/>
        </p:nvPicPr>
        <p:blipFill rotWithShape="1">
          <a:blip r:embed="rId2">
            <a:alphaModFix/>
          </a:blip>
          <a:srcRect b="0" l="0" r="0" t="0"/>
          <a:stretch/>
        </p:blipFill>
        <p:spPr>
          <a:xfrm>
            <a:off x="221525" y="210300"/>
            <a:ext cx="138325" cy="122950"/>
          </a:xfrm>
          <a:prstGeom prst="rect">
            <a:avLst/>
          </a:prstGeom>
          <a:noFill/>
          <a:ln>
            <a:noFill/>
          </a:ln>
        </p:spPr>
      </p:pic>
      <p:sp>
        <p:nvSpPr>
          <p:cNvPr id="445" name="Google Shape;445;p73"/>
          <p:cNvSpPr txBox="1"/>
          <p:nvPr/>
        </p:nvSpPr>
        <p:spPr>
          <a:xfrm rot="-5400000">
            <a:off x="-975112" y="3297988"/>
            <a:ext cx="2528700" cy="771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500">
                <a:solidFill>
                  <a:srgbClr val="D9D9D9"/>
                </a:solidFill>
                <a:latin typeface="Montserrat Medium"/>
                <a:ea typeface="Montserrat Medium"/>
                <a:cs typeface="Montserrat Medium"/>
                <a:sym typeface="Montserrat Medium"/>
              </a:rPr>
              <a:t>© 2023 Skydio, Inc. Proprietary &amp; Confidential</a:t>
            </a:r>
            <a:endParaRPr sz="500">
              <a:solidFill>
                <a:srgbClr val="D9D9D9"/>
              </a:solidFill>
              <a:latin typeface="Montserrat Medium"/>
              <a:ea typeface="Montserrat Medium"/>
              <a:cs typeface="Montserrat Medium"/>
              <a:sym typeface="Montserrat Medium"/>
            </a:endParaRPr>
          </a:p>
        </p:txBody>
      </p:sp>
      <p:sp>
        <p:nvSpPr>
          <p:cNvPr id="446" name="Google Shape;446;p73"/>
          <p:cNvSpPr txBox="1"/>
          <p:nvPr/>
        </p:nvSpPr>
        <p:spPr>
          <a:xfrm>
            <a:off x="202413" y="4779625"/>
            <a:ext cx="176700" cy="2388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fld id="{00000000-1234-1234-1234-123412341234}" type="slidenum">
              <a:rPr lang="en" sz="700">
                <a:solidFill>
                  <a:schemeClr val="lt1"/>
                </a:solidFill>
                <a:latin typeface="Montserrat Medium"/>
                <a:ea typeface="Montserrat Medium"/>
                <a:cs typeface="Montserrat Medium"/>
                <a:sym typeface="Montserrat Medium"/>
              </a:rPr>
              <a:t>‹#›</a:t>
            </a:fld>
            <a:endParaRPr sz="700">
              <a:solidFill>
                <a:schemeClr val="lt1"/>
              </a:solidFill>
              <a:latin typeface="Montserrat Medium"/>
              <a:ea typeface="Montserrat Medium"/>
              <a:cs typeface="Montserrat Medium"/>
              <a:sym typeface="Montserrat Medium"/>
            </a:endParaRPr>
          </a:p>
        </p:txBody>
      </p:sp>
      <p:sp>
        <p:nvSpPr>
          <p:cNvPr id="447" name="Google Shape;447;p73"/>
          <p:cNvSpPr txBox="1"/>
          <p:nvPr>
            <p:ph idx="1" type="subTitle"/>
          </p:nvPr>
        </p:nvSpPr>
        <p:spPr>
          <a:xfrm>
            <a:off x="952300" y="210275"/>
            <a:ext cx="2903700" cy="123000"/>
          </a:xfrm>
          <a:prstGeom prst="rect">
            <a:avLst/>
          </a:prstGeom>
        </p:spPr>
        <p:txBody>
          <a:bodyPr anchorCtr="0" anchor="ctr" bIns="0" lIns="0" spcFirstLastPara="1" rIns="0" wrap="square" tIns="0">
            <a:noAutofit/>
          </a:bodyPr>
          <a:lstStyle>
            <a:lvl1pPr lvl="0">
              <a:lnSpc>
                <a:spcPct val="100000"/>
              </a:lnSpc>
              <a:spcBef>
                <a:spcPts val="0"/>
              </a:spcBef>
              <a:spcAft>
                <a:spcPts val="0"/>
              </a:spcAft>
              <a:buClr>
                <a:schemeClr val="lt1"/>
              </a:buClr>
              <a:buSzPts val="800"/>
              <a:buFont typeface="Montserrat SemiBold"/>
              <a:buNone/>
              <a:defRPr sz="800">
                <a:solidFill>
                  <a:schemeClr val="lt1"/>
                </a:solidFill>
                <a:latin typeface="Montserrat SemiBold"/>
                <a:ea typeface="Montserrat SemiBold"/>
                <a:cs typeface="Montserrat SemiBold"/>
                <a:sym typeface="Montserrat SemiBold"/>
              </a:defRPr>
            </a:lvl1pPr>
            <a:lvl2pPr lvl="1" algn="ctr">
              <a:lnSpc>
                <a:spcPct val="100000"/>
              </a:lnSpc>
              <a:spcBef>
                <a:spcPts val="0"/>
              </a:spcBef>
              <a:spcAft>
                <a:spcPts val="0"/>
              </a:spcAft>
              <a:buClr>
                <a:schemeClr val="lt1"/>
              </a:buClr>
              <a:buSzPts val="2800"/>
              <a:buNone/>
              <a:defRPr sz="2800">
                <a:solidFill>
                  <a:schemeClr val="lt1"/>
                </a:solidFill>
              </a:defRPr>
            </a:lvl2pPr>
            <a:lvl3pPr lvl="2" algn="ctr">
              <a:lnSpc>
                <a:spcPct val="100000"/>
              </a:lnSpc>
              <a:spcBef>
                <a:spcPts val="0"/>
              </a:spcBef>
              <a:spcAft>
                <a:spcPts val="0"/>
              </a:spcAft>
              <a:buClr>
                <a:schemeClr val="lt1"/>
              </a:buClr>
              <a:buSzPts val="2800"/>
              <a:buNone/>
              <a:defRPr sz="2800">
                <a:solidFill>
                  <a:schemeClr val="lt1"/>
                </a:solidFill>
              </a:defRPr>
            </a:lvl3pPr>
            <a:lvl4pPr lvl="3" algn="ctr">
              <a:lnSpc>
                <a:spcPct val="100000"/>
              </a:lnSpc>
              <a:spcBef>
                <a:spcPts val="0"/>
              </a:spcBef>
              <a:spcAft>
                <a:spcPts val="0"/>
              </a:spcAft>
              <a:buClr>
                <a:schemeClr val="lt1"/>
              </a:buClr>
              <a:buSzPts val="2800"/>
              <a:buNone/>
              <a:defRPr sz="2800">
                <a:solidFill>
                  <a:schemeClr val="lt1"/>
                </a:solidFill>
              </a:defRPr>
            </a:lvl4pPr>
            <a:lvl5pPr lvl="4" algn="ctr">
              <a:lnSpc>
                <a:spcPct val="100000"/>
              </a:lnSpc>
              <a:spcBef>
                <a:spcPts val="0"/>
              </a:spcBef>
              <a:spcAft>
                <a:spcPts val="0"/>
              </a:spcAft>
              <a:buClr>
                <a:schemeClr val="lt1"/>
              </a:buClr>
              <a:buSzPts val="2800"/>
              <a:buNone/>
              <a:defRPr sz="2800">
                <a:solidFill>
                  <a:schemeClr val="lt1"/>
                </a:solidFill>
              </a:defRPr>
            </a:lvl5pPr>
            <a:lvl6pPr lvl="5" algn="ctr">
              <a:lnSpc>
                <a:spcPct val="100000"/>
              </a:lnSpc>
              <a:spcBef>
                <a:spcPts val="0"/>
              </a:spcBef>
              <a:spcAft>
                <a:spcPts val="0"/>
              </a:spcAft>
              <a:buClr>
                <a:schemeClr val="lt1"/>
              </a:buClr>
              <a:buSzPts val="2800"/>
              <a:buNone/>
              <a:defRPr sz="2800">
                <a:solidFill>
                  <a:schemeClr val="lt1"/>
                </a:solidFill>
              </a:defRPr>
            </a:lvl6pPr>
            <a:lvl7pPr lvl="6" algn="ctr">
              <a:lnSpc>
                <a:spcPct val="100000"/>
              </a:lnSpc>
              <a:spcBef>
                <a:spcPts val="0"/>
              </a:spcBef>
              <a:spcAft>
                <a:spcPts val="0"/>
              </a:spcAft>
              <a:buClr>
                <a:schemeClr val="lt1"/>
              </a:buClr>
              <a:buSzPts val="2800"/>
              <a:buNone/>
              <a:defRPr sz="2800">
                <a:solidFill>
                  <a:schemeClr val="lt1"/>
                </a:solidFill>
              </a:defRPr>
            </a:lvl7pPr>
            <a:lvl8pPr lvl="7" algn="ctr">
              <a:lnSpc>
                <a:spcPct val="100000"/>
              </a:lnSpc>
              <a:spcBef>
                <a:spcPts val="0"/>
              </a:spcBef>
              <a:spcAft>
                <a:spcPts val="0"/>
              </a:spcAft>
              <a:buClr>
                <a:schemeClr val="lt1"/>
              </a:buClr>
              <a:buSzPts val="2800"/>
              <a:buNone/>
              <a:defRPr sz="2800">
                <a:solidFill>
                  <a:schemeClr val="lt1"/>
                </a:solidFill>
              </a:defRPr>
            </a:lvl8pPr>
            <a:lvl9pPr lvl="8" algn="ctr">
              <a:lnSpc>
                <a:spcPct val="100000"/>
              </a:lnSpc>
              <a:spcBef>
                <a:spcPts val="0"/>
              </a:spcBef>
              <a:spcAft>
                <a:spcPts val="0"/>
              </a:spcAft>
              <a:buClr>
                <a:schemeClr val="lt1"/>
              </a:buClr>
              <a:buSzPts val="2800"/>
              <a:buNone/>
              <a:defRPr sz="2800">
                <a:solidFill>
                  <a:schemeClr val="lt1"/>
                </a:solidFill>
              </a:defRPr>
            </a:lvl9pPr>
          </a:lstStyle>
          <a:p/>
        </p:txBody>
      </p:sp>
      <p:grpSp>
        <p:nvGrpSpPr>
          <p:cNvPr id="448" name="Google Shape;448;p73"/>
          <p:cNvGrpSpPr/>
          <p:nvPr/>
        </p:nvGrpSpPr>
        <p:grpSpPr>
          <a:xfrm>
            <a:off x="952300" y="1002863"/>
            <a:ext cx="440266" cy="293956"/>
            <a:chOff x="1904600" y="2005725"/>
            <a:chExt cx="880533" cy="587912"/>
          </a:xfrm>
        </p:grpSpPr>
        <p:sp>
          <p:nvSpPr>
            <p:cNvPr id="449" name="Google Shape;449;p73"/>
            <p:cNvSpPr/>
            <p:nvPr/>
          </p:nvSpPr>
          <p:spPr>
            <a:xfrm>
              <a:off x="1904600" y="2005725"/>
              <a:ext cx="432465" cy="587912"/>
            </a:xfrm>
            <a:custGeom>
              <a:rect b="b" l="l" r="r" t="t"/>
              <a:pathLst>
                <a:path extrusionOk="0" h="130069" w="95678">
                  <a:moveTo>
                    <a:pt x="37330" y="0"/>
                  </a:moveTo>
                  <a:lnTo>
                    <a:pt x="0" y="129974"/>
                  </a:lnTo>
                  <a:lnTo>
                    <a:pt x="63465" y="130069"/>
                  </a:lnTo>
                  <a:lnTo>
                    <a:pt x="95678" y="18842"/>
                  </a:lnTo>
                  <a:close/>
                </a:path>
              </a:pathLst>
            </a:custGeom>
            <a:solidFill>
              <a:schemeClr val="accent3"/>
            </a:solidFill>
            <a:ln>
              <a:noFill/>
            </a:ln>
          </p:spPr>
        </p:sp>
        <p:sp>
          <p:nvSpPr>
            <p:cNvPr id="450" name="Google Shape;450;p73"/>
            <p:cNvSpPr/>
            <p:nvPr/>
          </p:nvSpPr>
          <p:spPr>
            <a:xfrm>
              <a:off x="2352668" y="2005725"/>
              <a:ext cx="432465" cy="587912"/>
            </a:xfrm>
            <a:custGeom>
              <a:rect b="b" l="l" r="r" t="t"/>
              <a:pathLst>
                <a:path extrusionOk="0" h="130069" w="95678">
                  <a:moveTo>
                    <a:pt x="37330" y="0"/>
                  </a:moveTo>
                  <a:lnTo>
                    <a:pt x="0" y="129974"/>
                  </a:lnTo>
                  <a:lnTo>
                    <a:pt x="63465" y="130069"/>
                  </a:lnTo>
                  <a:lnTo>
                    <a:pt x="95678" y="18842"/>
                  </a:lnTo>
                  <a:close/>
                </a:path>
              </a:pathLst>
            </a:custGeom>
            <a:solidFill>
              <a:schemeClr val="accent3"/>
            </a:solidFill>
            <a:ln>
              <a:noFill/>
            </a:ln>
          </p:spPr>
        </p:sp>
      </p:grpSp>
      <p:sp>
        <p:nvSpPr>
          <p:cNvPr id="451" name="Google Shape;451;p73"/>
          <p:cNvSpPr txBox="1"/>
          <p:nvPr>
            <p:ph type="title"/>
          </p:nvPr>
        </p:nvSpPr>
        <p:spPr>
          <a:xfrm>
            <a:off x="1335650" y="1446763"/>
            <a:ext cx="6922200" cy="2528700"/>
          </a:xfrm>
          <a:prstGeom prst="rect">
            <a:avLst/>
          </a:prstGeom>
        </p:spPr>
        <p:txBody>
          <a:bodyPr anchorCtr="0" anchor="t" bIns="91425" lIns="0" spcFirstLastPara="1" rIns="91425" wrap="square" tIns="91425">
            <a:noAutofit/>
          </a:bodyPr>
          <a:lstStyle>
            <a:lvl1pPr lvl="0">
              <a:lnSpc>
                <a:spcPct val="115000"/>
              </a:lnSpc>
              <a:spcBef>
                <a:spcPts val="0"/>
              </a:spcBef>
              <a:spcAft>
                <a:spcPts val="0"/>
              </a:spcAft>
              <a:buClr>
                <a:schemeClr val="lt1"/>
              </a:buClr>
              <a:buSzPts val="2300"/>
              <a:buFont typeface="Montserrat SemiBold"/>
              <a:buNone/>
              <a:defRPr b="0" sz="2300">
                <a:solidFill>
                  <a:schemeClr val="lt1"/>
                </a:solidFill>
                <a:latin typeface="Montserrat SemiBold"/>
                <a:ea typeface="Montserrat SemiBold"/>
                <a:cs typeface="Montserrat SemiBold"/>
                <a:sym typeface="Montserrat SemiBold"/>
              </a:defRPr>
            </a:lvl1pPr>
            <a:lvl2pPr lvl="1">
              <a:spcBef>
                <a:spcPts val="0"/>
              </a:spcBef>
              <a:spcAft>
                <a:spcPts val="0"/>
              </a:spcAft>
              <a:buSzPts val="2800"/>
              <a:buNone/>
              <a:defRPr>
                <a:latin typeface="Montserrat Medium"/>
                <a:ea typeface="Montserrat Medium"/>
                <a:cs typeface="Montserrat Medium"/>
                <a:sym typeface="Montserrat Medium"/>
              </a:defRPr>
            </a:lvl2pPr>
            <a:lvl3pPr lvl="2">
              <a:spcBef>
                <a:spcPts val="0"/>
              </a:spcBef>
              <a:spcAft>
                <a:spcPts val="0"/>
              </a:spcAft>
              <a:buSzPts val="2800"/>
              <a:buNone/>
              <a:defRPr>
                <a:latin typeface="Montserrat Medium"/>
                <a:ea typeface="Montserrat Medium"/>
                <a:cs typeface="Montserrat Medium"/>
                <a:sym typeface="Montserrat Medium"/>
              </a:defRPr>
            </a:lvl3pPr>
            <a:lvl4pPr lvl="3">
              <a:spcBef>
                <a:spcPts val="0"/>
              </a:spcBef>
              <a:spcAft>
                <a:spcPts val="0"/>
              </a:spcAft>
              <a:buSzPts val="2800"/>
              <a:buNone/>
              <a:defRPr>
                <a:latin typeface="Montserrat Medium"/>
                <a:ea typeface="Montserrat Medium"/>
                <a:cs typeface="Montserrat Medium"/>
                <a:sym typeface="Montserrat Medium"/>
              </a:defRPr>
            </a:lvl4pPr>
            <a:lvl5pPr lvl="4">
              <a:spcBef>
                <a:spcPts val="0"/>
              </a:spcBef>
              <a:spcAft>
                <a:spcPts val="0"/>
              </a:spcAft>
              <a:buSzPts val="2800"/>
              <a:buNone/>
              <a:defRPr>
                <a:latin typeface="Montserrat Medium"/>
                <a:ea typeface="Montserrat Medium"/>
                <a:cs typeface="Montserrat Medium"/>
                <a:sym typeface="Montserrat Medium"/>
              </a:defRPr>
            </a:lvl5pPr>
            <a:lvl6pPr lvl="5">
              <a:spcBef>
                <a:spcPts val="0"/>
              </a:spcBef>
              <a:spcAft>
                <a:spcPts val="0"/>
              </a:spcAft>
              <a:buSzPts val="2800"/>
              <a:buNone/>
              <a:defRPr>
                <a:latin typeface="Montserrat Medium"/>
                <a:ea typeface="Montserrat Medium"/>
                <a:cs typeface="Montserrat Medium"/>
                <a:sym typeface="Montserrat Medium"/>
              </a:defRPr>
            </a:lvl6pPr>
            <a:lvl7pPr lvl="6">
              <a:spcBef>
                <a:spcPts val="0"/>
              </a:spcBef>
              <a:spcAft>
                <a:spcPts val="0"/>
              </a:spcAft>
              <a:buSzPts val="2800"/>
              <a:buNone/>
              <a:defRPr>
                <a:latin typeface="Montserrat Medium"/>
                <a:ea typeface="Montserrat Medium"/>
                <a:cs typeface="Montserrat Medium"/>
                <a:sym typeface="Montserrat Medium"/>
              </a:defRPr>
            </a:lvl7pPr>
            <a:lvl8pPr lvl="7">
              <a:spcBef>
                <a:spcPts val="0"/>
              </a:spcBef>
              <a:spcAft>
                <a:spcPts val="0"/>
              </a:spcAft>
              <a:buSzPts val="2800"/>
              <a:buNone/>
              <a:defRPr>
                <a:latin typeface="Montserrat Medium"/>
                <a:ea typeface="Montserrat Medium"/>
                <a:cs typeface="Montserrat Medium"/>
                <a:sym typeface="Montserrat Medium"/>
              </a:defRPr>
            </a:lvl8pPr>
            <a:lvl9pPr lvl="8">
              <a:spcBef>
                <a:spcPts val="0"/>
              </a:spcBef>
              <a:spcAft>
                <a:spcPts val="0"/>
              </a:spcAft>
              <a:buSzPts val="2800"/>
              <a:buNone/>
              <a:defRPr>
                <a:latin typeface="Montserrat Medium"/>
                <a:ea typeface="Montserrat Medium"/>
                <a:cs typeface="Montserrat Medium"/>
                <a:sym typeface="Montserrat Medium"/>
              </a:defRPr>
            </a:lvl9pPr>
          </a:lstStyl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 - 50/50 Image - Light 1">
  <p:cSld name="TITLE_AND_BODY_1_1_1_2_1">
    <p:bg>
      <p:bgPr>
        <a:solidFill>
          <a:schemeClr val="lt1"/>
        </a:solidFill>
      </p:bgPr>
    </p:bg>
    <p:spTree>
      <p:nvGrpSpPr>
        <p:cNvPr id="452" name="Shape 452"/>
        <p:cNvGrpSpPr/>
        <p:nvPr/>
      </p:nvGrpSpPr>
      <p:grpSpPr>
        <a:xfrm>
          <a:off x="0" y="0"/>
          <a:ext cx="0" cy="0"/>
          <a:chOff x="0" y="0"/>
          <a:chExt cx="0" cy="0"/>
        </a:xfrm>
      </p:grpSpPr>
      <p:sp>
        <p:nvSpPr>
          <p:cNvPr id="453" name="Google Shape;453;p74"/>
          <p:cNvSpPr txBox="1"/>
          <p:nvPr>
            <p:ph type="ctrTitle"/>
          </p:nvPr>
        </p:nvSpPr>
        <p:spPr>
          <a:xfrm>
            <a:off x="952300" y="923200"/>
            <a:ext cx="3244800" cy="916800"/>
          </a:xfrm>
          <a:prstGeom prst="rect">
            <a:avLst/>
          </a:prstGeom>
        </p:spPr>
        <p:txBody>
          <a:bodyPr anchorCtr="0" anchor="t" bIns="91425" lIns="0" spcFirstLastPara="1" rIns="91425" wrap="square" tIns="91425">
            <a:noAutofit/>
          </a:bodyPr>
          <a:lstStyle>
            <a:lvl1pPr lvl="0">
              <a:lnSpc>
                <a:spcPct val="95000"/>
              </a:lnSpc>
              <a:spcBef>
                <a:spcPts val="0"/>
              </a:spcBef>
              <a:spcAft>
                <a:spcPts val="0"/>
              </a:spcAft>
              <a:buSzPts val="2400"/>
              <a:buNone/>
              <a:defRPr sz="24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454" name="Google Shape;454;p74"/>
          <p:cNvSpPr txBox="1"/>
          <p:nvPr>
            <p:ph idx="1" type="body"/>
          </p:nvPr>
        </p:nvSpPr>
        <p:spPr>
          <a:xfrm>
            <a:off x="885925" y="2778988"/>
            <a:ext cx="3068100" cy="1925700"/>
          </a:xfrm>
          <a:prstGeom prst="rect">
            <a:avLst/>
          </a:prstGeom>
        </p:spPr>
        <p:txBody>
          <a:bodyPr anchorCtr="0" anchor="t" bIns="91425" lIns="91425" spcFirstLastPara="1" rIns="91425" wrap="square" tIns="91425">
            <a:noAutofit/>
          </a:bodyPr>
          <a:lstStyle>
            <a:lvl1pPr indent="-285750" lvl="0" marL="457200">
              <a:spcBef>
                <a:spcPts val="0"/>
              </a:spcBef>
              <a:spcAft>
                <a:spcPts val="0"/>
              </a:spcAft>
              <a:buClr>
                <a:srgbClr val="666666"/>
              </a:buClr>
              <a:buSzPts val="900"/>
              <a:buChar char="●"/>
              <a:defRPr sz="900">
                <a:solidFill>
                  <a:srgbClr val="666666"/>
                </a:solidFill>
              </a:defRPr>
            </a:lvl1pPr>
            <a:lvl2pPr indent="-285750" lvl="1" marL="914400">
              <a:spcBef>
                <a:spcPts val="0"/>
              </a:spcBef>
              <a:spcAft>
                <a:spcPts val="0"/>
              </a:spcAft>
              <a:buClr>
                <a:srgbClr val="666666"/>
              </a:buClr>
              <a:buSzPts val="900"/>
              <a:buChar char="○"/>
              <a:defRPr sz="900">
                <a:solidFill>
                  <a:srgbClr val="666666"/>
                </a:solidFill>
              </a:defRPr>
            </a:lvl2pPr>
            <a:lvl3pPr indent="-285750" lvl="2" marL="1371600">
              <a:spcBef>
                <a:spcPts val="0"/>
              </a:spcBef>
              <a:spcAft>
                <a:spcPts val="0"/>
              </a:spcAft>
              <a:buClr>
                <a:srgbClr val="666666"/>
              </a:buClr>
              <a:buSzPts val="900"/>
              <a:buChar char="■"/>
              <a:defRPr sz="900">
                <a:solidFill>
                  <a:srgbClr val="666666"/>
                </a:solidFill>
              </a:defRPr>
            </a:lvl3pPr>
            <a:lvl4pPr indent="-285750" lvl="3" marL="1828800">
              <a:spcBef>
                <a:spcPts val="0"/>
              </a:spcBef>
              <a:spcAft>
                <a:spcPts val="0"/>
              </a:spcAft>
              <a:buClr>
                <a:srgbClr val="666666"/>
              </a:buClr>
              <a:buSzPts val="900"/>
              <a:buChar char="●"/>
              <a:defRPr sz="900">
                <a:solidFill>
                  <a:srgbClr val="666666"/>
                </a:solidFill>
              </a:defRPr>
            </a:lvl4pPr>
            <a:lvl5pPr indent="-285750" lvl="4" marL="2286000">
              <a:spcBef>
                <a:spcPts val="0"/>
              </a:spcBef>
              <a:spcAft>
                <a:spcPts val="0"/>
              </a:spcAft>
              <a:buClr>
                <a:srgbClr val="666666"/>
              </a:buClr>
              <a:buSzPts val="900"/>
              <a:buChar char="○"/>
              <a:defRPr sz="900">
                <a:solidFill>
                  <a:srgbClr val="666666"/>
                </a:solidFill>
              </a:defRPr>
            </a:lvl5pPr>
            <a:lvl6pPr indent="-285750" lvl="5" marL="2743200">
              <a:spcBef>
                <a:spcPts val="0"/>
              </a:spcBef>
              <a:spcAft>
                <a:spcPts val="0"/>
              </a:spcAft>
              <a:buClr>
                <a:srgbClr val="666666"/>
              </a:buClr>
              <a:buSzPts val="900"/>
              <a:buChar char="■"/>
              <a:defRPr sz="900">
                <a:solidFill>
                  <a:srgbClr val="666666"/>
                </a:solidFill>
              </a:defRPr>
            </a:lvl6pPr>
            <a:lvl7pPr indent="-285750" lvl="6" marL="3200400">
              <a:spcBef>
                <a:spcPts val="0"/>
              </a:spcBef>
              <a:spcAft>
                <a:spcPts val="0"/>
              </a:spcAft>
              <a:buClr>
                <a:srgbClr val="666666"/>
              </a:buClr>
              <a:buSzPts val="900"/>
              <a:buChar char="●"/>
              <a:defRPr sz="900">
                <a:solidFill>
                  <a:srgbClr val="666666"/>
                </a:solidFill>
              </a:defRPr>
            </a:lvl7pPr>
            <a:lvl8pPr indent="-285750" lvl="7" marL="3657600">
              <a:spcBef>
                <a:spcPts val="0"/>
              </a:spcBef>
              <a:spcAft>
                <a:spcPts val="0"/>
              </a:spcAft>
              <a:buClr>
                <a:srgbClr val="666666"/>
              </a:buClr>
              <a:buSzPts val="900"/>
              <a:buChar char="○"/>
              <a:defRPr sz="900">
                <a:solidFill>
                  <a:srgbClr val="666666"/>
                </a:solidFill>
              </a:defRPr>
            </a:lvl8pPr>
            <a:lvl9pPr indent="-285750" lvl="8" marL="4114800">
              <a:spcBef>
                <a:spcPts val="0"/>
              </a:spcBef>
              <a:spcAft>
                <a:spcPts val="0"/>
              </a:spcAft>
              <a:buClr>
                <a:srgbClr val="666666"/>
              </a:buClr>
              <a:buSzPts val="900"/>
              <a:buChar char="■"/>
              <a:defRPr sz="900">
                <a:solidFill>
                  <a:srgbClr val="666666"/>
                </a:solidFill>
              </a:defRPr>
            </a:lvl9pPr>
          </a:lstStyle>
          <a:p/>
        </p:txBody>
      </p:sp>
      <p:sp>
        <p:nvSpPr>
          <p:cNvPr id="455" name="Google Shape;455;p74"/>
          <p:cNvSpPr txBox="1"/>
          <p:nvPr>
            <p:ph idx="2" type="subTitle"/>
          </p:nvPr>
        </p:nvSpPr>
        <p:spPr>
          <a:xfrm>
            <a:off x="921713" y="2265025"/>
            <a:ext cx="3244800" cy="432000"/>
          </a:xfrm>
          <a:prstGeom prst="rect">
            <a:avLst/>
          </a:prstGeom>
        </p:spPr>
        <p:txBody>
          <a:bodyPr anchorCtr="0" anchor="t" bIns="45725" lIns="45725" spcFirstLastPara="1" rIns="45725" wrap="square" tIns="45725">
            <a:noAutofit/>
          </a:bodyPr>
          <a:lstStyle>
            <a:lvl1pPr lvl="0">
              <a:spcBef>
                <a:spcPts val="0"/>
              </a:spcBef>
              <a:spcAft>
                <a:spcPts val="0"/>
              </a:spcAft>
              <a:buClr>
                <a:srgbClr val="088BF5"/>
              </a:buClr>
              <a:buSzPts val="1200"/>
              <a:buNone/>
              <a:defRPr sz="1200">
                <a:solidFill>
                  <a:srgbClr val="088BF5"/>
                </a:solidFill>
              </a:defRPr>
            </a:lvl1pPr>
            <a:lvl2pPr lvl="1">
              <a:spcBef>
                <a:spcPts val="0"/>
              </a:spcBef>
              <a:spcAft>
                <a:spcPts val="0"/>
              </a:spcAft>
              <a:buSzPts val="1200"/>
              <a:buNone/>
              <a:defRPr sz="1200"/>
            </a:lvl2pPr>
            <a:lvl3pPr lvl="2">
              <a:spcBef>
                <a:spcPts val="0"/>
              </a:spcBef>
              <a:spcAft>
                <a:spcPts val="0"/>
              </a:spcAft>
              <a:buSzPts val="1200"/>
              <a:buNone/>
              <a:defRPr sz="1200"/>
            </a:lvl3pPr>
            <a:lvl4pPr lvl="3">
              <a:spcBef>
                <a:spcPts val="0"/>
              </a:spcBef>
              <a:spcAft>
                <a:spcPts val="0"/>
              </a:spcAft>
              <a:buSzPts val="1200"/>
              <a:buNone/>
              <a:defRPr sz="1200"/>
            </a:lvl4pPr>
            <a:lvl5pPr lvl="4">
              <a:spcBef>
                <a:spcPts val="0"/>
              </a:spcBef>
              <a:spcAft>
                <a:spcPts val="0"/>
              </a:spcAft>
              <a:buSzPts val="1200"/>
              <a:buNone/>
              <a:defRPr sz="1200"/>
            </a:lvl5pPr>
            <a:lvl6pPr lvl="5">
              <a:spcBef>
                <a:spcPts val="0"/>
              </a:spcBef>
              <a:spcAft>
                <a:spcPts val="0"/>
              </a:spcAft>
              <a:buSzPts val="1200"/>
              <a:buNone/>
              <a:defRPr sz="1200"/>
            </a:lvl6pPr>
            <a:lvl7pPr lvl="6">
              <a:spcBef>
                <a:spcPts val="0"/>
              </a:spcBef>
              <a:spcAft>
                <a:spcPts val="0"/>
              </a:spcAft>
              <a:buSzPts val="1200"/>
              <a:buNone/>
              <a:defRPr sz="1200"/>
            </a:lvl7pPr>
            <a:lvl8pPr lvl="7">
              <a:spcBef>
                <a:spcPts val="0"/>
              </a:spcBef>
              <a:spcAft>
                <a:spcPts val="0"/>
              </a:spcAft>
              <a:buSzPts val="1200"/>
              <a:buNone/>
              <a:defRPr sz="1200"/>
            </a:lvl8pPr>
            <a:lvl9pPr lvl="8">
              <a:spcBef>
                <a:spcPts val="0"/>
              </a:spcBef>
              <a:spcAft>
                <a:spcPts val="0"/>
              </a:spcAft>
              <a:buSzPts val="1200"/>
              <a:buNone/>
              <a:defRPr sz="1200"/>
            </a:lvl9pPr>
          </a:lstStyle>
          <a:p/>
        </p:txBody>
      </p:sp>
      <p:pic>
        <p:nvPicPr>
          <p:cNvPr id="456" name="Google Shape;456;p74"/>
          <p:cNvPicPr preferRelativeResize="0"/>
          <p:nvPr/>
        </p:nvPicPr>
        <p:blipFill rotWithShape="1">
          <a:blip r:embed="rId2">
            <a:alphaModFix/>
          </a:blip>
          <a:srcRect b="0" l="0" r="0" t="0"/>
          <a:stretch/>
        </p:blipFill>
        <p:spPr>
          <a:xfrm>
            <a:off x="221525" y="210300"/>
            <a:ext cx="138325" cy="122950"/>
          </a:xfrm>
          <a:prstGeom prst="rect">
            <a:avLst/>
          </a:prstGeom>
          <a:noFill/>
          <a:ln>
            <a:noFill/>
          </a:ln>
        </p:spPr>
      </p:pic>
      <p:sp>
        <p:nvSpPr>
          <p:cNvPr id="457" name="Google Shape;457;p74"/>
          <p:cNvSpPr txBox="1"/>
          <p:nvPr>
            <p:ph idx="3" type="subTitle"/>
          </p:nvPr>
        </p:nvSpPr>
        <p:spPr>
          <a:xfrm>
            <a:off x="952300" y="210275"/>
            <a:ext cx="2903700" cy="123000"/>
          </a:xfrm>
          <a:prstGeom prst="rect">
            <a:avLst/>
          </a:prstGeom>
        </p:spPr>
        <p:txBody>
          <a:bodyPr anchorCtr="0" anchor="ctr" bIns="0" lIns="0" spcFirstLastPara="1" rIns="0" wrap="square" tIns="0">
            <a:noAutofit/>
          </a:bodyPr>
          <a:lstStyle>
            <a:lvl1pPr lvl="0">
              <a:lnSpc>
                <a:spcPct val="100000"/>
              </a:lnSpc>
              <a:spcBef>
                <a:spcPts val="0"/>
              </a:spcBef>
              <a:spcAft>
                <a:spcPts val="0"/>
              </a:spcAft>
              <a:buClr>
                <a:schemeClr val="dk1"/>
              </a:buClr>
              <a:buSzPts val="800"/>
              <a:buFont typeface="Montserrat SemiBold"/>
              <a:buNone/>
              <a:defRPr sz="800">
                <a:solidFill>
                  <a:schemeClr val="dk1"/>
                </a:solidFill>
                <a:latin typeface="Montserrat SemiBold"/>
                <a:ea typeface="Montserrat SemiBold"/>
                <a:cs typeface="Montserrat SemiBold"/>
                <a:sym typeface="Montserrat SemiBold"/>
              </a:defRPr>
            </a:lvl1pPr>
            <a:lvl2pPr lvl="1" algn="ctr">
              <a:lnSpc>
                <a:spcPct val="100000"/>
              </a:lnSpc>
              <a:spcBef>
                <a:spcPts val="0"/>
              </a:spcBef>
              <a:spcAft>
                <a:spcPts val="0"/>
              </a:spcAft>
              <a:buClr>
                <a:schemeClr val="lt1"/>
              </a:buClr>
              <a:buSzPts val="2800"/>
              <a:buNone/>
              <a:defRPr sz="2800">
                <a:solidFill>
                  <a:schemeClr val="lt1"/>
                </a:solidFill>
              </a:defRPr>
            </a:lvl2pPr>
            <a:lvl3pPr lvl="2" algn="ctr">
              <a:lnSpc>
                <a:spcPct val="100000"/>
              </a:lnSpc>
              <a:spcBef>
                <a:spcPts val="0"/>
              </a:spcBef>
              <a:spcAft>
                <a:spcPts val="0"/>
              </a:spcAft>
              <a:buClr>
                <a:schemeClr val="lt1"/>
              </a:buClr>
              <a:buSzPts val="2800"/>
              <a:buNone/>
              <a:defRPr sz="2800">
                <a:solidFill>
                  <a:schemeClr val="lt1"/>
                </a:solidFill>
              </a:defRPr>
            </a:lvl3pPr>
            <a:lvl4pPr lvl="3" algn="ctr">
              <a:lnSpc>
                <a:spcPct val="100000"/>
              </a:lnSpc>
              <a:spcBef>
                <a:spcPts val="0"/>
              </a:spcBef>
              <a:spcAft>
                <a:spcPts val="0"/>
              </a:spcAft>
              <a:buClr>
                <a:schemeClr val="lt1"/>
              </a:buClr>
              <a:buSzPts val="2800"/>
              <a:buNone/>
              <a:defRPr sz="2800">
                <a:solidFill>
                  <a:schemeClr val="lt1"/>
                </a:solidFill>
              </a:defRPr>
            </a:lvl4pPr>
            <a:lvl5pPr lvl="4" algn="ctr">
              <a:lnSpc>
                <a:spcPct val="100000"/>
              </a:lnSpc>
              <a:spcBef>
                <a:spcPts val="0"/>
              </a:spcBef>
              <a:spcAft>
                <a:spcPts val="0"/>
              </a:spcAft>
              <a:buClr>
                <a:schemeClr val="lt1"/>
              </a:buClr>
              <a:buSzPts val="2800"/>
              <a:buNone/>
              <a:defRPr sz="2800">
                <a:solidFill>
                  <a:schemeClr val="lt1"/>
                </a:solidFill>
              </a:defRPr>
            </a:lvl5pPr>
            <a:lvl6pPr lvl="5" algn="ctr">
              <a:lnSpc>
                <a:spcPct val="100000"/>
              </a:lnSpc>
              <a:spcBef>
                <a:spcPts val="0"/>
              </a:spcBef>
              <a:spcAft>
                <a:spcPts val="0"/>
              </a:spcAft>
              <a:buClr>
                <a:schemeClr val="lt1"/>
              </a:buClr>
              <a:buSzPts val="2800"/>
              <a:buNone/>
              <a:defRPr sz="2800">
                <a:solidFill>
                  <a:schemeClr val="lt1"/>
                </a:solidFill>
              </a:defRPr>
            </a:lvl6pPr>
            <a:lvl7pPr lvl="6" algn="ctr">
              <a:lnSpc>
                <a:spcPct val="100000"/>
              </a:lnSpc>
              <a:spcBef>
                <a:spcPts val="0"/>
              </a:spcBef>
              <a:spcAft>
                <a:spcPts val="0"/>
              </a:spcAft>
              <a:buClr>
                <a:schemeClr val="lt1"/>
              </a:buClr>
              <a:buSzPts val="2800"/>
              <a:buNone/>
              <a:defRPr sz="2800">
                <a:solidFill>
                  <a:schemeClr val="lt1"/>
                </a:solidFill>
              </a:defRPr>
            </a:lvl7pPr>
            <a:lvl8pPr lvl="7" algn="ctr">
              <a:lnSpc>
                <a:spcPct val="100000"/>
              </a:lnSpc>
              <a:spcBef>
                <a:spcPts val="0"/>
              </a:spcBef>
              <a:spcAft>
                <a:spcPts val="0"/>
              </a:spcAft>
              <a:buClr>
                <a:schemeClr val="lt1"/>
              </a:buClr>
              <a:buSzPts val="2800"/>
              <a:buNone/>
              <a:defRPr sz="2800">
                <a:solidFill>
                  <a:schemeClr val="lt1"/>
                </a:solidFill>
              </a:defRPr>
            </a:lvl8pPr>
            <a:lvl9pPr lvl="8" algn="ctr">
              <a:lnSpc>
                <a:spcPct val="100000"/>
              </a:lnSpc>
              <a:spcBef>
                <a:spcPts val="0"/>
              </a:spcBef>
              <a:spcAft>
                <a:spcPts val="0"/>
              </a:spcAft>
              <a:buClr>
                <a:schemeClr val="lt1"/>
              </a:buClr>
              <a:buSzPts val="2800"/>
              <a:buNone/>
              <a:defRPr sz="2800">
                <a:solidFill>
                  <a:schemeClr val="lt1"/>
                </a:solidFill>
              </a:defRPr>
            </a:lvl9pPr>
          </a:lstStyle>
          <a:p/>
        </p:txBody>
      </p:sp>
      <p:sp>
        <p:nvSpPr>
          <p:cNvPr id="458" name="Google Shape;458;p74"/>
          <p:cNvSpPr txBox="1"/>
          <p:nvPr/>
        </p:nvSpPr>
        <p:spPr>
          <a:xfrm rot="-5400000">
            <a:off x="-975112" y="3297988"/>
            <a:ext cx="2528700" cy="771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500">
                <a:solidFill>
                  <a:srgbClr val="999999"/>
                </a:solidFill>
                <a:latin typeface="Montserrat Medium"/>
                <a:ea typeface="Montserrat Medium"/>
                <a:cs typeface="Montserrat Medium"/>
                <a:sym typeface="Montserrat Medium"/>
              </a:rPr>
              <a:t>© 2023 Skydio, Inc. Proprietary &amp; Confidential</a:t>
            </a:r>
            <a:endParaRPr sz="500">
              <a:solidFill>
                <a:srgbClr val="999999"/>
              </a:solidFill>
              <a:latin typeface="Montserrat Medium"/>
              <a:ea typeface="Montserrat Medium"/>
              <a:cs typeface="Montserrat Medium"/>
              <a:sym typeface="Montserrat Medium"/>
            </a:endParaRPr>
          </a:p>
        </p:txBody>
      </p:sp>
      <p:sp>
        <p:nvSpPr>
          <p:cNvPr id="459" name="Google Shape;459;p74"/>
          <p:cNvSpPr txBox="1"/>
          <p:nvPr/>
        </p:nvSpPr>
        <p:spPr>
          <a:xfrm>
            <a:off x="202413" y="4779625"/>
            <a:ext cx="176700" cy="2388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fld id="{00000000-1234-1234-1234-123412341234}" type="slidenum">
              <a:rPr lang="en" sz="700">
                <a:solidFill>
                  <a:schemeClr val="dk1"/>
                </a:solidFill>
                <a:latin typeface="Montserrat Medium"/>
                <a:ea typeface="Montserrat Medium"/>
                <a:cs typeface="Montserrat Medium"/>
                <a:sym typeface="Montserrat Medium"/>
              </a:rPr>
              <a:t>‹#›</a:t>
            </a:fld>
            <a:endParaRPr sz="700">
              <a:solidFill>
                <a:schemeClr val="dk1"/>
              </a:solidFill>
              <a:latin typeface="Montserrat Medium"/>
              <a:ea typeface="Montserrat Medium"/>
              <a:cs typeface="Montserrat Medium"/>
              <a:sym typeface="Montserrat Medium"/>
            </a:endParaRPr>
          </a:p>
        </p:txBody>
      </p:sp>
    </p:spTree>
  </p:cSld>
  <p:clrMapOvr>
    <a:masterClrMapping/>
  </p:clrMapOvr>
</p:sldLayout>
</file>

<file path=ppt/slideLayouts/slideLayout7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 - 50/50 Image - Light 2">
  <p:cSld name="TITLE_AND_BODY_1_1_1_2_2">
    <p:bg>
      <p:bgPr>
        <a:solidFill>
          <a:schemeClr val="lt1"/>
        </a:solidFill>
      </p:bgPr>
    </p:bg>
    <p:spTree>
      <p:nvGrpSpPr>
        <p:cNvPr id="460" name="Shape 460"/>
        <p:cNvGrpSpPr/>
        <p:nvPr/>
      </p:nvGrpSpPr>
      <p:grpSpPr>
        <a:xfrm>
          <a:off x="0" y="0"/>
          <a:ext cx="0" cy="0"/>
          <a:chOff x="0" y="0"/>
          <a:chExt cx="0" cy="0"/>
        </a:xfrm>
      </p:grpSpPr>
      <p:sp>
        <p:nvSpPr>
          <p:cNvPr id="461" name="Google Shape;461;p75"/>
          <p:cNvSpPr txBox="1"/>
          <p:nvPr>
            <p:ph type="ctrTitle"/>
          </p:nvPr>
        </p:nvSpPr>
        <p:spPr>
          <a:xfrm>
            <a:off x="952300" y="923200"/>
            <a:ext cx="3244800" cy="916800"/>
          </a:xfrm>
          <a:prstGeom prst="rect">
            <a:avLst/>
          </a:prstGeom>
        </p:spPr>
        <p:txBody>
          <a:bodyPr anchorCtr="0" anchor="t" bIns="45725" lIns="0" spcFirstLastPara="1" rIns="45725" wrap="square" tIns="91425">
            <a:noAutofit/>
          </a:bodyPr>
          <a:lstStyle>
            <a:lvl1pPr lvl="0">
              <a:lnSpc>
                <a:spcPct val="95000"/>
              </a:lnSpc>
              <a:spcBef>
                <a:spcPts val="0"/>
              </a:spcBef>
              <a:spcAft>
                <a:spcPts val="0"/>
              </a:spcAft>
              <a:buSzPts val="2400"/>
              <a:buNone/>
              <a:defRPr sz="24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462" name="Google Shape;462;p75"/>
          <p:cNvSpPr txBox="1"/>
          <p:nvPr>
            <p:ph idx="1" type="body"/>
          </p:nvPr>
        </p:nvSpPr>
        <p:spPr>
          <a:xfrm>
            <a:off x="885925" y="2778988"/>
            <a:ext cx="3068100" cy="1925700"/>
          </a:xfrm>
          <a:prstGeom prst="rect">
            <a:avLst/>
          </a:prstGeom>
        </p:spPr>
        <p:txBody>
          <a:bodyPr anchorCtr="0" anchor="t" bIns="91425" lIns="91425" spcFirstLastPara="1" rIns="91425" wrap="square" tIns="91425">
            <a:noAutofit/>
          </a:bodyPr>
          <a:lstStyle>
            <a:lvl1pPr indent="-285750" lvl="0" marL="457200">
              <a:spcBef>
                <a:spcPts val="0"/>
              </a:spcBef>
              <a:spcAft>
                <a:spcPts val="0"/>
              </a:spcAft>
              <a:buClr>
                <a:srgbClr val="666666"/>
              </a:buClr>
              <a:buSzPts val="900"/>
              <a:buChar char="●"/>
              <a:defRPr sz="900">
                <a:solidFill>
                  <a:srgbClr val="666666"/>
                </a:solidFill>
              </a:defRPr>
            </a:lvl1pPr>
            <a:lvl2pPr indent="-285750" lvl="1" marL="914400">
              <a:spcBef>
                <a:spcPts val="0"/>
              </a:spcBef>
              <a:spcAft>
                <a:spcPts val="0"/>
              </a:spcAft>
              <a:buClr>
                <a:srgbClr val="666666"/>
              </a:buClr>
              <a:buSzPts val="900"/>
              <a:buChar char="○"/>
              <a:defRPr sz="900">
                <a:solidFill>
                  <a:srgbClr val="666666"/>
                </a:solidFill>
              </a:defRPr>
            </a:lvl2pPr>
            <a:lvl3pPr indent="-285750" lvl="2" marL="1371600">
              <a:spcBef>
                <a:spcPts val="0"/>
              </a:spcBef>
              <a:spcAft>
                <a:spcPts val="0"/>
              </a:spcAft>
              <a:buClr>
                <a:srgbClr val="666666"/>
              </a:buClr>
              <a:buSzPts val="900"/>
              <a:buChar char="■"/>
              <a:defRPr sz="900">
                <a:solidFill>
                  <a:srgbClr val="666666"/>
                </a:solidFill>
              </a:defRPr>
            </a:lvl3pPr>
            <a:lvl4pPr indent="-285750" lvl="3" marL="1828800">
              <a:spcBef>
                <a:spcPts val="0"/>
              </a:spcBef>
              <a:spcAft>
                <a:spcPts val="0"/>
              </a:spcAft>
              <a:buClr>
                <a:srgbClr val="666666"/>
              </a:buClr>
              <a:buSzPts val="900"/>
              <a:buChar char="●"/>
              <a:defRPr sz="900">
                <a:solidFill>
                  <a:srgbClr val="666666"/>
                </a:solidFill>
              </a:defRPr>
            </a:lvl4pPr>
            <a:lvl5pPr indent="-285750" lvl="4" marL="2286000">
              <a:spcBef>
                <a:spcPts val="0"/>
              </a:spcBef>
              <a:spcAft>
                <a:spcPts val="0"/>
              </a:spcAft>
              <a:buClr>
                <a:srgbClr val="666666"/>
              </a:buClr>
              <a:buSzPts val="900"/>
              <a:buChar char="○"/>
              <a:defRPr sz="900">
                <a:solidFill>
                  <a:srgbClr val="666666"/>
                </a:solidFill>
              </a:defRPr>
            </a:lvl5pPr>
            <a:lvl6pPr indent="-285750" lvl="5" marL="2743200">
              <a:spcBef>
                <a:spcPts val="0"/>
              </a:spcBef>
              <a:spcAft>
                <a:spcPts val="0"/>
              </a:spcAft>
              <a:buClr>
                <a:srgbClr val="666666"/>
              </a:buClr>
              <a:buSzPts val="900"/>
              <a:buChar char="■"/>
              <a:defRPr sz="900">
                <a:solidFill>
                  <a:srgbClr val="666666"/>
                </a:solidFill>
              </a:defRPr>
            </a:lvl6pPr>
            <a:lvl7pPr indent="-285750" lvl="6" marL="3200400">
              <a:spcBef>
                <a:spcPts val="0"/>
              </a:spcBef>
              <a:spcAft>
                <a:spcPts val="0"/>
              </a:spcAft>
              <a:buClr>
                <a:srgbClr val="666666"/>
              </a:buClr>
              <a:buSzPts val="900"/>
              <a:buChar char="●"/>
              <a:defRPr sz="900">
                <a:solidFill>
                  <a:srgbClr val="666666"/>
                </a:solidFill>
              </a:defRPr>
            </a:lvl7pPr>
            <a:lvl8pPr indent="-285750" lvl="7" marL="3657600">
              <a:spcBef>
                <a:spcPts val="0"/>
              </a:spcBef>
              <a:spcAft>
                <a:spcPts val="0"/>
              </a:spcAft>
              <a:buClr>
                <a:srgbClr val="666666"/>
              </a:buClr>
              <a:buSzPts val="900"/>
              <a:buChar char="○"/>
              <a:defRPr sz="900">
                <a:solidFill>
                  <a:srgbClr val="666666"/>
                </a:solidFill>
              </a:defRPr>
            </a:lvl8pPr>
            <a:lvl9pPr indent="-285750" lvl="8" marL="4114800">
              <a:spcBef>
                <a:spcPts val="0"/>
              </a:spcBef>
              <a:spcAft>
                <a:spcPts val="0"/>
              </a:spcAft>
              <a:buClr>
                <a:srgbClr val="666666"/>
              </a:buClr>
              <a:buSzPts val="900"/>
              <a:buChar char="■"/>
              <a:defRPr sz="900">
                <a:solidFill>
                  <a:srgbClr val="666666"/>
                </a:solidFill>
              </a:defRPr>
            </a:lvl9pPr>
          </a:lstStyle>
          <a:p/>
        </p:txBody>
      </p:sp>
      <p:sp>
        <p:nvSpPr>
          <p:cNvPr id="463" name="Google Shape;463;p75"/>
          <p:cNvSpPr txBox="1"/>
          <p:nvPr>
            <p:ph idx="2" type="subTitle"/>
          </p:nvPr>
        </p:nvSpPr>
        <p:spPr>
          <a:xfrm>
            <a:off x="921713" y="2265025"/>
            <a:ext cx="3244800" cy="432000"/>
          </a:xfrm>
          <a:prstGeom prst="rect">
            <a:avLst/>
          </a:prstGeom>
        </p:spPr>
        <p:txBody>
          <a:bodyPr anchorCtr="0" anchor="t" bIns="45725" lIns="45725" spcFirstLastPara="1" rIns="45725" wrap="square" tIns="45725">
            <a:noAutofit/>
          </a:bodyPr>
          <a:lstStyle>
            <a:lvl1pPr lvl="0">
              <a:spcBef>
                <a:spcPts val="0"/>
              </a:spcBef>
              <a:spcAft>
                <a:spcPts val="0"/>
              </a:spcAft>
              <a:buClr>
                <a:srgbClr val="088BF5"/>
              </a:buClr>
              <a:buSzPts val="1200"/>
              <a:buNone/>
              <a:defRPr sz="1200">
                <a:solidFill>
                  <a:srgbClr val="088BF5"/>
                </a:solidFill>
              </a:defRPr>
            </a:lvl1pPr>
            <a:lvl2pPr lvl="1">
              <a:spcBef>
                <a:spcPts val="0"/>
              </a:spcBef>
              <a:spcAft>
                <a:spcPts val="0"/>
              </a:spcAft>
              <a:buSzPts val="1200"/>
              <a:buNone/>
              <a:defRPr sz="1200"/>
            </a:lvl2pPr>
            <a:lvl3pPr lvl="2">
              <a:spcBef>
                <a:spcPts val="0"/>
              </a:spcBef>
              <a:spcAft>
                <a:spcPts val="0"/>
              </a:spcAft>
              <a:buSzPts val="1200"/>
              <a:buNone/>
              <a:defRPr sz="1200"/>
            </a:lvl3pPr>
            <a:lvl4pPr lvl="3">
              <a:spcBef>
                <a:spcPts val="0"/>
              </a:spcBef>
              <a:spcAft>
                <a:spcPts val="0"/>
              </a:spcAft>
              <a:buSzPts val="1200"/>
              <a:buNone/>
              <a:defRPr sz="1200"/>
            </a:lvl4pPr>
            <a:lvl5pPr lvl="4">
              <a:spcBef>
                <a:spcPts val="0"/>
              </a:spcBef>
              <a:spcAft>
                <a:spcPts val="0"/>
              </a:spcAft>
              <a:buSzPts val="1200"/>
              <a:buNone/>
              <a:defRPr sz="1200"/>
            </a:lvl5pPr>
            <a:lvl6pPr lvl="5">
              <a:spcBef>
                <a:spcPts val="0"/>
              </a:spcBef>
              <a:spcAft>
                <a:spcPts val="0"/>
              </a:spcAft>
              <a:buSzPts val="1200"/>
              <a:buNone/>
              <a:defRPr sz="1200"/>
            </a:lvl6pPr>
            <a:lvl7pPr lvl="6">
              <a:spcBef>
                <a:spcPts val="0"/>
              </a:spcBef>
              <a:spcAft>
                <a:spcPts val="0"/>
              </a:spcAft>
              <a:buSzPts val="1200"/>
              <a:buNone/>
              <a:defRPr sz="1200"/>
            </a:lvl7pPr>
            <a:lvl8pPr lvl="7">
              <a:spcBef>
                <a:spcPts val="0"/>
              </a:spcBef>
              <a:spcAft>
                <a:spcPts val="0"/>
              </a:spcAft>
              <a:buSzPts val="1200"/>
              <a:buNone/>
              <a:defRPr sz="1200"/>
            </a:lvl8pPr>
            <a:lvl9pPr lvl="8">
              <a:spcBef>
                <a:spcPts val="0"/>
              </a:spcBef>
              <a:spcAft>
                <a:spcPts val="0"/>
              </a:spcAft>
              <a:buSzPts val="1200"/>
              <a:buNone/>
              <a:defRPr sz="1200"/>
            </a:lvl9pPr>
          </a:lstStyle>
          <a:p/>
        </p:txBody>
      </p:sp>
      <p:pic>
        <p:nvPicPr>
          <p:cNvPr id="464" name="Google Shape;464;p75"/>
          <p:cNvPicPr preferRelativeResize="0"/>
          <p:nvPr/>
        </p:nvPicPr>
        <p:blipFill rotWithShape="1">
          <a:blip r:embed="rId2">
            <a:alphaModFix/>
          </a:blip>
          <a:srcRect b="0" l="0" r="0" t="0"/>
          <a:stretch/>
        </p:blipFill>
        <p:spPr>
          <a:xfrm>
            <a:off x="221525" y="210300"/>
            <a:ext cx="138325" cy="122950"/>
          </a:xfrm>
          <a:prstGeom prst="rect">
            <a:avLst/>
          </a:prstGeom>
          <a:noFill/>
          <a:ln>
            <a:noFill/>
          </a:ln>
        </p:spPr>
      </p:pic>
      <p:sp>
        <p:nvSpPr>
          <p:cNvPr id="465" name="Google Shape;465;p75"/>
          <p:cNvSpPr txBox="1"/>
          <p:nvPr>
            <p:ph idx="3" type="subTitle"/>
          </p:nvPr>
        </p:nvSpPr>
        <p:spPr>
          <a:xfrm>
            <a:off x="952300" y="210275"/>
            <a:ext cx="2903700" cy="123000"/>
          </a:xfrm>
          <a:prstGeom prst="rect">
            <a:avLst/>
          </a:prstGeom>
        </p:spPr>
        <p:txBody>
          <a:bodyPr anchorCtr="0" anchor="ctr" bIns="0" lIns="0" spcFirstLastPara="1" rIns="0" wrap="square" tIns="0">
            <a:noAutofit/>
          </a:bodyPr>
          <a:lstStyle>
            <a:lvl1pPr lvl="0">
              <a:lnSpc>
                <a:spcPct val="100000"/>
              </a:lnSpc>
              <a:spcBef>
                <a:spcPts val="0"/>
              </a:spcBef>
              <a:spcAft>
                <a:spcPts val="0"/>
              </a:spcAft>
              <a:buClr>
                <a:schemeClr val="dk1"/>
              </a:buClr>
              <a:buSzPts val="800"/>
              <a:buFont typeface="Montserrat SemiBold"/>
              <a:buNone/>
              <a:defRPr sz="800">
                <a:solidFill>
                  <a:schemeClr val="dk1"/>
                </a:solidFill>
                <a:latin typeface="Montserrat SemiBold"/>
                <a:ea typeface="Montserrat SemiBold"/>
                <a:cs typeface="Montserrat SemiBold"/>
                <a:sym typeface="Montserrat SemiBold"/>
              </a:defRPr>
            </a:lvl1pPr>
            <a:lvl2pPr lvl="1" algn="ctr">
              <a:lnSpc>
                <a:spcPct val="100000"/>
              </a:lnSpc>
              <a:spcBef>
                <a:spcPts val="0"/>
              </a:spcBef>
              <a:spcAft>
                <a:spcPts val="0"/>
              </a:spcAft>
              <a:buClr>
                <a:schemeClr val="lt1"/>
              </a:buClr>
              <a:buSzPts val="2800"/>
              <a:buNone/>
              <a:defRPr sz="2800">
                <a:solidFill>
                  <a:schemeClr val="lt1"/>
                </a:solidFill>
              </a:defRPr>
            </a:lvl2pPr>
            <a:lvl3pPr lvl="2" algn="ctr">
              <a:lnSpc>
                <a:spcPct val="100000"/>
              </a:lnSpc>
              <a:spcBef>
                <a:spcPts val="0"/>
              </a:spcBef>
              <a:spcAft>
                <a:spcPts val="0"/>
              </a:spcAft>
              <a:buClr>
                <a:schemeClr val="lt1"/>
              </a:buClr>
              <a:buSzPts val="2800"/>
              <a:buNone/>
              <a:defRPr sz="2800">
                <a:solidFill>
                  <a:schemeClr val="lt1"/>
                </a:solidFill>
              </a:defRPr>
            </a:lvl3pPr>
            <a:lvl4pPr lvl="3" algn="ctr">
              <a:lnSpc>
                <a:spcPct val="100000"/>
              </a:lnSpc>
              <a:spcBef>
                <a:spcPts val="0"/>
              </a:spcBef>
              <a:spcAft>
                <a:spcPts val="0"/>
              </a:spcAft>
              <a:buClr>
                <a:schemeClr val="lt1"/>
              </a:buClr>
              <a:buSzPts val="2800"/>
              <a:buNone/>
              <a:defRPr sz="2800">
                <a:solidFill>
                  <a:schemeClr val="lt1"/>
                </a:solidFill>
              </a:defRPr>
            </a:lvl4pPr>
            <a:lvl5pPr lvl="4" algn="ctr">
              <a:lnSpc>
                <a:spcPct val="100000"/>
              </a:lnSpc>
              <a:spcBef>
                <a:spcPts val="0"/>
              </a:spcBef>
              <a:spcAft>
                <a:spcPts val="0"/>
              </a:spcAft>
              <a:buClr>
                <a:schemeClr val="lt1"/>
              </a:buClr>
              <a:buSzPts val="2800"/>
              <a:buNone/>
              <a:defRPr sz="2800">
                <a:solidFill>
                  <a:schemeClr val="lt1"/>
                </a:solidFill>
              </a:defRPr>
            </a:lvl5pPr>
            <a:lvl6pPr lvl="5" algn="ctr">
              <a:lnSpc>
                <a:spcPct val="100000"/>
              </a:lnSpc>
              <a:spcBef>
                <a:spcPts val="0"/>
              </a:spcBef>
              <a:spcAft>
                <a:spcPts val="0"/>
              </a:spcAft>
              <a:buClr>
                <a:schemeClr val="lt1"/>
              </a:buClr>
              <a:buSzPts val="2800"/>
              <a:buNone/>
              <a:defRPr sz="2800">
                <a:solidFill>
                  <a:schemeClr val="lt1"/>
                </a:solidFill>
              </a:defRPr>
            </a:lvl6pPr>
            <a:lvl7pPr lvl="6" algn="ctr">
              <a:lnSpc>
                <a:spcPct val="100000"/>
              </a:lnSpc>
              <a:spcBef>
                <a:spcPts val="0"/>
              </a:spcBef>
              <a:spcAft>
                <a:spcPts val="0"/>
              </a:spcAft>
              <a:buClr>
                <a:schemeClr val="lt1"/>
              </a:buClr>
              <a:buSzPts val="2800"/>
              <a:buNone/>
              <a:defRPr sz="2800">
                <a:solidFill>
                  <a:schemeClr val="lt1"/>
                </a:solidFill>
              </a:defRPr>
            </a:lvl7pPr>
            <a:lvl8pPr lvl="7" algn="ctr">
              <a:lnSpc>
                <a:spcPct val="100000"/>
              </a:lnSpc>
              <a:spcBef>
                <a:spcPts val="0"/>
              </a:spcBef>
              <a:spcAft>
                <a:spcPts val="0"/>
              </a:spcAft>
              <a:buClr>
                <a:schemeClr val="lt1"/>
              </a:buClr>
              <a:buSzPts val="2800"/>
              <a:buNone/>
              <a:defRPr sz="2800">
                <a:solidFill>
                  <a:schemeClr val="lt1"/>
                </a:solidFill>
              </a:defRPr>
            </a:lvl8pPr>
            <a:lvl9pPr lvl="8" algn="ctr">
              <a:lnSpc>
                <a:spcPct val="100000"/>
              </a:lnSpc>
              <a:spcBef>
                <a:spcPts val="0"/>
              </a:spcBef>
              <a:spcAft>
                <a:spcPts val="0"/>
              </a:spcAft>
              <a:buClr>
                <a:schemeClr val="lt1"/>
              </a:buClr>
              <a:buSzPts val="2800"/>
              <a:buNone/>
              <a:defRPr sz="2800">
                <a:solidFill>
                  <a:schemeClr val="lt1"/>
                </a:solidFill>
              </a:defRPr>
            </a:lvl9pPr>
          </a:lstStyle>
          <a:p/>
        </p:txBody>
      </p:sp>
      <p:sp>
        <p:nvSpPr>
          <p:cNvPr id="466" name="Google Shape;466;p75"/>
          <p:cNvSpPr txBox="1"/>
          <p:nvPr/>
        </p:nvSpPr>
        <p:spPr>
          <a:xfrm rot="-5400000">
            <a:off x="-975112" y="3297988"/>
            <a:ext cx="2528700" cy="771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500">
                <a:solidFill>
                  <a:srgbClr val="999999"/>
                </a:solidFill>
                <a:latin typeface="Montserrat Medium"/>
                <a:ea typeface="Montserrat Medium"/>
                <a:cs typeface="Montserrat Medium"/>
                <a:sym typeface="Montserrat Medium"/>
              </a:rPr>
              <a:t>© 2023 Skydio, Inc. Proprietary &amp; Confidential</a:t>
            </a:r>
            <a:endParaRPr sz="500">
              <a:solidFill>
                <a:srgbClr val="999999"/>
              </a:solidFill>
              <a:latin typeface="Montserrat Medium"/>
              <a:ea typeface="Montserrat Medium"/>
              <a:cs typeface="Montserrat Medium"/>
              <a:sym typeface="Montserrat Medium"/>
            </a:endParaRPr>
          </a:p>
        </p:txBody>
      </p:sp>
      <p:sp>
        <p:nvSpPr>
          <p:cNvPr id="467" name="Google Shape;467;p75"/>
          <p:cNvSpPr txBox="1"/>
          <p:nvPr/>
        </p:nvSpPr>
        <p:spPr>
          <a:xfrm>
            <a:off x="202413" y="4779625"/>
            <a:ext cx="176700" cy="2388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fld id="{00000000-1234-1234-1234-123412341234}" type="slidenum">
              <a:rPr lang="en" sz="700">
                <a:solidFill>
                  <a:schemeClr val="dk1"/>
                </a:solidFill>
                <a:latin typeface="Montserrat Medium"/>
                <a:ea typeface="Montserrat Medium"/>
                <a:cs typeface="Montserrat Medium"/>
                <a:sym typeface="Montserrat Medium"/>
              </a:rPr>
              <a:t>‹#›</a:t>
            </a:fld>
            <a:endParaRPr sz="700">
              <a:solidFill>
                <a:schemeClr val="dk1"/>
              </a:solidFill>
              <a:latin typeface="Montserrat Medium"/>
              <a:ea typeface="Montserrat Medium"/>
              <a:cs typeface="Montserrat Medium"/>
              <a:sym typeface="Montserrat Medium"/>
            </a:endParaRPr>
          </a:p>
        </p:txBody>
      </p:sp>
    </p:spTree>
  </p:cSld>
  <p:clrMapOvr>
    <a:masterClrMapping/>
  </p:clrMapOvr>
</p:sldLayout>
</file>

<file path=ppt/slideLayouts/slideLayout7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 - 50/50 Image - Light 3">
  <p:cSld name="TITLE_AND_BODY_1_1_1_2_3">
    <p:bg>
      <p:bgPr>
        <a:solidFill>
          <a:schemeClr val="lt1"/>
        </a:solidFill>
      </p:bgPr>
    </p:bg>
    <p:spTree>
      <p:nvGrpSpPr>
        <p:cNvPr id="468" name="Shape 468"/>
        <p:cNvGrpSpPr/>
        <p:nvPr/>
      </p:nvGrpSpPr>
      <p:grpSpPr>
        <a:xfrm>
          <a:off x="0" y="0"/>
          <a:ext cx="0" cy="0"/>
          <a:chOff x="0" y="0"/>
          <a:chExt cx="0" cy="0"/>
        </a:xfrm>
      </p:grpSpPr>
      <p:sp>
        <p:nvSpPr>
          <p:cNvPr id="469" name="Google Shape;469;p76"/>
          <p:cNvSpPr/>
          <p:nvPr>
            <p:ph idx="2" type="pic"/>
          </p:nvPr>
        </p:nvSpPr>
        <p:spPr>
          <a:xfrm>
            <a:off x="4666675" y="0"/>
            <a:ext cx="4485000" cy="5143500"/>
          </a:xfrm>
          <a:prstGeom prst="rect">
            <a:avLst/>
          </a:prstGeom>
          <a:noFill/>
          <a:ln>
            <a:noFill/>
          </a:ln>
        </p:spPr>
      </p:sp>
      <p:sp>
        <p:nvSpPr>
          <p:cNvPr id="470" name="Google Shape;470;p76"/>
          <p:cNvSpPr txBox="1"/>
          <p:nvPr>
            <p:ph type="ctrTitle"/>
          </p:nvPr>
        </p:nvSpPr>
        <p:spPr>
          <a:xfrm>
            <a:off x="952300" y="923200"/>
            <a:ext cx="3244800" cy="916800"/>
          </a:xfrm>
          <a:prstGeom prst="rect">
            <a:avLst/>
          </a:prstGeom>
        </p:spPr>
        <p:txBody>
          <a:bodyPr anchorCtr="0" anchor="t" bIns="45725" lIns="0" spcFirstLastPara="1" rIns="45725" wrap="square" tIns="91425">
            <a:noAutofit/>
          </a:bodyPr>
          <a:lstStyle>
            <a:lvl1pPr lvl="0">
              <a:lnSpc>
                <a:spcPct val="95000"/>
              </a:lnSpc>
              <a:spcBef>
                <a:spcPts val="0"/>
              </a:spcBef>
              <a:spcAft>
                <a:spcPts val="0"/>
              </a:spcAft>
              <a:buSzPts val="2400"/>
              <a:buNone/>
              <a:defRPr sz="24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471" name="Google Shape;471;p76"/>
          <p:cNvSpPr txBox="1"/>
          <p:nvPr>
            <p:ph idx="1" type="body"/>
          </p:nvPr>
        </p:nvSpPr>
        <p:spPr>
          <a:xfrm>
            <a:off x="885925" y="2778988"/>
            <a:ext cx="3068100" cy="1925700"/>
          </a:xfrm>
          <a:prstGeom prst="rect">
            <a:avLst/>
          </a:prstGeom>
        </p:spPr>
        <p:txBody>
          <a:bodyPr anchorCtr="0" anchor="t" bIns="91425" lIns="91425" spcFirstLastPara="1" rIns="91425" wrap="square" tIns="91425">
            <a:noAutofit/>
          </a:bodyPr>
          <a:lstStyle>
            <a:lvl1pPr indent="-285750" lvl="0" marL="457200">
              <a:spcBef>
                <a:spcPts val="0"/>
              </a:spcBef>
              <a:spcAft>
                <a:spcPts val="0"/>
              </a:spcAft>
              <a:buClr>
                <a:srgbClr val="666666"/>
              </a:buClr>
              <a:buSzPts val="900"/>
              <a:buChar char="●"/>
              <a:defRPr sz="900">
                <a:solidFill>
                  <a:srgbClr val="666666"/>
                </a:solidFill>
              </a:defRPr>
            </a:lvl1pPr>
            <a:lvl2pPr indent="-285750" lvl="1" marL="914400">
              <a:spcBef>
                <a:spcPts val="0"/>
              </a:spcBef>
              <a:spcAft>
                <a:spcPts val="0"/>
              </a:spcAft>
              <a:buClr>
                <a:srgbClr val="666666"/>
              </a:buClr>
              <a:buSzPts val="900"/>
              <a:buChar char="○"/>
              <a:defRPr sz="900">
                <a:solidFill>
                  <a:srgbClr val="666666"/>
                </a:solidFill>
              </a:defRPr>
            </a:lvl2pPr>
            <a:lvl3pPr indent="-285750" lvl="2" marL="1371600">
              <a:spcBef>
                <a:spcPts val="0"/>
              </a:spcBef>
              <a:spcAft>
                <a:spcPts val="0"/>
              </a:spcAft>
              <a:buClr>
                <a:srgbClr val="666666"/>
              </a:buClr>
              <a:buSzPts val="900"/>
              <a:buChar char="■"/>
              <a:defRPr sz="900">
                <a:solidFill>
                  <a:srgbClr val="666666"/>
                </a:solidFill>
              </a:defRPr>
            </a:lvl3pPr>
            <a:lvl4pPr indent="-285750" lvl="3" marL="1828800">
              <a:spcBef>
                <a:spcPts val="0"/>
              </a:spcBef>
              <a:spcAft>
                <a:spcPts val="0"/>
              </a:spcAft>
              <a:buClr>
                <a:srgbClr val="666666"/>
              </a:buClr>
              <a:buSzPts val="900"/>
              <a:buChar char="●"/>
              <a:defRPr sz="900">
                <a:solidFill>
                  <a:srgbClr val="666666"/>
                </a:solidFill>
              </a:defRPr>
            </a:lvl4pPr>
            <a:lvl5pPr indent="-285750" lvl="4" marL="2286000">
              <a:spcBef>
                <a:spcPts val="0"/>
              </a:spcBef>
              <a:spcAft>
                <a:spcPts val="0"/>
              </a:spcAft>
              <a:buClr>
                <a:srgbClr val="666666"/>
              </a:buClr>
              <a:buSzPts val="900"/>
              <a:buChar char="○"/>
              <a:defRPr sz="900">
                <a:solidFill>
                  <a:srgbClr val="666666"/>
                </a:solidFill>
              </a:defRPr>
            </a:lvl5pPr>
            <a:lvl6pPr indent="-285750" lvl="5" marL="2743200">
              <a:spcBef>
                <a:spcPts val="0"/>
              </a:spcBef>
              <a:spcAft>
                <a:spcPts val="0"/>
              </a:spcAft>
              <a:buClr>
                <a:srgbClr val="666666"/>
              </a:buClr>
              <a:buSzPts val="900"/>
              <a:buChar char="■"/>
              <a:defRPr sz="900">
                <a:solidFill>
                  <a:srgbClr val="666666"/>
                </a:solidFill>
              </a:defRPr>
            </a:lvl6pPr>
            <a:lvl7pPr indent="-285750" lvl="6" marL="3200400">
              <a:spcBef>
                <a:spcPts val="0"/>
              </a:spcBef>
              <a:spcAft>
                <a:spcPts val="0"/>
              </a:spcAft>
              <a:buClr>
                <a:srgbClr val="666666"/>
              </a:buClr>
              <a:buSzPts val="900"/>
              <a:buChar char="●"/>
              <a:defRPr sz="900">
                <a:solidFill>
                  <a:srgbClr val="666666"/>
                </a:solidFill>
              </a:defRPr>
            </a:lvl7pPr>
            <a:lvl8pPr indent="-285750" lvl="7" marL="3657600">
              <a:spcBef>
                <a:spcPts val="0"/>
              </a:spcBef>
              <a:spcAft>
                <a:spcPts val="0"/>
              </a:spcAft>
              <a:buClr>
                <a:srgbClr val="666666"/>
              </a:buClr>
              <a:buSzPts val="900"/>
              <a:buChar char="○"/>
              <a:defRPr sz="900">
                <a:solidFill>
                  <a:srgbClr val="666666"/>
                </a:solidFill>
              </a:defRPr>
            </a:lvl8pPr>
            <a:lvl9pPr indent="-285750" lvl="8" marL="4114800">
              <a:spcBef>
                <a:spcPts val="0"/>
              </a:spcBef>
              <a:spcAft>
                <a:spcPts val="0"/>
              </a:spcAft>
              <a:buClr>
                <a:srgbClr val="666666"/>
              </a:buClr>
              <a:buSzPts val="900"/>
              <a:buChar char="■"/>
              <a:defRPr sz="900">
                <a:solidFill>
                  <a:srgbClr val="666666"/>
                </a:solidFill>
              </a:defRPr>
            </a:lvl9pPr>
          </a:lstStyle>
          <a:p/>
        </p:txBody>
      </p:sp>
      <p:sp>
        <p:nvSpPr>
          <p:cNvPr id="472" name="Google Shape;472;p76"/>
          <p:cNvSpPr txBox="1"/>
          <p:nvPr>
            <p:ph idx="3" type="subTitle"/>
          </p:nvPr>
        </p:nvSpPr>
        <p:spPr>
          <a:xfrm>
            <a:off x="921713" y="2265025"/>
            <a:ext cx="3244800" cy="432000"/>
          </a:xfrm>
          <a:prstGeom prst="rect">
            <a:avLst/>
          </a:prstGeom>
        </p:spPr>
        <p:txBody>
          <a:bodyPr anchorCtr="0" anchor="t" bIns="45725" lIns="45725" spcFirstLastPara="1" rIns="45725" wrap="square" tIns="45725">
            <a:noAutofit/>
          </a:bodyPr>
          <a:lstStyle>
            <a:lvl1pPr lvl="0">
              <a:spcBef>
                <a:spcPts val="0"/>
              </a:spcBef>
              <a:spcAft>
                <a:spcPts val="0"/>
              </a:spcAft>
              <a:buClr>
                <a:srgbClr val="088BF5"/>
              </a:buClr>
              <a:buSzPts val="1200"/>
              <a:buNone/>
              <a:defRPr sz="1200">
                <a:solidFill>
                  <a:srgbClr val="088BF5"/>
                </a:solidFill>
              </a:defRPr>
            </a:lvl1pPr>
            <a:lvl2pPr lvl="1">
              <a:spcBef>
                <a:spcPts val="0"/>
              </a:spcBef>
              <a:spcAft>
                <a:spcPts val="0"/>
              </a:spcAft>
              <a:buSzPts val="1200"/>
              <a:buNone/>
              <a:defRPr sz="1200"/>
            </a:lvl2pPr>
            <a:lvl3pPr lvl="2">
              <a:spcBef>
                <a:spcPts val="0"/>
              </a:spcBef>
              <a:spcAft>
                <a:spcPts val="0"/>
              </a:spcAft>
              <a:buSzPts val="1200"/>
              <a:buNone/>
              <a:defRPr sz="1200"/>
            </a:lvl3pPr>
            <a:lvl4pPr lvl="3">
              <a:spcBef>
                <a:spcPts val="0"/>
              </a:spcBef>
              <a:spcAft>
                <a:spcPts val="0"/>
              </a:spcAft>
              <a:buSzPts val="1200"/>
              <a:buNone/>
              <a:defRPr sz="1200"/>
            </a:lvl4pPr>
            <a:lvl5pPr lvl="4">
              <a:spcBef>
                <a:spcPts val="0"/>
              </a:spcBef>
              <a:spcAft>
                <a:spcPts val="0"/>
              </a:spcAft>
              <a:buSzPts val="1200"/>
              <a:buNone/>
              <a:defRPr sz="1200"/>
            </a:lvl5pPr>
            <a:lvl6pPr lvl="5">
              <a:spcBef>
                <a:spcPts val="0"/>
              </a:spcBef>
              <a:spcAft>
                <a:spcPts val="0"/>
              </a:spcAft>
              <a:buSzPts val="1200"/>
              <a:buNone/>
              <a:defRPr sz="1200"/>
            </a:lvl6pPr>
            <a:lvl7pPr lvl="6">
              <a:spcBef>
                <a:spcPts val="0"/>
              </a:spcBef>
              <a:spcAft>
                <a:spcPts val="0"/>
              </a:spcAft>
              <a:buSzPts val="1200"/>
              <a:buNone/>
              <a:defRPr sz="1200"/>
            </a:lvl7pPr>
            <a:lvl8pPr lvl="7">
              <a:spcBef>
                <a:spcPts val="0"/>
              </a:spcBef>
              <a:spcAft>
                <a:spcPts val="0"/>
              </a:spcAft>
              <a:buSzPts val="1200"/>
              <a:buNone/>
              <a:defRPr sz="1200"/>
            </a:lvl8pPr>
            <a:lvl9pPr lvl="8">
              <a:spcBef>
                <a:spcPts val="0"/>
              </a:spcBef>
              <a:spcAft>
                <a:spcPts val="0"/>
              </a:spcAft>
              <a:buSzPts val="1200"/>
              <a:buNone/>
              <a:defRPr sz="1200"/>
            </a:lvl9pPr>
          </a:lstStyle>
          <a:p/>
        </p:txBody>
      </p:sp>
      <p:pic>
        <p:nvPicPr>
          <p:cNvPr id="473" name="Google Shape;473;p76"/>
          <p:cNvPicPr preferRelativeResize="0"/>
          <p:nvPr/>
        </p:nvPicPr>
        <p:blipFill rotWithShape="1">
          <a:blip r:embed="rId2">
            <a:alphaModFix/>
          </a:blip>
          <a:srcRect b="0" l="0" r="0" t="0"/>
          <a:stretch/>
        </p:blipFill>
        <p:spPr>
          <a:xfrm>
            <a:off x="221525" y="210300"/>
            <a:ext cx="138325" cy="122950"/>
          </a:xfrm>
          <a:prstGeom prst="rect">
            <a:avLst/>
          </a:prstGeom>
          <a:noFill/>
          <a:ln>
            <a:noFill/>
          </a:ln>
        </p:spPr>
      </p:pic>
      <p:sp>
        <p:nvSpPr>
          <p:cNvPr id="474" name="Google Shape;474;p76"/>
          <p:cNvSpPr txBox="1"/>
          <p:nvPr>
            <p:ph idx="4" type="subTitle"/>
          </p:nvPr>
        </p:nvSpPr>
        <p:spPr>
          <a:xfrm>
            <a:off x="952300" y="210275"/>
            <a:ext cx="2903700" cy="123000"/>
          </a:xfrm>
          <a:prstGeom prst="rect">
            <a:avLst/>
          </a:prstGeom>
        </p:spPr>
        <p:txBody>
          <a:bodyPr anchorCtr="0" anchor="ctr" bIns="0" lIns="0" spcFirstLastPara="1" rIns="0" wrap="square" tIns="0">
            <a:noAutofit/>
          </a:bodyPr>
          <a:lstStyle>
            <a:lvl1pPr lvl="0">
              <a:lnSpc>
                <a:spcPct val="100000"/>
              </a:lnSpc>
              <a:spcBef>
                <a:spcPts val="0"/>
              </a:spcBef>
              <a:spcAft>
                <a:spcPts val="0"/>
              </a:spcAft>
              <a:buClr>
                <a:schemeClr val="dk1"/>
              </a:buClr>
              <a:buSzPts val="800"/>
              <a:buFont typeface="Montserrat SemiBold"/>
              <a:buNone/>
              <a:defRPr sz="800">
                <a:solidFill>
                  <a:schemeClr val="dk1"/>
                </a:solidFill>
                <a:latin typeface="Montserrat SemiBold"/>
                <a:ea typeface="Montserrat SemiBold"/>
                <a:cs typeface="Montserrat SemiBold"/>
                <a:sym typeface="Montserrat SemiBold"/>
              </a:defRPr>
            </a:lvl1pPr>
            <a:lvl2pPr lvl="1" algn="ctr">
              <a:lnSpc>
                <a:spcPct val="100000"/>
              </a:lnSpc>
              <a:spcBef>
                <a:spcPts val="0"/>
              </a:spcBef>
              <a:spcAft>
                <a:spcPts val="0"/>
              </a:spcAft>
              <a:buClr>
                <a:schemeClr val="lt1"/>
              </a:buClr>
              <a:buSzPts val="2800"/>
              <a:buNone/>
              <a:defRPr sz="2800">
                <a:solidFill>
                  <a:schemeClr val="lt1"/>
                </a:solidFill>
              </a:defRPr>
            </a:lvl2pPr>
            <a:lvl3pPr lvl="2" algn="ctr">
              <a:lnSpc>
                <a:spcPct val="100000"/>
              </a:lnSpc>
              <a:spcBef>
                <a:spcPts val="0"/>
              </a:spcBef>
              <a:spcAft>
                <a:spcPts val="0"/>
              </a:spcAft>
              <a:buClr>
                <a:schemeClr val="lt1"/>
              </a:buClr>
              <a:buSzPts val="2800"/>
              <a:buNone/>
              <a:defRPr sz="2800">
                <a:solidFill>
                  <a:schemeClr val="lt1"/>
                </a:solidFill>
              </a:defRPr>
            </a:lvl3pPr>
            <a:lvl4pPr lvl="3" algn="ctr">
              <a:lnSpc>
                <a:spcPct val="100000"/>
              </a:lnSpc>
              <a:spcBef>
                <a:spcPts val="0"/>
              </a:spcBef>
              <a:spcAft>
                <a:spcPts val="0"/>
              </a:spcAft>
              <a:buClr>
                <a:schemeClr val="lt1"/>
              </a:buClr>
              <a:buSzPts val="2800"/>
              <a:buNone/>
              <a:defRPr sz="2800">
                <a:solidFill>
                  <a:schemeClr val="lt1"/>
                </a:solidFill>
              </a:defRPr>
            </a:lvl4pPr>
            <a:lvl5pPr lvl="4" algn="ctr">
              <a:lnSpc>
                <a:spcPct val="100000"/>
              </a:lnSpc>
              <a:spcBef>
                <a:spcPts val="0"/>
              </a:spcBef>
              <a:spcAft>
                <a:spcPts val="0"/>
              </a:spcAft>
              <a:buClr>
                <a:schemeClr val="lt1"/>
              </a:buClr>
              <a:buSzPts val="2800"/>
              <a:buNone/>
              <a:defRPr sz="2800">
                <a:solidFill>
                  <a:schemeClr val="lt1"/>
                </a:solidFill>
              </a:defRPr>
            </a:lvl5pPr>
            <a:lvl6pPr lvl="5" algn="ctr">
              <a:lnSpc>
                <a:spcPct val="100000"/>
              </a:lnSpc>
              <a:spcBef>
                <a:spcPts val="0"/>
              </a:spcBef>
              <a:spcAft>
                <a:spcPts val="0"/>
              </a:spcAft>
              <a:buClr>
                <a:schemeClr val="lt1"/>
              </a:buClr>
              <a:buSzPts val="2800"/>
              <a:buNone/>
              <a:defRPr sz="2800">
                <a:solidFill>
                  <a:schemeClr val="lt1"/>
                </a:solidFill>
              </a:defRPr>
            </a:lvl6pPr>
            <a:lvl7pPr lvl="6" algn="ctr">
              <a:lnSpc>
                <a:spcPct val="100000"/>
              </a:lnSpc>
              <a:spcBef>
                <a:spcPts val="0"/>
              </a:spcBef>
              <a:spcAft>
                <a:spcPts val="0"/>
              </a:spcAft>
              <a:buClr>
                <a:schemeClr val="lt1"/>
              </a:buClr>
              <a:buSzPts val="2800"/>
              <a:buNone/>
              <a:defRPr sz="2800">
                <a:solidFill>
                  <a:schemeClr val="lt1"/>
                </a:solidFill>
              </a:defRPr>
            </a:lvl7pPr>
            <a:lvl8pPr lvl="7" algn="ctr">
              <a:lnSpc>
                <a:spcPct val="100000"/>
              </a:lnSpc>
              <a:spcBef>
                <a:spcPts val="0"/>
              </a:spcBef>
              <a:spcAft>
                <a:spcPts val="0"/>
              </a:spcAft>
              <a:buClr>
                <a:schemeClr val="lt1"/>
              </a:buClr>
              <a:buSzPts val="2800"/>
              <a:buNone/>
              <a:defRPr sz="2800">
                <a:solidFill>
                  <a:schemeClr val="lt1"/>
                </a:solidFill>
              </a:defRPr>
            </a:lvl8pPr>
            <a:lvl9pPr lvl="8" algn="ctr">
              <a:lnSpc>
                <a:spcPct val="100000"/>
              </a:lnSpc>
              <a:spcBef>
                <a:spcPts val="0"/>
              </a:spcBef>
              <a:spcAft>
                <a:spcPts val="0"/>
              </a:spcAft>
              <a:buClr>
                <a:schemeClr val="lt1"/>
              </a:buClr>
              <a:buSzPts val="2800"/>
              <a:buNone/>
              <a:defRPr sz="2800">
                <a:solidFill>
                  <a:schemeClr val="lt1"/>
                </a:solidFill>
              </a:defRPr>
            </a:lvl9pPr>
          </a:lstStyle>
          <a:p/>
        </p:txBody>
      </p:sp>
      <p:sp>
        <p:nvSpPr>
          <p:cNvPr id="475" name="Google Shape;475;p76"/>
          <p:cNvSpPr txBox="1"/>
          <p:nvPr/>
        </p:nvSpPr>
        <p:spPr>
          <a:xfrm rot="-5400000">
            <a:off x="-975112" y="3297988"/>
            <a:ext cx="2528700" cy="771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500">
                <a:solidFill>
                  <a:srgbClr val="999999"/>
                </a:solidFill>
                <a:latin typeface="Montserrat Medium"/>
                <a:ea typeface="Montserrat Medium"/>
                <a:cs typeface="Montserrat Medium"/>
                <a:sym typeface="Montserrat Medium"/>
              </a:rPr>
              <a:t>© 2023 Skydio, Inc. Proprietary &amp; Confidential</a:t>
            </a:r>
            <a:endParaRPr sz="500">
              <a:solidFill>
                <a:srgbClr val="999999"/>
              </a:solidFill>
              <a:latin typeface="Montserrat Medium"/>
              <a:ea typeface="Montserrat Medium"/>
              <a:cs typeface="Montserrat Medium"/>
              <a:sym typeface="Montserrat Medium"/>
            </a:endParaRPr>
          </a:p>
        </p:txBody>
      </p:sp>
      <p:sp>
        <p:nvSpPr>
          <p:cNvPr id="476" name="Google Shape;476;p76"/>
          <p:cNvSpPr txBox="1"/>
          <p:nvPr/>
        </p:nvSpPr>
        <p:spPr>
          <a:xfrm>
            <a:off x="202413" y="4779625"/>
            <a:ext cx="176700" cy="2388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fld id="{00000000-1234-1234-1234-123412341234}" type="slidenum">
              <a:rPr lang="en" sz="700">
                <a:solidFill>
                  <a:schemeClr val="dk1"/>
                </a:solidFill>
                <a:latin typeface="Montserrat Medium"/>
                <a:ea typeface="Montserrat Medium"/>
                <a:cs typeface="Montserrat Medium"/>
                <a:sym typeface="Montserrat Medium"/>
              </a:rPr>
              <a:t>‹#›</a:t>
            </a:fld>
            <a:endParaRPr sz="700">
              <a:solidFill>
                <a:schemeClr val="dk1"/>
              </a:solidFill>
              <a:latin typeface="Montserrat Medium"/>
              <a:ea typeface="Montserrat Medium"/>
              <a:cs typeface="Montserrat Medium"/>
              <a:sym typeface="Montserrat Medium"/>
            </a:endParaRPr>
          </a:p>
        </p:txBody>
      </p:sp>
    </p:spTree>
  </p:cSld>
  <p:clrMapOvr>
    <a:masterClrMapping/>
  </p:clrMapOvr>
</p:sldLayout>
</file>

<file path=ppt/slideLayouts/slideLayout7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a - Title Slide" type="title">
  <p:cSld name="TITLE">
    <p:bg>
      <p:bgPr>
        <a:solidFill>
          <a:schemeClr val="dk1"/>
        </a:solidFill>
      </p:bgPr>
    </p:bg>
    <p:spTree>
      <p:nvGrpSpPr>
        <p:cNvPr id="480" name="Shape 480"/>
        <p:cNvGrpSpPr/>
        <p:nvPr/>
      </p:nvGrpSpPr>
      <p:grpSpPr>
        <a:xfrm>
          <a:off x="0" y="0"/>
          <a:ext cx="0" cy="0"/>
          <a:chOff x="0" y="0"/>
          <a:chExt cx="0" cy="0"/>
        </a:xfrm>
      </p:grpSpPr>
      <p:sp>
        <p:nvSpPr>
          <p:cNvPr id="481" name="Google Shape;481;p78"/>
          <p:cNvSpPr txBox="1"/>
          <p:nvPr/>
        </p:nvSpPr>
        <p:spPr>
          <a:xfrm>
            <a:off x="4874075" y="4100975"/>
            <a:ext cx="404400" cy="200100"/>
          </a:xfrm>
          <a:prstGeom prst="rect">
            <a:avLst/>
          </a:prstGeom>
          <a:noFill/>
          <a:ln>
            <a:noFill/>
          </a:ln>
        </p:spPr>
        <p:txBody>
          <a:bodyPr anchorCtr="0" anchor="t" bIns="45725" lIns="45725" spcFirstLastPara="1" rIns="45725" wrap="square" tIns="45725">
            <a:spAutoFit/>
          </a:bodyPr>
          <a:lstStyle/>
          <a:p>
            <a:pPr indent="0" lvl="0" marL="0" rtl="0" algn="l">
              <a:spcBef>
                <a:spcPts val="0"/>
              </a:spcBef>
              <a:spcAft>
                <a:spcPts val="0"/>
              </a:spcAft>
              <a:buNone/>
            </a:pPr>
            <a:r>
              <a:t/>
            </a:r>
            <a:endParaRPr sz="700">
              <a:latin typeface="Montserrat Medium"/>
              <a:ea typeface="Montserrat Medium"/>
              <a:cs typeface="Montserrat Medium"/>
              <a:sym typeface="Montserrat Medium"/>
            </a:endParaRPr>
          </a:p>
        </p:txBody>
      </p:sp>
      <p:sp>
        <p:nvSpPr>
          <p:cNvPr id="482" name="Google Shape;482;p78"/>
          <p:cNvSpPr txBox="1"/>
          <p:nvPr>
            <p:ph type="ctrTitle"/>
          </p:nvPr>
        </p:nvSpPr>
        <p:spPr>
          <a:xfrm>
            <a:off x="952300" y="3159475"/>
            <a:ext cx="5123700" cy="916800"/>
          </a:xfrm>
          <a:prstGeom prst="rect">
            <a:avLst/>
          </a:prstGeom>
        </p:spPr>
        <p:txBody>
          <a:bodyPr anchorCtr="0" anchor="t" bIns="45725" lIns="0" spcFirstLastPara="1" rIns="45725" wrap="square" tIns="45725">
            <a:noAutofit/>
          </a:bodyPr>
          <a:lstStyle>
            <a:lvl1pPr lvl="0">
              <a:lnSpc>
                <a:spcPct val="95000"/>
              </a:lnSpc>
              <a:spcBef>
                <a:spcPts val="0"/>
              </a:spcBef>
              <a:spcAft>
                <a:spcPts val="0"/>
              </a:spcAft>
              <a:buClr>
                <a:schemeClr val="lt1"/>
              </a:buClr>
              <a:buSzPts val="2900"/>
              <a:buFont typeface="Montserrat SemiBold"/>
              <a:buNone/>
              <a:defRPr b="0" sz="2900">
                <a:solidFill>
                  <a:schemeClr val="lt1"/>
                </a:solidFill>
                <a:latin typeface="Montserrat SemiBold"/>
                <a:ea typeface="Montserrat SemiBold"/>
                <a:cs typeface="Montserrat SemiBold"/>
                <a:sym typeface="Montserrat SemiBold"/>
              </a:defRPr>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Tree>
  </p:cSld>
  <p:clrMapOvr>
    <a:masterClrMapping/>
  </p:clrMapOvr>
</p:sldLayout>
</file>

<file path=ppt/slideLayouts/slideLayout7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a - Title Slide - Light">
  <p:cSld name="TITLE_1">
    <p:bg>
      <p:bgPr>
        <a:solidFill>
          <a:schemeClr val="lt1"/>
        </a:solidFill>
      </p:bgPr>
    </p:bg>
    <p:spTree>
      <p:nvGrpSpPr>
        <p:cNvPr id="483" name="Shape 483"/>
        <p:cNvGrpSpPr/>
        <p:nvPr/>
      </p:nvGrpSpPr>
      <p:grpSpPr>
        <a:xfrm>
          <a:off x="0" y="0"/>
          <a:ext cx="0" cy="0"/>
          <a:chOff x="0" y="0"/>
          <a:chExt cx="0" cy="0"/>
        </a:xfrm>
      </p:grpSpPr>
      <p:sp>
        <p:nvSpPr>
          <p:cNvPr id="484" name="Google Shape;484;p79"/>
          <p:cNvSpPr txBox="1"/>
          <p:nvPr/>
        </p:nvSpPr>
        <p:spPr>
          <a:xfrm>
            <a:off x="4874075" y="4100975"/>
            <a:ext cx="404400" cy="200100"/>
          </a:xfrm>
          <a:prstGeom prst="rect">
            <a:avLst/>
          </a:prstGeom>
          <a:noFill/>
          <a:ln>
            <a:noFill/>
          </a:ln>
        </p:spPr>
        <p:txBody>
          <a:bodyPr anchorCtr="0" anchor="t" bIns="45725" lIns="45725" spcFirstLastPara="1" rIns="45725" wrap="square" tIns="45725">
            <a:spAutoFit/>
          </a:bodyPr>
          <a:lstStyle/>
          <a:p>
            <a:pPr indent="0" lvl="0" marL="0" rtl="0" algn="l">
              <a:spcBef>
                <a:spcPts val="0"/>
              </a:spcBef>
              <a:spcAft>
                <a:spcPts val="0"/>
              </a:spcAft>
              <a:buNone/>
            </a:pPr>
            <a:r>
              <a:t/>
            </a:r>
            <a:endParaRPr sz="700">
              <a:latin typeface="Montserrat Medium"/>
              <a:ea typeface="Montserrat Medium"/>
              <a:cs typeface="Montserrat Medium"/>
              <a:sym typeface="Montserrat Medium"/>
            </a:endParaRPr>
          </a:p>
        </p:txBody>
      </p:sp>
      <p:sp>
        <p:nvSpPr>
          <p:cNvPr id="485" name="Google Shape;485;p79"/>
          <p:cNvSpPr txBox="1"/>
          <p:nvPr>
            <p:ph type="ctrTitle"/>
          </p:nvPr>
        </p:nvSpPr>
        <p:spPr>
          <a:xfrm>
            <a:off x="952300" y="3159475"/>
            <a:ext cx="5123700" cy="916800"/>
          </a:xfrm>
          <a:prstGeom prst="rect">
            <a:avLst/>
          </a:prstGeom>
        </p:spPr>
        <p:txBody>
          <a:bodyPr anchorCtr="0" anchor="t" bIns="45725" lIns="0" spcFirstLastPara="1" rIns="45725" wrap="square" tIns="45725">
            <a:noAutofit/>
          </a:bodyPr>
          <a:lstStyle>
            <a:lvl1pPr lvl="0">
              <a:lnSpc>
                <a:spcPct val="95000"/>
              </a:lnSpc>
              <a:spcBef>
                <a:spcPts val="0"/>
              </a:spcBef>
              <a:spcAft>
                <a:spcPts val="0"/>
              </a:spcAft>
              <a:buSzPts val="2900"/>
              <a:buFont typeface="Montserrat SemiBold"/>
              <a:buNone/>
              <a:defRPr b="0" sz="2900">
                <a:latin typeface="Montserrat SemiBold"/>
                <a:ea typeface="Montserrat SemiBold"/>
                <a:cs typeface="Montserrat SemiBold"/>
                <a:sym typeface="Montserrat SemiBold"/>
              </a:defRPr>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Tree>
  </p:cSld>
  <p:clrMapOvr>
    <a:masterClrMapping/>
  </p:clrMapOvr>
</p:sldLayout>
</file>

<file path=ppt/slideLayouts/slideLayout7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f - Title &amp; Body - Dark">
  <p:cSld name="TITLE_AND_BODY_2">
    <p:bg>
      <p:bgPr>
        <a:solidFill>
          <a:srgbClr val="000000"/>
        </a:solidFill>
      </p:bgPr>
    </p:bg>
    <p:spTree>
      <p:nvGrpSpPr>
        <p:cNvPr id="486" name="Shape 486"/>
        <p:cNvGrpSpPr/>
        <p:nvPr/>
      </p:nvGrpSpPr>
      <p:grpSpPr>
        <a:xfrm>
          <a:off x="0" y="0"/>
          <a:ext cx="0" cy="0"/>
          <a:chOff x="0" y="0"/>
          <a:chExt cx="0" cy="0"/>
        </a:xfrm>
      </p:grpSpPr>
      <p:pic>
        <p:nvPicPr>
          <p:cNvPr id="487" name="Google Shape;487;p80"/>
          <p:cNvPicPr preferRelativeResize="0"/>
          <p:nvPr/>
        </p:nvPicPr>
        <p:blipFill rotWithShape="1">
          <a:blip r:embed="rId2">
            <a:alphaModFix/>
          </a:blip>
          <a:srcRect b="0" l="0" r="0" t="0"/>
          <a:stretch/>
        </p:blipFill>
        <p:spPr>
          <a:xfrm>
            <a:off x="221525" y="210300"/>
            <a:ext cx="138325" cy="122950"/>
          </a:xfrm>
          <a:prstGeom prst="rect">
            <a:avLst/>
          </a:prstGeom>
          <a:noFill/>
          <a:ln>
            <a:noFill/>
          </a:ln>
        </p:spPr>
      </p:pic>
      <p:sp>
        <p:nvSpPr>
          <p:cNvPr id="488" name="Google Shape;488;p80"/>
          <p:cNvSpPr txBox="1"/>
          <p:nvPr>
            <p:ph idx="1" type="subTitle"/>
          </p:nvPr>
        </p:nvSpPr>
        <p:spPr>
          <a:xfrm>
            <a:off x="952300" y="210275"/>
            <a:ext cx="2903700" cy="123000"/>
          </a:xfrm>
          <a:prstGeom prst="rect">
            <a:avLst/>
          </a:prstGeom>
        </p:spPr>
        <p:txBody>
          <a:bodyPr anchorCtr="0" anchor="ctr" bIns="0" lIns="0" spcFirstLastPara="1" rIns="0" wrap="square" tIns="0">
            <a:noAutofit/>
          </a:bodyPr>
          <a:lstStyle>
            <a:lvl1pPr lvl="0">
              <a:lnSpc>
                <a:spcPct val="100000"/>
              </a:lnSpc>
              <a:spcBef>
                <a:spcPts val="0"/>
              </a:spcBef>
              <a:spcAft>
                <a:spcPts val="0"/>
              </a:spcAft>
              <a:buClr>
                <a:schemeClr val="lt1"/>
              </a:buClr>
              <a:buSzPts val="800"/>
              <a:buFont typeface="Montserrat SemiBold"/>
              <a:buNone/>
              <a:defRPr sz="800">
                <a:solidFill>
                  <a:schemeClr val="lt1"/>
                </a:solidFill>
                <a:latin typeface="Montserrat SemiBold"/>
                <a:ea typeface="Montserrat SemiBold"/>
                <a:cs typeface="Montserrat SemiBold"/>
                <a:sym typeface="Montserrat SemiBold"/>
              </a:defRPr>
            </a:lvl1pPr>
            <a:lvl2pPr lvl="1" algn="ctr">
              <a:lnSpc>
                <a:spcPct val="100000"/>
              </a:lnSpc>
              <a:spcBef>
                <a:spcPts val="0"/>
              </a:spcBef>
              <a:spcAft>
                <a:spcPts val="0"/>
              </a:spcAft>
              <a:buClr>
                <a:schemeClr val="lt1"/>
              </a:buClr>
              <a:buSzPts val="2800"/>
              <a:buNone/>
              <a:defRPr sz="2800">
                <a:solidFill>
                  <a:schemeClr val="lt1"/>
                </a:solidFill>
              </a:defRPr>
            </a:lvl2pPr>
            <a:lvl3pPr lvl="2" algn="ctr">
              <a:lnSpc>
                <a:spcPct val="100000"/>
              </a:lnSpc>
              <a:spcBef>
                <a:spcPts val="0"/>
              </a:spcBef>
              <a:spcAft>
                <a:spcPts val="0"/>
              </a:spcAft>
              <a:buClr>
                <a:schemeClr val="lt1"/>
              </a:buClr>
              <a:buSzPts val="2800"/>
              <a:buNone/>
              <a:defRPr sz="2800">
                <a:solidFill>
                  <a:schemeClr val="lt1"/>
                </a:solidFill>
              </a:defRPr>
            </a:lvl3pPr>
            <a:lvl4pPr lvl="3" algn="ctr">
              <a:lnSpc>
                <a:spcPct val="100000"/>
              </a:lnSpc>
              <a:spcBef>
                <a:spcPts val="0"/>
              </a:spcBef>
              <a:spcAft>
                <a:spcPts val="0"/>
              </a:spcAft>
              <a:buClr>
                <a:schemeClr val="lt1"/>
              </a:buClr>
              <a:buSzPts val="2800"/>
              <a:buNone/>
              <a:defRPr sz="2800">
                <a:solidFill>
                  <a:schemeClr val="lt1"/>
                </a:solidFill>
              </a:defRPr>
            </a:lvl4pPr>
            <a:lvl5pPr lvl="4" algn="ctr">
              <a:lnSpc>
                <a:spcPct val="100000"/>
              </a:lnSpc>
              <a:spcBef>
                <a:spcPts val="0"/>
              </a:spcBef>
              <a:spcAft>
                <a:spcPts val="0"/>
              </a:spcAft>
              <a:buClr>
                <a:schemeClr val="lt1"/>
              </a:buClr>
              <a:buSzPts val="2800"/>
              <a:buNone/>
              <a:defRPr sz="2800">
                <a:solidFill>
                  <a:schemeClr val="lt1"/>
                </a:solidFill>
              </a:defRPr>
            </a:lvl5pPr>
            <a:lvl6pPr lvl="5" algn="ctr">
              <a:lnSpc>
                <a:spcPct val="100000"/>
              </a:lnSpc>
              <a:spcBef>
                <a:spcPts val="0"/>
              </a:spcBef>
              <a:spcAft>
                <a:spcPts val="0"/>
              </a:spcAft>
              <a:buClr>
                <a:schemeClr val="lt1"/>
              </a:buClr>
              <a:buSzPts val="2800"/>
              <a:buNone/>
              <a:defRPr sz="2800">
                <a:solidFill>
                  <a:schemeClr val="lt1"/>
                </a:solidFill>
              </a:defRPr>
            </a:lvl6pPr>
            <a:lvl7pPr lvl="6" algn="ctr">
              <a:lnSpc>
                <a:spcPct val="100000"/>
              </a:lnSpc>
              <a:spcBef>
                <a:spcPts val="0"/>
              </a:spcBef>
              <a:spcAft>
                <a:spcPts val="0"/>
              </a:spcAft>
              <a:buClr>
                <a:schemeClr val="lt1"/>
              </a:buClr>
              <a:buSzPts val="2800"/>
              <a:buNone/>
              <a:defRPr sz="2800">
                <a:solidFill>
                  <a:schemeClr val="lt1"/>
                </a:solidFill>
              </a:defRPr>
            </a:lvl7pPr>
            <a:lvl8pPr lvl="7" algn="ctr">
              <a:lnSpc>
                <a:spcPct val="100000"/>
              </a:lnSpc>
              <a:spcBef>
                <a:spcPts val="0"/>
              </a:spcBef>
              <a:spcAft>
                <a:spcPts val="0"/>
              </a:spcAft>
              <a:buClr>
                <a:schemeClr val="lt1"/>
              </a:buClr>
              <a:buSzPts val="2800"/>
              <a:buNone/>
              <a:defRPr sz="2800">
                <a:solidFill>
                  <a:schemeClr val="lt1"/>
                </a:solidFill>
              </a:defRPr>
            </a:lvl8pPr>
            <a:lvl9pPr lvl="8" algn="ctr">
              <a:lnSpc>
                <a:spcPct val="100000"/>
              </a:lnSpc>
              <a:spcBef>
                <a:spcPts val="0"/>
              </a:spcBef>
              <a:spcAft>
                <a:spcPts val="0"/>
              </a:spcAft>
              <a:buClr>
                <a:schemeClr val="lt1"/>
              </a:buClr>
              <a:buSzPts val="2800"/>
              <a:buNone/>
              <a:defRPr sz="2800">
                <a:solidFill>
                  <a:schemeClr val="lt1"/>
                </a:solidFill>
              </a:defRPr>
            </a:lvl9pPr>
          </a:lstStyle>
          <a:p/>
        </p:txBody>
      </p:sp>
      <p:sp>
        <p:nvSpPr>
          <p:cNvPr id="489" name="Google Shape;489;p80"/>
          <p:cNvSpPr txBox="1"/>
          <p:nvPr/>
        </p:nvSpPr>
        <p:spPr>
          <a:xfrm rot="-5400000">
            <a:off x="-975112" y="3297988"/>
            <a:ext cx="2528700" cy="771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500">
                <a:solidFill>
                  <a:srgbClr val="666666"/>
                </a:solidFill>
                <a:latin typeface="Montserrat Medium"/>
                <a:ea typeface="Montserrat Medium"/>
                <a:cs typeface="Montserrat Medium"/>
                <a:sym typeface="Montserrat Medium"/>
              </a:rPr>
              <a:t>© 2023 Skydio, Inc. Proprietary &amp; Confidential</a:t>
            </a:r>
            <a:endParaRPr sz="500">
              <a:solidFill>
                <a:srgbClr val="666666"/>
              </a:solidFill>
              <a:latin typeface="Montserrat Medium"/>
              <a:ea typeface="Montserrat Medium"/>
              <a:cs typeface="Montserrat Medium"/>
              <a:sym typeface="Montserrat Medium"/>
            </a:endParaRPr>
          </a:p>
        </p:txBody>
      </p:sp>
      <p:sp>
        <p:nvSpPr>
          <p:cNvPr id="490" name="Google Shape;490;p80"/>
          <p:cNvSpPr txBox="1"/>
          <p:nvPr/>
        </p:nvSpPr>
        <p:spPr>
          <a:xfrm>
            <a:off x="202413" y="4779625"/>
            <a:ext cx="176700" cy="2388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fld id="{00000000-1234-1234-1234-123412341234}" type="slidenum">
              <a:rPr lang="en" sz="700">
                <a:solidFill>
                  <a:schemeClr val="lt1"/>
                </a:solidFill>
                <a:latin typeface="Montserrat Medium"/>
                <a:ea typeface="Montserrat Medium"/>
                <a:cs typeface="Montserrat Medium"/>
                <a:sym typeface="Montserrat Medium"/>
              </a:rPr>
              <a:t>‹#›</a:t>
            </a:fld>
            <a:endParaRPr sz="700">
              <a:solidFill>
                <a:schemeClr val="lt1"/>
              </a:solidFill>
              <a:latin typeface="Montserrat Medium"/>
              <a:ea typeface="Montserrat Medium"/>
              <a:cs typeface="Montserrat Medium"/>
              <a:sym typeface="Montserrat Medium"/>
            </a:endParaRPr>
          </a:p>
        </p:txBody>
      </p:sp>
      <p:sp>
        <p:nvSpPr>
          <p:cNvPr id="491" name="Google Shape;491;p80"/>
          <p:cNvSpPr txBox="1"/>
          <p:nvPr>
            <p:ph type="ctrTitle"/>
          </p:nvPr>
        </p:nvSpPr>
        <p:spPr>
          <a:xfrm>
            <a:off x="952300" y="923200"/>
            <a:ext cx="3244800" cy="916800"/>
          </a:xfrm>
          <a:prstGeom prst="rect">
            <a:avLst/>
          </a:prstGeom>
        </p:spPr>
        <p:txBody>
          <a:bodyPr anchorCtr="0" anchor="t" bIns="45725" lIns="0" spcFirstLastPara="1" rIns="45725" wrap="square" tIns="45725">
            <a:noAutofit/>
          </a:bodyPr>
          <a:lstStyle>
            <a:lvl1pPr lvl="0">
              <a:lnSpc>
                <a:spcPct val="95000"/>
              </a:lnSpc>
              <a:spcBef>
                <a:spcPts val="0"/>
              </a:spcBef>
              <a:spcAft>
                <a:spcPts val="0"/>
              </a:spcAft>
              <a:buClr>
                <a:schemeClr val="lt1"/>
              </a:buClr>
              <a:buSzPts val="2400"/>
              <a:buNone/>
              <a:defRPr sz="2400">
                <a:solidFill>
                  <a:schemeClr val="lt1"/>
                </a:solidFill>
              </a:defRPr>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492" name="Google Shape;492;p80"/>
          <p:cNvSpPr txBox="1"/>
          <p:nvPr>
            <p:ph idx="2" type="body"/>
          </p:nvPr>
        </p:nvSpPr>
        <p:spPr>
          <a:xfrm>
            <a:off x="885925" y="2778988"/>
            <a:ext cx="3029100" cy="1925700"/>
          </a:xfrm>
          <a:prstGeom prst="rect">
            <a:avLst/>
          </a:prstGeom>
        </p:spPr>
        <p:txBody>
          <a:bodyPr anchorCtr="0" anchor="t" bIns="91425" lIns="91425" spcFirstLastPara="1" rIns="91425" wrap="square" tIns="91425">
            <a:noAutofit/>
          </a:bodyPr>
          <a:lstStyle>
            <a:lvl1pPr indent="-285750" lvl="0" marL="457200">
              <a:spcBef>
                <a:spcPts val="0"/>
              </a:spcBef>
              <a:spcAft>
                <a:spcPts val="0"/>
              </a:spcAft>
              <a:buSzPts val="900"/>
              <a:buChar char="●"/>
              <a:defRPr sz="900"/>
            </a:lvl1pPr>
            <a:lvl2pPr indent="-285750" lvl="1" marL="914400">
              <a:spcBef>
                <a:spcPts val="0"/>
              </a:spcBef>
              <a:spcAft>
                <a:spcPts val="0"/>
              </a:spcAft>
              <a:buSzPts val="900"/>
              <a:buChar char="○"/>
              <a:defRPr sz="900"/>
            </a:lvl2pPr>
            <a:lvl3pPr indent="-285750" lvl="2" marL="1371600">
              <a:spcBef>
                <a:spcPts val="0"/>
              </a:spcBef>
              <a:spcAft>
                <a:spcPts val="0"/>
              </a:spcAft>
              <a:buSzPts val="900"/>
              <a:buChar char="■"/>
              <a:defRPr sz="900"/>
            </a:lvl3pPr>
            <a:lvl4pPr indent="-285750" lvl="3" marL="1828800">
              <a:spcBef>
                <a:spcPts val="0"/>
              </a:spcBef>
              <a:spcAft>
                <a:spcPts val="0"/>
              </a:spcAft>
              <a:buSzPts val="900"/>
              <a:buChar char="●"/>
              <a:defRPr sz="900"/>
            </a:lvl4pPr>
            <a:lvl5pPr indent="-285750" lvl="4" marL="2286000">
              <a:spcBef>
                <a:spcPts val="0"/>
              </a:spcBef>
              <a:spcAft>
                <a:spcPts val="0"/>
              </a:spcAft>
              <a:buSzPts val="900"/>
              <a:buChar char="○"/>
              <a:defRPr sz="900"/>
            </a:lvl5pPr>
            <a:lvl6pPr indent="-285750" lvl="5" marL="2743200">
              <a:spcBef>
                <a:spcPts val="0"/>
              </a:spcBef>
              <a:spcAft>
                <a:spcPts val="0"/>
              </a:spcAft>
              <a:buSzPts val="900"/>
              <a:buChar char="■"/>
              <a:defRPr sz="900"/>
            </a:lvl6pPr>
            <a:lvl7pPr indent="-285750" lvl="6" marL="3200400">
              <a:spcBef>
                <a:spcPts val="0"/>
              </a:spcBef>
              <a:spcAft>
                <a:spcPts val="0"/>
              </a:spcAft>
              <a:buSzPts val="900"/>
              <a:buChar char="●"/>
              <a:defRPr sz="900"/>
            </a:lvl7pPr>
            <a:lvl8pPr indent="-285750" lvl="7" marL="3657600">
              <a:spcBef>
                <a:spcPts val="0"/>
              </a:spcBef>
              <a:spcAft>
                <a:spcPts val="0"/>
              </a:spcAft>
              <a:buSzPts val="900"/>
              <a:buChar char="○"/>
              <a:defRPr sz="900"/>
            </a:lvl8pPr>
            <a:lvl9pPr indent="-285750" lvl="8" marL="4114800">
              <a:spcBef>
                <a:spcPts val="0"/>
              </a:spcBef>
              <a:spcAft>
                <a:spcPts val="0"/>
              </a:spcAft>
              <a:buSzPts val="900"/>
              <a:buChar char="■"/>
              <a:defRPr sz="900"/>
            </a:lvl9pPr>
          </a:lstStyle>
          <a:p/>
        </p:txBody>
      </p:sp>
      <p:sp>
        <p:nvSpPr>
          <p:cNvPr id="493" name="Google Shape;493;p80"/>
          <p:cNvSpPr txBox="1"/>
          <p:nvPr>
            <p:ph idx="3" type="subTitle"/>
          </p:nvPr>
        </p:nvSpPr>
        <p:spPr>
          <a:xfrm>
            <a:off x="921713" y="2265025"/>
            <a:ext cx="3244800" cy="432000"/>
          </a:xfrm>
          <a:prstGeom prst="rect">
            <a:avLst/>
          </a:prstGeom>
        </p:spPr>
        <p:txBody>
          <a:bodyPr anchorCtr="0" anchor="t" bIns="45725" lIns="45725" spcFirstLastPara="1" rIns="45725" wrap="square" tIns="45725">
            <a:noAutofit/>
          </a:bodyPr>
          <a:lstStyle>
            <a:lvl1pPr lvl="0">
              <a:spcBef>
                <a:spcPts val="0"/>
              </a:spcBef>
              <a:spcAft>
                <a:spcPts val="0"/>
              </a:spcAft>
              <a:buClr>
                <a:srgbClr val="088BF5"/>
              </a:buClr>
              <a:buSzPts val="1200"/>
              <a:buNone/>
              <a:defRPr sz="1200">
                <a:solidFill>
                  <a:srgbClr val="088BF5"/>
                </a:solidFill>
              </a:defRPr>
            </a:lvl1pPr>
            <a:lvl2pPr lvl="1">
              <a:spcBef>
                <a:spcPts val="0"/>
              </a:spcBef>
              <a:spcAft>
                <a:spcPts val="0"/>
              </a:spcAft>
              <a:buClr>
                <a:srgbClr val="088BF5"/>
              </a:buClr>
              <a:buSzPts val="1200"/>
              <a:buNone/>
              <a:defRPr sz="1200">
                <a:solidFill>
                  <a:srgbClr val="088BF5"/>
                </a:solidFill>
              </a:defRPr>
            </a:lvl2pPr>
            <a:lvl3pPr lvl="2">
              <a:spcBef>
                <a:spcPts val="0"/>
              </a:spcBef>
              <a:spcAft>
                <a:spcPts val="0"/>
              </a:spcAft>
              <a:buClr>
                <a:srgbClr val="088BF5"/>
              </a:buClr>
              <a:buSzPts val="1200"/>
              <a:buNone/>
              <a:defRPr sz="1200">
                <a:solidFill>
                  <a:srgbClr val="088BF5"/>
                </a:solidFill>
              </a:defRPr>
            </a:lvl3pPr>
            <a:lvl4pPr lvl="3">
              <a:spcBef>
                <a:spcPts val="0"/>
              </a:spcBef>
              <a:spcAft>
                <a:spcPts val="0"/>
              </a:spcAft>
              <a:buClr>
                <a:srgbClr val="088BF5"/>
              </a:buClr>
              <a:buSzPts val="1200"/>
              <a:buNone/>
              <a:defRPr sz="1200">
                <a:solidFill>
                  <a:srgbClr val="088BF5"/>
                </a:solidFill>
              </a:defRPr>
            </a:lvl4pPr>
            <a:lvl5pPr lvl="4">
              <a:spcBef>
                <a:spcPts val="0"/>
              </a:spcBef>
              <a:spcAft>
                <a:spcPts val="0"/>
              </a:spcAft>
              <a:buClr>
                <a:srgbClr val="088BF5"/>
              </a:buClr>
              <a:buSzPts val="1200"/>
              <a:buNone/>
              <a:defRPr sz="1200">
                <a:solidFill>
                  <a:srgbClr val="088BF5"/>
                </a:solidFill>
              </a:defRPr>
            </a:lvl5pPr>
            <a:lvl6pPr lvl="5">
              <a:spcBef>
                <a:spcPts val="0"/>
              </a:spcBef>
              <a:spcAft>
                <a:spcPts val="0"/>
              </a:spcAft>
              <a:buClr>
                <a:srgbClr val="088BF5"/>
              </a:buClr>
              <a:buSzPts val="1200"/>
              <a:buNone/>
              <a:defRPr sz="1200">
                <a:solidFill>
                  <a:srgbClr val="088BF5"/>
                </a:solidFill>
              </a:defRPr>
            </a:lvl6pPr>
            <a:lvl7pPr lvl="6">
              <a:spcBef>
                <a:spcPts val="0"/>
              </a:spcBef>
              <a:spcAft>
                <a:spcPts val="0"/>
              </a:spcAft>
              <a:buClr>
                <a:srgbClr val="088BF5"/>
              </a:buClr>
              <a:buSzPts val="1200"/>
              <a:buNone/>
              <a:defRPr sz="1200">
                <a:solidFill>
                  <a:srgbClr val="088BF5"/>
                </a:solidFill>
              </a:defRPr>
            </a:lvl7pPr>
            <a:lvl8pPr lvl="7">
              <a:spcBef>
                <a:spcPts val="0"/>
              </a:spcBef>
              <a:spcAft>
                <a:spcPts val="0"/>
              </a:spcAft>
              <a:buClr>
                <a:srgbClr val="088BF5"/>
              </a:buClr>
              <a:buSzPts val="1200"/>
              <a:buNone/>
              <a:defRPr sz="1200">
                <a:solidFill>
                  <a:srgbClr val="088BF5"/>
                </a:solidFill>
              </a:defRPr>
            </a:lvl8pPr>
            <a:lvl9pPr lvl="8">
              <a:spcBef>
                <a:spcPts val="0"/>
              </a:spcBef>
              <a:spcAft>
                <a:spcPts val="0"/>
              </a:spcAft>
              <a:buClr>
                <a:srgbClr val="088BF5"/>
              </a:buClr>
              <a:buSzPts val="1200"/>
              <a:buNone/>
              <a:defRPr sz="1200">
                <a:solidFill>
                  <a:srgbClr val="088BF5"/>
                </a:solidFill>
              </a:defRPr>
            </a:lvl9pPr>
          </a:lstStyle>
          <a:p/>
        </p:txBody>
      </p:sp>
    </p:spTree>
  </p:cSld>
  <p:clrMapOvr>
    <a:masterClrMapping/>
  </p:clrMapOvr>
</p:sldLayout>
</file>

<file path=ppt/slideLayouts/slideLayout7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f - Title &amp; Body - Light">
  <p:cSld name="TITLE_AND_BODY_2_1">
    <p:bg>
      <p:bgPr>
        <a:solidFill>
          <a:schemeClr val="lt1"/>
        </a:solidFill>
      </p:bgPr>
    </p:bg>
    <p:spTree>
      <p:nvGrpSpPr>
        <p:cNvPr id="494" name="Shape 494"/>
        <p:cNvGrpSpPr/>
        <p:nvPr/>
      </p:nvGrpSpPr>
      <p:grpSpPr>
        <a:xfrm>
          <a:off x="0" y="0"/>
          <a:ext cx="0" cy="0"/>
          <a:chOff x="0" y="0"/>
          <a:chExt cx="0" cy="0"/>
        </a:xfrm>
      </p:grpSpPr>
      <p:sp>
        <p:nvSpPr>
          <p:cNvPr id="495" name="Google Shape;495;p81"/>
          <p:cNvSpPr txBox="1"/>
          <p:nvPr>
            <p:ph type="ctrTitle"/>
          </p:nvPr>
        </p:nvSpPr>
        <p:spPr>
          <a:xfrm>
            <a:off x="952300" y="923200"/>
            <a:ext cx="3244800" cy="916800"/>
          </a:xfrm>
          <a:prstGeom prst="rect">
            <a:avLst/>
          </a:prstGeom>
        </p:spPr>
        <p:txBody>
          <a:bodyPr anchorCtr="0" anchor="t" bIns="45725" lIns="0" spcFirstLastPara="1" rIns="45725" wrap="square" tIns="45725">
            <a:noAutofit/>
          </a:bodyPr>
          <a:lstStyle>
            <a:lvl1pPr lvl="0">
              <a:lnSpc>
                <a:spcPct val="95000"/>
              </a:lnSpc>
              <a:spcBef>
                <a:spcPts val="0"/>
              </a:spcBef>
              <a:spcAft>
                <a:spcPts val="0"/>
              </a:spcAft>
              <a:buSzPts val="2400"/>
              <a:buNone/>
              <a:defRPr sz="24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496" name="Google Shape;496;p81"/>
          <p:cNvSpPr txBox="1"/>
          <p:nvPr>
            <p:ph idx="1" type="body"/>
          </p:nvPr>
        </p:nvSpPr>
        <p:spPr>
          <a:xfrm>
            <a:off x="885925" y="2778988"/>
            <a:ext cx="3029100" cy="1925700"/>
          </a:xfrm>
          <a:prstGeom prst="rect">
            <a:avLst/>
          </a:prstGeom>
        </p:spPr>
        <p:txBody>
          <a:bodyPr anchorCtr="0" anchor="t" bIns="91425" lIns="91425" spcFirstLastPara="1" rIns="91425" wrap="square" tIns="91425">
            <a:noAutofit/>
          </a:bodyPr>
          <a:lstStyle>
            <a:lvl1pPr indent="-285750" lvl="0" marL="457200">
              <a:spcBef>
                <a:spcPts val="0"/>
              </a:spcBef>
              <a:spcAft>
                <a:spcPts val="0"/>
              </a:spcAft>
              <a:buClr>
                <a:srgbClr val="666666"/>
              </a:buClr>
              <a:buSzPts val="900"/>
              <a:buChar char="●"/>
              <a:defRPr sz="900">
                <a:solidFill>
                  <a:srgbClr val="666666"/>
                </a:solidFill>
              </a:defRPr>
            </a:lvl1pPr>
            <a:lvl2pPr indent="-285750" lvl="1" marL="914400">
              <a:spcBef>
                <a:spcPts val="0"/>
              </a:spcBef>
              <a:spcAft>
                <a:spcPts val="0"/>
              </a:spcAft>
              <a:buClr>
                <a:srgbClr val="666666"/>
              </a:buClr>
              <a:buSzPts val="900"/>
              <a:buChar char="○"/>
              <a:defRPr sz="900">
                <a:solidFill>
                  <a:srgbClr val="666666"/>
                </a:solidFill>
              </a:defRPr>
            </a:lvl2pPr>
            <a:lvl3pPr indent="-285750" lvl="2" marL="1371600">
              <a:spcBef>
                <a:spcPts val="0"/>
              </a:spcBef>
              <a:spcAft>
                <a:spcPts val="0"/>
              </a:spcAft>
              <a:buClr>
                <a:srgbClr val="666666"/>
              </a:buClr>
              <a:buSzPts val="900"/>
              <a:buChar char="■"/>
              <a:defRPr sz="900">
                <a:solidFill>
                  <a:srgbClr val="666666"/>
                </a:solidFill>
              </a:defRPr>
            </a:lvl3pPr>
            <a:lvl4pPr indent="-285750" lvl="3" marL="1828800">
              <a:spcBef>
                <a:spcPts val="0"/>
              </a:spcBef>
              <a:spcAft>
                <a:spcPts val="0"/>
              </a:spcAft>
              <a:buClr>
                <a:srgbClr val="666666"/>
              </a:buClr>
              <a:buSzPts val="900"/>
              <a:buChar char="●"/>
              <a:defRPr sz="900">
                <a:solidFill>
                  <a:srgbClr val="666666"/>
                </a:solidFill>
              </a:defRPr>
            </a:lvl4pPr>
            <a:lvl5pPr indent="-285750" lvl="4" marL="2286000">
              <a:spcBef>
                <a:spcPts val="0"/>
              </a:spcBef>
              <a:spcAft>
                <a:spcPts val="0"/>
              </a:spcAft>
              <a:buClr>
                <a:srgbClr val="666666"/>
              </a:buClr>
              <a:buSzPts val="900"/>
              <a:buChar char="○"/>
              <a:defRPr sz="900">
                <a:solidFill>
                  <a:srgbClr val="666666"/>
                </a:solidFill>
              </a:defRPr>
            </a:lvl5pPr>
            <a:lvl6pPr indent="-285750" lvl="5" marL="2743200">
              <a:spcBef>
                <a:spcPts val="0"/>
              </a:spcBef>
              <a:spcAft>
                <a:spcPts val="0"/>
              </a:spcAft>
              <a:buClr>
                <a:srgbClr val="666666"/>
              </a:buClr>
              <a:buSzPts val="900"/>
              <a:buChar char="■"/>
              <a:defRPr sz="900">
                <a:solidFill>
                  <a:srgbClr val="666666"/>
                </a:solidFill>
              </a:defRPr>
            </a:lvl6pPr>
            <a:lvl7pPr indent="-285750" lvl="6" marL="3200400">
              <a:spcBef>
                <a:spcPts val="0"/>
              </a:spcBef>
              <a:spcAft>
                <a:spcPts val="0"/>
              </a:spcAft>
              <a:buClr>
                <a:srgbClr val="666666"/>
              </a:buClr>
              <a:buSzPts val="900"/>
              <a:buChar char="●"/>
              <a:defRPr sz="900">
                <a:solidFill>
                  <a:srgbClr val="666666"/>
                </a:solidFill>
              </a:defRPr>
            </a:lvl7pPr>
            <a:lvl8pPr indent="-285750" lvl="7" marL="3657600">
              <a:spcBef>
                <a:spcPts val="0"/>
              </a:spcBef>
              <a:spcAft>
                <a:spcPts val="0"/>
              </a:spcAft>
              <a:buClr>
                <a:srgbClr val="666666"/>
              </a:buClr>
              <a:buSzPts val="900"/>
              <a:buChar char="○"/>
              <a:defRPr sz="900">
                <a:solidFill>
                  <a:srgbClr val="666666"/>
                </a:solidFill>
              </a:defRPr>
            </a:lvl8pPr>
            <a:lvl9pPr indent="-285750" lvl="8" marL="4114800">
              <a:spcBef>
                <a:spcPts val="0"/>
              </a:spcBef>
              <a:spcAft>
                <a:spcPts val="0"/>
              </a:spcAft>
              <a:buClr>
                <a:srgbClr val="666666"/>
              </a:buClr>
              <a:buSzPts val="900"/>
              <a:buChar char="■"/>
              <a:defRPr sz="900">
                <a:solidFill>
                  <a:srgbClr val="666666"/>
                </a:solidFill>
              </a:defRPr>
            </a:lvl9pPr>
          </a:lstStyle>
          <a:p/>
        </p:txBody>
      </p:sp>
      <p:sp>
        <p:nvSpPr>
          <p:cNvPr id="497" name="Google Shape;497;p81"/>
          <p:cNvSpPr txBox="1"/>
          <p:nvPr>
            <p:ph idx="2" type="subTitle"/>
          </p:nvPr>
        </p:nvSpPr>
        <p:spPr>
          <a:xfrm>
            <a:off x="921713" y="2265025"/>
            <a:ext cx="3244800" cy="432000"/>
          </a:xfrm>
          <a:prstGeom prst="rect">
            <a:avLst/>
          </a:prstGeom>
        </p:spPr>
        <p:txBody>
          <a:bodyPr anchorCtr="0" anchor="t" bIns="45725" lIns="45725" spcFirstLastPara="1" rIns="45725" wrap="square" tIns="45725">
            <a:noAutofit/>
          </a:bodyPr>
          <a:lstStyle>
            <a:lvl1pPr lvl="0">
              <a:spcBef>
                <a:spcPts val="0"/>
              </a:spcBef>
              <a:spcAft>
                <a:spcPts val="0"/>
              </a:spcAft>
              <a:buClr>
                <a:srgbClr val="088BF5"/>
              </a:buClr>
              <a:buSzPts val="1200"/>
              <a:buNone/>
              <a:defRPr sz="1200">
                <a:solidFill>
                  <a:srgbClr val="088BF5"/>
                </a:solidFill>
              </a:defRPr>
            </a:lvl1pPr>
            <a:lvl2pPr lvl="1">
              <a:spcBef>
                <a:spcPts val="0"/>
              </a:spcBef>
              <a:spcAft>
                <a:spcPts val="0"/>
              </a:spcAft>
              <a:buClr>
                <a:srgbClr val="088BF5"/>
              </a:buClr>
              <a:buSzPts val="1200"/>
              <a:buNone/>
              <a:defRPr sz="1200">
                <a:solidFill>
                  <a:srgbClr val="088BF5"/>
                </a:solidFill>
              </a:defRPr>
            </a:lvl2pPr>
            <a:lvl3pPr lvl="2">
              <a:spcBef>
                <a:spcPts val="0"/>
              </a:spcBef>
              <a:spcAft>
                <a:spcPts val="0"/>
              </a:spcAft>
              <a:buClr>
                <a:srgbClr val="088BF5"/>
              </a:buClr>
              <a:buSzPts val="1200"/>
              <a:buNone/>
              <a:defRPr sz="1200">
                <a:solidFill>
                  <a:srgbClr val="088BF5"/>
                </a:solidFill>
              </a:defRPr>
            </a:lvl3pPr>
            <a:lvl4pPr lvl="3">
              <a:spcBef>
                <a:spcPts val="0"/>
              </a:spcBef>
              <a:spcAft>
                <a:spcPts val="0"/>
              </a:spcAft>
              <a:buClr>
                <a:srgbClr val="088BF5"/>
              </a:buClr>
              <a:buSzPts val="1200"/>
              <a:buNone/>
              <a:defRPr sz="1200">
                <a:solidFill>
                  <a:srgbClr val="088BF5"/>
                </a:solidFill>
              </a:defRPr>
            </a:lvl4pPr>
            <a:lvl5pPr lvl="4">
              <a:spcBef>
                <a:spcPts val="0"/>
              </a:spcBef>
              <a:spcAft>
                <a:spcPts val="0"/>
              </a:spcAft>
              <a:buClr>
                <a:srgbClr val="088BF5"/>
              </a:buClr>
              <a:buSzPts val="1200"/>
              <a:buNone/>
              <a:defRPr sz="1200">
                <a:solidFill>
                  <a:srgbClr val="088BF5"/>
                </a:solidFill>
              </a:defRPr>
            </a:lvl5pPr>
            <a:lvl6pPr lvl="5">
              <a:spcBef>
                <a:spcPts val="0"/>
              </a:spcBef>
              <a:spcAft>
                <a:spcPts val="0"/>
              </a:spcAft>
              <a:buClr>
                <a:srgbClr val="088BF5"/>
              </a:buClr>
              <a:buSzPts val="1200"/>
              <a:buNone/>
              <a:defRPr sz="1200">
                <a:solidFill>
                  <a:srgbClr val="088BF5"/>
                </a:solidFill>
              </a:defRPr>
            </a:lvl6pPr>
            <a:lvl7pPr lvl="6">
              <a:spcBef>
                <a:spcPts val="0"/>
              </a:spcBef>
              <a:spcAft>
                <a:spcPts val="0"/>
              </a:spcAft>
              <a:buClr>
                <a:srgbClr val="088BF5"/>
              </a:buClr>
              <a:buSzPts val="1200"/>
              <a:buNone/>
              <a:defRPr sz="1200">
                <a:solidFill>
                  <a:srgbClr val="088BF5"/>
                </a:solidFill>
              </a:defRPr>
            </a:lvl7pPr>
            <a:lvl8pPr lvl="7">
              <a:spcBef>
                <a:spcPts val="0"/>
              </a:spcBef>
              <a:spcAft>
                <a:spcPts val="0"/>
              </a:spcAft>
              <a:buClr>
                <a:srgbClr val="088BF5"/>
              </a:buClr>
              <a:buSzPts val="1200"/>
              <a:buNone/>
              <a:defRPr sz="1200">
                <a:solidFill>
                  <a:srgbClr val="088BF5"/>
                </a:solidFill>
              </a:defRPr>
            </a:lvl8pPr>
            <a:lvl9pPr lvl="8">
              <a:spcBef>
                <a:spcPts val="0"/>
              </a:spcBef>
              <a:spcAft>
                <a:spcPts val="0"/>
              </a:spcAft>
              <a:buClr>
                <a:srgbClr val="088BF5"/>
              </a:buClr>
              <a:buSzPts val="1200"/>
              <a:buNone/>
              <a:defRPr sz="1200">
                <a:solidFill>
                  <a:srgbClr val="088BF5"/>
                </a:solidFill>
              </a:defRPr>
            </a:lvl9pPr>
          </a:lstStyle>
          <a:p/>
        </p:txBody>
      </p:sp>
      <p:pic>
        <p:nvPicPr>
          <p:cNvPr id="498" name="Google Shape;498;p81"/>
          <p:cNvPicPr preferRelativeResize="0"/>
          <p:nvPr/>
        </p:nvPicPr>
        <p:blipFill rotWithShape="1">
          <a:blip r:embed="rId2">
            <a:alphaModFix/>
          </a:blip>
          <a:srcRect b="0" l="0" r="0" t="0"/>
          <a:stretch/>
        </p:blipFill>
        <p:spPr>
          <a:xfrm>
            <a:off x="221525" y="210300"/>
            <a:ext cx="138325" cy="122950"/>
          </a:xfrm>
          <a:prstGeom prst="rect">
            <a:avLst/>
          </a:prstGeom>
          <a:noFill/>
          <a:ln>
            <a:noFill/>
          </a:ln>
        </p:spPr>
      </p:pic>
      <p:sp>
        <p:nvSpPr>
          <p:cNvPr id="499" name="Google Shape;499;p81"/>
          <p:cNvSpPr txBox="1"/>
          <p:nvPr>
            <p:ph idx="3" type="subTitle"/>
          </p:nvPr>
        </p:nvSpPr>
        <p:spPr>
          <a:xfrm>
            <a:off x="952300" y="210275"/>
            <a:ext cx="2903700" cy="123000"/>
          </a:xfrm>
          <a:prstGeom prst="rect">
            <a:avLst/>
          </a:prstGeom>
        </p:spPr>
        <p:txBody>
          <a:bodyPr anchorCtr="0" anchor="ctr" bIns="0" lIns="0" spcFirstLastPara="1" rIns="0" wrap="square" tIns="0">
            <a:noAutofit/>
          </a:bodyPr>
          <a:lstStyle>
            <a:lvl1pPr lvl="0">
              <a:lnSpc>
                <a:spcPct val="100000"/>
              </a:lnSpc>
              <a:spcBef>
                <a:spcPts val="0"/>
              </a:spcBef>
              <a:spcAft>
                <a:spcPts val="0"/>
              </a:spcAft>
              <a:buClr>
                <a:schemeClr val="dk1"/>
              </a:buClr>
              <a:buSzPts val="800"/>
              <a:buFont typeface="Montserrat SemiBold"/>
              <a:buNone/>
              <a:defRPr sz="800">
                <a:solidFill>
                  <a:schemeClr val="dk1"/>
                </a:solidFill>
                <a:latin typeface="Montserrat SemiBold"/>
                <a:ea typeface="Montserrat SemiBold"/>
                <a:cs typeface="Montserrat SemiBold"/>
                <a:sym typeface="Montserrat SemiBold"/>
              </a:defRPr>
            </a:lvl1pPr>
            <a:lvl2pPr lvl="1" algn="ctr">
              <a:lnSpc>
                <a:spcPct val="100000"/>
              </a:lnSpc>
              <a:spcBef>
                <a:spcPts val="0"/>
              </a:spcBef>
              <a:spcAft>
                <a:spcPts val="0"/>
              </a:spcAft>
              <a:buClr>
                <a:schemeClr val="lt1"/>
              </a:buClr>
              <a:buSzPts val="2800"/>
              <a:buNone/>
              <a:defRPr sz="2800">
                <a:solidFill>
                  <a:schemeClr val="lt1"/>
                </a:solidFill>
              </a:defRPr>
            </a:lvl2pPr>
            <a:lvl3pPr lvl="2" algn="ctr">
              <a:lnSpc>
                <a:spcPct val="100000"/>
              </a:lnSpc>
              <a:spcBef>
                <a:spcPts val="0"/>
              </a:spcBef>
              <a:spcAft>
                <a:spcPts val="0"/>
              </a:spcAft>
              <a:buClr>
                <a:schemeClr val="lt1"/>
              </a:buClr>
              <a:buSzPts val="2800"/>
              <a:buNone/>
              <a:defRPr sz="2800">
                <a:solidFill>
                  <a:schemeClr val="lt1"/>
                </a:solidFill>
              </a:defRPr>
            </a:lvl3pPr>
            <a:lvl4pPr lvl="3" algn="ctr">
              <a:lnSpc>
                <a:spcPct val="100000"/>
              </a:lnSpc>
              <a:spcBef>
                <a:spcPts val="0"/>
              </a:spcBef>
              <a:spcAft>
                <a:spcPts val="0"/>
              </a:spcAft>
              <a:buClr>
                <a:schemeClr val="lt1"/>
              </a:buClr>
              <a:buSzPts val="2800"/>
              <a:buNone/>
              <a:defRPr sz="2800">
                <a:solidFill>
                  <a:schemeClr val="lt1"/>
                </a:solidFill>
              </a:defRPr>
            </a:lvl4pPr>
            <a:lvl5pPr lvl="4" algn="ctr">
              <a:lnSpc>
                <a:spcPct val="100000"/>
              </a:lnSpc>
              <a:spcBef>
                <a:spcPts val="0"/>
              </a:spcBef>
              <a:spcAft>
                <a:spcPts val="0"/>
              </a:spcAft>
              <a:buClr>
                <a:schemeClr val="lt1"/>
              </a:buClr>
              <a:buSzPts val="2800"/>
              <a:buNone/>
              <a:defRPr sz="2800">
                <a:solidFill>
                  <a:schemeClr val="lt1"/>
                </a:solidFill>
              </a:defRPr>
            </a:lvl5pPr>
            <a:lvl6pPr lvl="5" algn="ctr">
              <a:lnSpc>
                <a:spcPct val="100000"/>
              </a:lnSpc>
              <a:spcBef>
                <a:spcPts val="0"/>
              </a:spcBef>
              <a:spcAft>
                <a:spcPts val="0"/>
              </a:spcAft>
              <a:buClr>
                <a:schemeClr val="lt1"/>
              </a:buClr>
              <a:buSzPts val="2800"/>
              <a:buNone/>
              <a:defRPr sz="2800">
                <a:solidFill>
                  <a:schemeClr val="lt1"/>
                </a:solidFill>
              </a:defRPr>
            </a:lvl6pPr>
            <a:lvl7pPr lvl="6" algn="ctr">
              <a:lnSpc>
                <a:spcPct val="100000"/>
              </a:lnSpc>
              <a:spcBef>
                <a:spcPts val="0"/>
              </a:spcBef>
              <a:spcAft>
                <a:spcPts val="0"/>
              </a:spcAft>
              <a:buClr>
                <a:schemeClr val="lt1"/>
              </a:buClr>
              <a:buSzPts val="2800"/>
              <a:buNone/>
              <a:defRPr sz="2800">
                <a:solidFill>
                  <a:schemeClr val="lt1"/>
                </a:solidFill>
              </a:defRPr>
            </a:lvl7pPr>
            <a:lvl8pPr lvl="7" algn="ctr">
              <a:lnSpc>
                <a:spcPct val="100000"/>
              </a:lnSpc>
              <a:spcBef>
                <a:spcPts val="0"/>
              </a:spcBef>
              <a:spcAft>
                <a:spcPts val="0"/>
              </a:spcAft>
              <a:buClr>
                <a:schemeClr val="lt1"/>
              </a:buClr>
              <a:buSzPts val="2800"/>
              <a:buNone/>
              <a:defRPr sz="2800">
                <a:solidFill>
                  <a:schemeClr val="lt1"/>
                </a:solidFill>
              </a:defRPr>
            </a:lvl8pPr>
            <a:lvl9pPr lvl="8" algn="ctr">
              <a:lnSpc>
                <a:spcPct val="100000"/>
              </a:lnSpc>
              <a:spcBef>
                <a:spcPts val="0"/>
              </a:spcBef>
              <a:spcAft>
                <a:spcPts val="0"/>
              </a:spcAft>
              <a:buClr>
                <a:schemeClr val="lt1"/>
              </a:buClr>
              <a:buSzPts val="2800"/>
              <a:buNone/>
              <a:defRPr sz="2800">
                <a:solidFill>
                  <a:schemeClr val="lt1"/>
                </a:solidFill>
              </a:defRPr>
            </a:lvl9pPr>
          </a:lstStyle>
          <a:p/>
        </p:txBody>
      </p:sp>
      <p:sp>
        <p:nvSpPr>
          <p:cNvPr id="500" name="Google Shape;500;p81"/>
          <p:cNvSpPr txBox="1"/>
          <p:nvPr/>
        </p:nvSpPr>
        <p:spPr>
          <a:xfrm rot="-5400000">
            <a:off x="-975112" y="3297988"/>
            <a:ext cx="2528700" cy="771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500">
                <a:solidFill>
                  <a:srgbClr val="999999"/>
                </a:solidFill>
                <a:latin typeface="Montserrat Medium"/>
                <a:ea typeface="Montserrat Medium"/>
                <a:cs typeface="Montserrat Medium"/>
                <a:sym typeface="Montserrat Medium"/>
              </a:rPr>
              <a:t>© 2023 Skydio, Inc. Proprietary &amp; Confidential</a:t>
            </a:r>
            <a:endParaRPr sz="500">
              <a:solidFill>
                <a:srgbClr val="999999"/>
              </a:solidFill>
              <a:latin typeface="Montserrat Medium"/>
              <a:ea typeface="Montserrat Medium"/>
              <a:cs typeface="Montserrat Medium"/>
              <a:sym typeface="Montserrat Medium"/>
            </a:endParaRPr>
          </a:p>
        </p:txBody>
      </p:sp>
      <p:sp>
        <p:nvSpPr>
          <p:cNvPr id="501" name="Google Shape;501;p81"/>
          <p:cNvSpPr txBox="1"/>
          <p:nvPr/>
        </p:nvSpPr>
        <p:spPr>
          <a:xfrm>
            <a:off x="202413" y="4779625"/>
            <a:ext cx="176700" cy="2388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fld id="{00000000-1234-1234-1234-123412341234}" type="slidenum">
              <a:rPr lang="en" sz="700">
                <a:solidFill>
                  <a:schemeClr val="dk1"/>
                </a:solidFill>
                <a:latin typeface="Montserrat Medium"/>
                <a:ea typeface="Montserrat Medium"/>
                <a:cs typeface="Montserrat Medium"/>
                <a:sym typeface="Montserrat Medium"/>
              </a:rPr>
              <a:t>‹#›</a:t>
            </a:fld>
            <a:endParaRPr sz="700">
              <a:solidFill>
                <a:schemeClr val="dk1"/>
              </a:solidFill>
              <a:latin typeface="Montserrat Medium"/>
              <a:ea typeface="Montserrat Medium"/>
              <a:cs typeface="Montserrat Medium"/>
              <a:sym typeface="Montserrat Medium"/>
            </a:endParaRPr>
          </a:p>
        </p:txBody>
      </p:sp>
    </p:spTree>
  </p:cSld>
  <p:clrMapOvr>
    <a:masterClrMapping/>
  </p:clrMapOvr>
</p:sldLayout>
</file>

<file path=ppt/slideLayouts/slideLayout7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 - 3 Columns - Dark">
  <p:cSld name="TITLE_AND_BODY_1">
    <p:bg>
      <p:bgPr>
        <a:solidFill>
          <a:srgbClr val="000000"/>
        </a:solidFill>
      </p:bgPr>
    </p:bg>
    <p:spTree>
      <p:nvGrpSpPr>
        <p:cNvPr id="502" name="Shape 502"/>
        <p:cNvGrpSpPr/>
        <p:nvPr/>
      </p:nvGrpSpPr>
      <p:grpSpPr>
        <a:xfrm>
          <a:off x="0" y="0"/>
          <a:ext cx="0" cy="0"/>
          <a:chOff x="0" y="0"/>
          <a:chExt cx="0" cy="0"/>
        </a:xfrm>
      </p:grpSpPr>
      <p:pic>
        <p:nvPicPr>
          <p:cNvPr id="503" name="Google Shape;503;p82"/>
          <p:cNvPicPr preferRelativeResize="0"/>
          <p:nvPr/>
        </p:nvPicPr>
        <p:blipFill rotWithShape="1">
          <a:blip r:embed="rId2">
            <a:alphaModFix/>
          </a:blip>
          <a:srcRect b="0" l="0" r="0" t="0"/>
          <a:stretch/>
        </p:blipFill>
        <p:spPr>
          <a:xfrm>
            <a:off x="221525" y="210300"/>
            <a:ext cx="138325" cy="122950"/>
          </a:xfrm>
          <a:prstGeom prst="rect">
            <a:avLst/>
          </a:prstGeom>
          <a:noFill/>
          <a:ln>
            <a:noFill/>
          </a:ln>
        </p:spPr>
      </p:pic>
      <p:sp>
        <p:nvSpPr>
          <p:cNvPr id="504" name="Google Shape;504;p82"/>
          <p:cNvSpPr txBox="1"/>
          <p:nvPr>
            <p:ph idx="1" type="subTitle"/>
          </p:nvPr>
        </p:nvSpPr>
        <p:spPr>
          <a:xfrm>
            <a:off x="952300" y="210275"/>
            <a:ext cx="2903700" cy="123000"/>
          </a:xfrm>
          <a:prstGeom prst="rect">
            <a:avLst/>
          </a:prstGeom>
        </p:spPr>
        <p:txBody>
          <a:bodyPr anchorCtr="0" anchor="ctr" bIns="0" lIns="0" spcFirstLastPara="1" rIns="0" wrap="square" tIns="0">
            <a:noAutofit/>
          </a:bodyPr>
          <a:lstStyle>
            <a:lvl1pPr lvl="0">
              <a:lnSpc>
                <a:spcPct val="100000"/>
              </a:lnSpc>
              <a:spcBef>
                <a:spcPts val="0"/>
              </a:spcBef>
              <a:spcAft>
                <a:spcPts val="0"/>
              </a:spcAft>
              <a:buClr>
                <a:schemeClr val="lt1"/>
              </a:buClr>
              <a:buSzPts val="800"/>
              <a:buFont typeface="Montserrat SemiBold"/>
              <a:buNone/>
              <a:defRPr sz="800">
                <a:solidFill>
                  <a:schemeClr val="lt1"/>
                </a:solidFill>
                <a:latin typeface="Montserrat SemiBold"/>
                <a:ea typeface="Montserrat SemiBold"/>
                <a:cs typeface="Montserrat SemiBold"/>
                <a:sym typeface="Montserrat SemiBold"/>
              </a:defRPr>
            </a:lvl1pPr>
            <a:lvl2pPr lvl="1" algn="ctr">
              <a:lnSpc>
                <a:spcPct val="100000"/>
              </a:lnSpc>
              <a:spcBef>
                <a:spcPts val="0"/>
              </a:spcBef>
              <a:spcAft>
                <a:spcPts val="0"/>
              </a:spcAft>
              <a:buClr>
                <a:schemeClr val="lt1"/>
              </a:buClr>
              <a:buSzPts val="2800"/>
              <a:buNone/>
              <a:defRPr sz="2800">
                <a:solidFill>
                  <a:schemeClr val="lt1"/>
                </a:solidFill>
              </a:defRPr>
            </a:lvl2pPr>
            <a:lvl3pPr lvl="2" algn="ctr">
              <a:lnSpc>
                <a:spcPct val="100000"/>
              </a:lnSpc>
              <a:spcBef>
                <a:spcPts val="0"/>
              </a:spcBef>
              <a:spcAft>
                <a:spcPts val="0"/>
              </a:spcAft>
              <a:buClr>
                <a:schemeClr val="lt1"/>
              </a:buClr>
              <a:buSzPts val="2800"/>
              <a:buNone/>
              <a:defRPr sz="2800">
                <a:solidFill>
                  <a:schemeClr val="lt1"/>
                </a:solidFill>
              </a:defRPr>
            </a:lvl3pPr>
            <a:lvl4pPr lvl="3" algn="ctr">
              <a:lnSpc>
                <a:spcPct val="100000"/>
              </a:lnSpc>
              <a:spcBef>
                <a:spcPts val="0"/>
              </a:spcBef>
              <a:spcAft>
                <a:spcPts val="0"/>
              </a:spcAft>
              <a:buClr>
                <a:schemeClr val="lt1"/>
              </a:buClr>
              <a:buSzPts val="2800"/>
              <a:buNone/>
              <a:defRPr sz="2800">
                <a:solidFill>
                  <a:schemeClr val="lt1"/>
                </a:solidFill>
              </a:defRPr>
            </a:lvl4pPr>
            <a:lvl5pPr lvl="4" algn="ctr">
              <a:lnSpc>
                <a:spcPct val="100000"/>
              </a:lnSpc>
              <a:spcBef>
                <a:spcPts val="0"/>
              </a:spcBef>
              <a:spcAft>
                <a:spcPts val="0"/>
              </a:spcAft>
              <a:buClr>
                <a:schemeClr val="lt1"/>
              </a:buClr>
              <a:buSzPts val="2800"/>
              <a:buNone/>
              <a:defRPr sz="2800">
                <a:solidFill>
                  <a:schemeClr val="lt1"/>
                </a:solidFill>
              </a:defRPr>
            </a:lvl5pPr>
            <a:lvl6pPr lvl="5" algn="ctr">
              <a:lnSpc>
                <a:spcPct val="100000"/>
              </a:lnSpc>
              <a:spcBef>
                <a:spcPts val="0"/>
              </a:spcBef>
              <a:spcAft>
                <a:spcPts val="0"/>
              </a:spcAft>
              <a:buClr>
                <a:schemeClr val="lt1"/>
              </a:buClr>
              <a:buSzPts val="2800"/>
              <a:buNone/>
              <a:defRPr sz="2800">
                <a:solidFill>
                  <a:schemeClr val="lt1"/>
                </a:solidFill>
              </a:defRPr>
            </a:lvl6pPr>
            <a:lvl7pPr lvl="6" algn="ctr">
              <a:lnSpc>
                <a:spcPct val="100000"/>
              </a:lnSpc>
              <a:spcBef>
                <a:spcPts val="0"/>
              </a:spcBef>
              <a:spcAft>
                <a:spcPts val="0"/>
              </a:spcAft>
              <a:buClr>
                <a:schemeClr val="lt1"/>
              </a:buClr>
              <a:buSzPts val="2800"/>
              <a:buNone/>
              <a:defRPr sz="2800">
                <a:solidFill>
                  <a:schemeClr val="lt1"/>
                </a:solidFill>
              </a:defRPr>
            </a:lvl7pPr>
            <a:lvl8pPr lvl="7" algn="ctr">
              <a:lnSpc>
                <a:spcPct val="100000"/>
              </a:lnSpc>
              <a:spcBef>
                <a:spcPts val="0"/>
              </a:spcBef>
              <a:spcAft>
                <a:spcPts val="0"/>
              </a:spcAft>
              <a:buClr>
                <a:schemeClr val="lt1"/>
              </a:buClr>
              <a:buSzPts val="2800"/>
              <a:buNone/>
              <a:defRPr sz="2800">
                <a:solidFill>
                  <a:schemeClr val="lt1"/>
                </a:solidFill>
              </a:defRPr>
            </a:lvl8pPr>
            <a:lvl9pPr lvl="8" algn="ctr">
              <a:lnSpc>
                <a:spcPct val="100000"/>
              </a:lnSpc>
              <a:spcBef>
                <a:spcPts val="0"/>
              </a:spcBef>
              <a:spcAft>
                <a:spcPts val="0"/>
              </a:spcAft>
              <a:buClr>
                <a:schemeClr val="lt1"/>
              </a:buClr>
              <a:buSzPts val="2800"/>
              <a:buNone/>
              <a:defRPr sz="2800">
                <a:solidFill>
                  <a:schemeClr val="lt1"/>
                </a:solidFill>
              </a:defRPr>
            </a:lvl9pPr>
          </a:lstStyle>
          <a:p/>
        </p:txBody>
      </p:sp>
      <p:sp>
        <p:nvSpPr>
          <p:cNvPr id="505" name="Google Shape;505;p82"/>
          <p:cNvSpPr txBox="1"/>
          <p:nvPr/>
        </p:nvSpPr>
        <p:spPr>
          <a:xfrm rot="-5400000">
            <a:off x="-975112" y="3297988"/>
            <a:ext cx="2528700" cy="771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500">
                <a:solidFill>
                  <a:srgbClr val="666666"/>
                </a:solidFill>
                <a:latin typeface="Montserrat Medium"/>
                <a:ea typeface="Montserrat Medium"/>
                <a:cs typeface="Montserrat Medium"/>
                <a:sym typeface="Montserrat Medium"/>
              </a:rPr>
              <a:t>© 2023 Skydio, Inc. Proprietary &amp; Confidential</a:t>
            </a:r>
            <a:endParaRPr sz="500">
              <a:solidFill>
                <a:srgbClr val="666666"/>
              </a:solidFill>
              <a:latin typeface="Montserrat Medium"/>
              <a:ea typeface="Montserrat Medium"/>
              <a:cs typeface="Montserrat Medium"/>
              <a:sym typeface="Montserrat Medium"/>
            </a:endParaRPr>
          </a:p>
        </p:txBody>
      </p:sp>
      <p:sp>
        <p:nvSpPr>
          <p:cNvPr id="506" name="Google Shape;506;p82"/>
          <p:cNvSpPr txBox="1"/>
          <p:nvPr/>
        </p:nvSpPr>
        <p:spPr>
          <a:xfrm>
            <a:off x="202413" y="4779625"/>
            <a:ext cx="176700" cy="2388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fld id="{00000000-1234-1234-1234-123412341234}" type="slidenum">
              <a:rPr lang="en" sz="700">
                <a:solidFill>
                  <a:schemeClr val="lt1"/>
                </a:solidFill>
                <a:latin typeface="Montserrat Medium"/>
                <a:ea typeface="Montserrat Medium"/>
                <a:cs typeface="Montserrat Medium"/>
                <a:sym typeface="Montserrat Medium"/>
              </a:rPr>
              <a:t>‹#›</a:t>
            </a:fld>
            <a:endParaRPr sz="700">
              <a:solidFill>
                <a:schemeClr val="lt1"/>
              </a:solidFill>
              <a:latin typeface="Montserrat Medium"/>
              <a:ea typeface="Montserrat Medium"/>
              <a:cs typeface="Montserrat Medium"/>
              <a:sym typeface="Montserrat Medium"/>
            </a:endParaRPr>
          </a:p>
        </p:txBody>
      </p:sp>
      <p:sp>
        <p:nvSpPr>
          <p:cNvPr id="507" name="Google Shape;507;p82"/>
          <p:cNvSpPr txBox="1"/>
          <p:nvPr>
            <p:ph type="ctrTitle"/>
          </p:nvPr>
        </p:nvSpPr>
        <p:spPr>
          <a:xfrm>
            <a:off x="952300" y="923200"/>
            <a:ext cx="7078200" cy="916800"/>
          </a:xfrm>
          <a:prstGeom prst="rect">
            <a:avLst/>
          </a:prstGeom>
        </p:spPr>
        <p:txBody>
          <a:bodyPr anchorCtr="0" anchor="t" bIns="45725" lIns="0" spcFirstLastPara="1" rIns="45725" wrap="square" tIns="45725">
            <a:noAutofit/>
          </a:bodyPr>
          <a:lstStyle>
            <a:lvl1pPr lvl="0">
              <a:lnSpc>
                <a:spcPct val="95000"/>
              </a:lnSpc>
              <a:spcBef>
                <a:spcPts val="0"/>
              </a:spcBef>
              <a:spcAft>
                <a:spcPts val="0"/>
              </a:spcAft>
              <a:buClr>
                <a:schemeClr val="lt1"/>
              </a:buClr>
              <a:buSzPts val="2400"/>
              <a:buNone/>
              <a:defRPr sz="2400">
                <a:solidFill>
                  <a:schemeClr val="lt1"/>
                </a:solidFill>
              </a:defRPr>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508" name="Google Shape;508;p82"/>
          <p:cNvSpPr txBox="1"/>
          <p:nvPr>
            <p:ph idx="2" type="body"/>
          </p:nvPr>
        </p:nvSpPr>
        <p:spPr>
          <a:xfrm>
            <a:off x="885925" y="3479938"/>
            <a:ext cx="1807800" cy="1218000"/>
          </a:xfrm>
          <a:prstGeom prst="rect">
            <a:avLst/>
          </a:prstGeom>
        </p:spPr>
        <p:txBody>
          <a:bodyPr anchorCtr="0" anchor="t" bIns="91425" lIns="91425" spcFirstLastPara="1" rIns="91425" wrap="square" tIns="91425">
            <a:noAutofit/>
          </a:bodyPr>
          <a:lstStyle>
            <a:lvl1pPr indent="-279400" lvl="0" marL="457200">
              <a:spcBef>
                <a:spcPts val="0"/>
              </a:spcBef>
              <a:spcAft>
                <a:spcPts val="0"/>
              </a:spcAft>
              <a:buSzPts val="800"/>
              <a:buChar char="●"/>
              <a:defRPr sz="800"/>
            </a:lvl1pPr>
            <a:lvl2pPr indent="-279400" lvl="1" marL="914400">
              <a:spcBef>
                <a:spcPts val="0"/>
              </a:spcBef>
              <a:spcAft>
                <a:spcPts val="0"/>
              </a:spcAft>
              <a:buSzPts val="800"/>
              <a:buChar char="○"/>
              <a:defRPr sz="800"/>
            </a:lvl2pPr>
            <a:lvl3pPr indent="-279400" lvl="2" marL="1371600">
              <a:spcBef>
                <a:spcPts val="0"/>
              </a:spcBef>
              <a:spcAft>
                <a:spcPts val="0"/>
              </a:spcAft>
              <a:buSzPts val="800"/>
              <a:buChar char="■"/>
              <a:defRPr sz="800"/>
            </a:lvl3pPr>
            <a:lvl4pPr indent="-279400" lvl="3" marL="1828800">
              <a:spcBef>
                <a:spcPts val="0"/>
              </a:spcBef>
              <a:spcAft>
                <a:spcPts val="0"/>
              </a:spcAft>
              <a:buSzPts val="800"/>
              <a:buChar char="●"/>
              <a:defRPr sz="800"/>
            </a:lvl4pPr>
            <a:lvl5pPr indent="-279400" lvl="4" marL="2286000">
              <a:spcBef>
                <a:spcPts val="0"/>
              </a:spcBef>
              <a:spcAft>
                <a:spcPts val="0"/>
              </a:spcAft>
              <a:buSzPts val="800"/>
              <a:buChar char="○"/>
              <a:defRPr sz="800"/>
            </a:lvl5pPr>
            <a:lvl6pPr indent="-279400" lvl="5" marL="2743200">
              <a:spcBef>
                <a:spcPts val="0"/>
              </a:spcBef>
              <a:spcAft>
                <a:spcPts val="0"/>
              </a:spcAft>
              <a:buSzPts val="800"/>
              <a:buChar char="■"/>
              <a:defRPr sz="800"/>
            </a:lvl6pPr>
            <a:lvl7pPr indent="-279400" lvl="6" marL="3200400">
              <a:spcBef>
                <a:spcPts val="0"/>
              </a:spcBef>
              <a:spcAft>
                <a:spcPts val="0"/>
              </a:spcAft>
              <a:buSzPts val="800"/>
              <a:buChar char="●"/>
              <a:defRPr sz="800"/>
            </a:lvl7pPr>
            <a:lvl8pPr indent="-279400" lvl="7" marL="3657600">
              <a:spcBef>
                <a:spcPts val="0"/>
              </a:spcBef>
              <a:spcAft>
                <a:spcPts val="0"/>
              </a:spcAft>
              <a:buSzPts val="800"/>
              <a:buChar char="○"/>
              <a:defRPr sz="800"/>
            </a:lvl8pPr>
            <a:lvl9pPr indent="-279400" lvl="8" marL="4114800">
              <a:spcBef>
                <a:spcPts val="0"/>
              </a:spcBef>
              <a:spcAft>
                <a:spcPts val="0"/>
              </a:spcAft>
              <a:buSzPts val="800"/>
              <a:buChar char="■"/>
              <a:defRPr sz="800"/>
            </a:lvl9pPr>
          </a:lstStyle>
          <a:p/>
        </p:txBody>
      </p:sp>
      <p:sp>
        <p:nvSpPr>
          <p:cNvPr id="509" name="Google Shape;509;p82"/>
          <p:cNvSpPr txBox="1"/>
          <p:nvPr>
            <p:ph idx="3" type="subTitle"/>
          </p:nvPr>
        </p:nvSpPr>
        <p:spPr>
          <a:xfrm>
            <a:off x="921713" y="3171625"/>
            <a:ext cx="1911300" cy="432000"/>
          </a:xfrm>
          <a:prstGeom prst="rect">
            <a:avLst/>
          </a:prstGeom>
        </p:spPr>
        <p:txBody>
          <a:bodyPr anchorCtr="0" anchor="t" bIns="45725" lIns="45725" spcFirstLastPara="1" rIns="45725" wrap="square" tIns="45725">
            <a:noAutofit/>
          </a:bodyPr>
          <a:lstStyle>
            <a:lvl1pPr lvl="0">
              <a:spcBef>
                <a:spcPts val="0"/>
              </a:spcBef>
              <a:spcAft>
                <a:spcPts val="0"/>
              </a:spcAft>
              <a:buClr>
                <a:srgbClr val="088BF5"/>
              </a:buClr>
              <a:buSzPts val="1100"/>
              <a:buNone/>
              <a:defRPr sz="1100">
                <a:solidFill>
                  <a:srgbClr val="088BF5"/>
                </a:solidFill>
              </a:defRPr>
            </a:lvl1pPr>
            <a:lvl2pPr lvl="1">
              <a:spcBef>
                <a:spcPts val="0"/>
              </a:spcBef>
              <a:spcAft>
                <a:spcPts val="0"/>
              </a:spcAft>
              <a:buClr>
                <a:srgbClr val="088BF5"/>
              </a:buClr>
              <a:buSzPts val="1100"/>
              <a:buNone/>
              <a:defRPr sz="1100">
                <a:solidFill>
                  <a:srgbClr val="088BF5"/>
                </a:solidFill>
              </a:defRPr>
            </a:lvl2pPr>
            <a:lvl3pPr lvl="2">
              <a:spcBef>
                <a:spcPts val="0"/>
              </a:spcBef>
              <a:spcAft>
                <a:spcPts val="0"/>
              </a:spcAft>
              <a:buClr>
                <a:srgbClr val="088BF5"/>
              </a:buClr>
              <a:buSzPts val="1100"/>
              <a:buNone/>
              <a:defRPr sz="1100">
                <a:solidFill>
                  <a:srgbClr val="088BF5"/>
                </a:solidFill>
              </a:defRPr>
            </a:lvl3pPr>
            <a:lvl4pPr lvl="3">
              <a:spcBef>
                <a:spcPts val="0"/>
              </a:spcBef>
              <a:spcAft>
                <a:spcPts val="0"/>
              </a:spcAft>
              <a:buClr>
                <a:srgbClr val="088BF5"/>
              </a:buClr>
              <a:buSzPts val="1100"/>
              <a:buNone/>
              <a:defRPr sz="1100">
                <a:solidFill>
                  <a:srgbClr val="088BF5"/>
                </a:solidFill>
              </a:defRPr>
            </a:lvl4pPr>
            <a:lvl5pPr lvl="4">
              <a:spcBef>
                <a:spcPts val="0"/>
              </a:spcBef>
              <a:spcAft>
                <a:spcPts val="0"/>
              </a:spcAft>
              <a:buClr>
                <a:srgbClr val="088BF5"/>
              </a:buClr>
              <a:buSzPts val="1100"/>
              <a:buNone/>
              <a:defRPr sz="1100">
                <a:solidFill>
                  <a:srgbClr val="088BF5"/>
                </a:solidFill>
              </a:defRPr>
            </a:lvl5pPr>
            <a:lvl6pPr lvl="5">
              <a:spcBef>
                <a:spcPts val="0"/>
              </a:spcBef>
              <a:spcAft>
                <a:spcPts val="0"/>
              </a:spcAft>
              <a:buClr>
                <a:srgbClr val="088BF5"/>
              </a:buClr>
              <a:buSzPts val="1100"/>
              <a:buNone/>
              <a:defRPr sz="1100">
                <a:solidFill>
                  <a:srgbClr val="088BF5"/>
                </a:solidFill>
              </a:defRPr>
            </a:lvl6pPr>
            <a:lvl7pPr lvl="6">
              <a:spcBef>
                <a:spcPts val="0"/>
              </a:spcBef>
              <a:spcAft>
                <a:spcPts val="0"/>
              </a:spcAft>
              <a:buClr>
                <a:srgbClr val="088BF5"/>
              </a:buClr>
              <a:buSzPts val="1100"/>
              <a:buNone/>
              <a:defRPr sz="1100">
                <a:solidFill>
                  <a:srgbClr val="088BF5"/>
                </a:solidFill>
              </a:defRPr>
            </a:lvl7pPr>
            <a:lvl8pPr lvl="7">
              <a:spcBef>
                <a:spcPts val="0"/>
              </a:spcBef>
              <a:spcAft>
                <a:spcPts val="0"/>
              </a:spcAft>
              <a:buClr>
                <a:srgbClr val="088BF5"/>
              </a:buClr>
              <a:buSzPts val="1100"/>
              <a:buNone/>
              <a:defRPr sz="1100">
                <a:solidFill>
                  <a:srgbClr val="088BF5"/>
                </a:solidFill>
              </a:defRPr>
            </a:lvl8pPr>
            <a:lvl9pPr lvl="8">
              <a:spcBef>
                <a:spcPts val="0"/>
              </a:spcBef>
              <a:spcAft>
                <a:spcPts val="0"/>
              </a:spcAft>
              <a:buClr>
                <a:srgbClr val="088BF5"/>
              </a:buClr>
              <a:buSzPts val="1100"/>
              <a:buNone/>
              <a:defRPr sz="1100">
                <a:solidFill>
                  <a:srgbClr val="088BF5"/>
                </a:solidFill>
              </a:defRPr>
            </a:lvl9pPr>
          </a:lstStyle>
          <a:p/>
        </p:txBody>
      </p:sp>
      <p:cxnSp>
        <p:nvCxnSpPr>
          <p:cNvPr id="510" name="Google Shape;510;p82"/>
          <p:cNvCxnSpPr/>
          <p:nvPr/>
        </p:nvCxnSpPr>
        <p:spPr>
          <a:xfrm>
            <a:off x="3167675" y="2469497"/>
            <a:ext cx="0" cy="1719900"/>
          </a:xfrm>
          <a:prstGeom prst="straightConnector1">
            <a:avLst/>
          </a:prstGeom>
          <a:noFill/>
          <a:ln cap="flat" cmpd="sng" w="9525">
            <a:solidFill>
              <a:srgbClr val="434343"/>
            </a:solidFill>
            <a:prstDash val="solid"/>
            <a:round/>
            <a:headEnd len="med" w="med" type="none"/>
            <a:tailEnd len="med" w="med" type="none"/>
          </a:ln>
        </p:spPr>
      </p:cxnSp>
      <p:sp>
        <p:nvSpPr>
          <p:cNvPr id="511" name="Google Shape;511;p82"/>
          <p:cNvSpPr txBox="1"/>
          <p:nvPr>
            <p:ph idx="4" type="body"/>
          </p:nvPr>
        </p:nvSpPr>
        <p:spPr>
          <a:xfrm>
            <a:off x="3752837" y="3479938"/>
            <a:ext cx="1807800" cy="1218000"/>
          </a:xfrm>
          <a:prstGeom prst="rect">
            <a:avLst/>
          </a:prstGeom>
        </p:spPr>
        <p:txBody>
          <a:bodyPr anchorCtr="0" anchor="t" bIns="91425" lIns="91425" spcFirstLastPara="1" rIns="91425" wrap="square" tIns="91425">
            <a:noAutofit/>
          </a:bodyPr>
          <a:lstStyle>
            <a:lvl1pPr indent="-279400" lvl="0" marL="457200">
              <a:spcBef>
                <a:spcPts val="0"/>
              </a:spcBef>
              <a:spcAft>
                <a:spcPts val="0"/>
              </a:spcAft>
              <a:buSzPts val="800"/>
              <a:buChar char="●"/>
              <a:defRPr sz="800"/>
            </a:lvl1pPr>
            <a:lvl2pPr indent="-279400" lvl="1" marL="914400">
              <a:spcBef>
                <a:spcPts val="0"/>
              </a:spcBef>
              <a:spcAft>
                <a:spcPts val="0"/>
              </a:spcAft>
              <a:buSzPts val="800"/>
              <a:buChar char="○"/>
              <a:defRPr sz="800"/>
            </a:lvl2pPr>
            <a:lvl3pPr indent="-279400" lvl="2" marL="1371600">
              <a:spcBef>
                <a:spcPts val="0"/>
              </a:spcBef>
              <a:spcAft>
                <a:spcPts val="0"/>
              </a:spcAft>
              <a:buSzPts val="800"/>
              <a:buChar char="■"/>
              <a:defRPr sz="800"/>
            </a:lvl3pPr>
            <a:lvl4pPr indent="-279400" lvl="3" marL="1828800">
              <a:spcBef>
                <a:spcPts val="0"/>
              </a:spcBef>
              <a:spcAft>
                <a:spcPts val="0"/>
              </a:spcAft>
              <a:buSzPts val="800"/>
              <a:buChar char="●"/>
              <a:defRPr sz="800"/>
            </a:lvl4pPr>
            <a:lvl5pPr indent="-279400" lvl="4" marL="2286000">
              <a:spcBef>
                <a:spcPts val="0"/>
              </a:spcBef>
              <a:spcAft>
                <a:spcPts val="0"/>
              </a:spcAft>
              <a:buSzPts val="800"/>
              <a:buChar char="○"/>
              <a:defRPr sz="800"/>
            </a:lvl5pPr>
            <a:lvl6pPr indent="-279400" lvl="5" marL="2743200">
              <a:spcBef>
                <a:spcPts val="0"/>
              </a:spcBef>
              <a:spcAft>
                <a:spcPts val="0"/>
              </a:spcAft>
              <a:buSzPts val="800"/>
              <a:buChar char="■"/>
              <a:defRPr sz="800"/>
            </a:lvl6pPr>
            <a:lvl7pPr indent="-279400" lvl="6" marL="3200400">
              <a:spcBef>
                <a:spcPts val="0"/>
              </a:spcBef>
              <a:spcAft>
                <a:spcPts val="0"/>
              </a:spcAft>
              <a:buSzPts val="800"/>
              <a:buChar char="●"/>
              <a:defRPr sz="800"/>
            </a:lvl7pPr>
            <a:lvl8pPr indent="-279400" lvl="7" marL="3657600">
              <a:spcBef>
                <a:spcPts val="0"/>
              </a:spcBef>
              <a:spcAft>
                <a:spcPts val="0"/>
              </a:spcAft>
              <a:buSzPts val="800"/>
              <a:buChar char="○"/>
              <a:defRPr sz="800"/>
            </a:lvl8pPr>
            <a:lvl9pPr indent="-279400" lvl="8" marL="4114800">
              <a:spcBef>
                <a:spcPts val="0"/>
              </a:spcBef>
              <a:spcAft>
                <a:spcPts val="0"/>
              </a:spcAft>
              <a:buSzPts val="800"/>
              <a:buChar char="■"/>
              <a:defRPr sz="800"/>
            </a:lvl9pPr>
          </a:lstStyle>
          <a:p/>
        </p:txBody>
      </p:sp>
      <p:sp>
        <p:nvSpPr>
          <p:cNvPr id="512" name="Google Shape;512;p82"/>
          <p:cNvSpPr txBox="1"/>
          <p:nvPr>
            <p:ph idx="5" type="subTitle"/>
          </p:nvPr>
        </p:nvSpPr>
        <p:spPr>
          <a:xfrm>
            <a:off x="3788624" y="3171625"/>
            <a:ext cx="1911300" cy="432000"/>
          </a:xfrm>
          <a:prstGeom prst="rect">
            <a:avLst/>
          </a:prstGeom>
        </p:spPr>
        <p:txBody>
          <a:bodyPr anchorCtr="0" anchor="t" bIns="45725" lIns="45725" spcFirstLastPara="1" rIns="45725" wrap="square" tIns="45725">
            <a:noAutofit/>
          </a:bodyPr>
          <a:lstStyle>
            <a:lvl1pPr lvl="0">
              <a:spcBef>
                <a:spcPts val="0"/>
              </a:spcBef>
              <a:spcAft>
                <a:spcPts val="0"/>
              </a:spcAft>
              <a:buClr>
                <a:srgbClr val="088BF5"/>
              </a:buClr>
              <a:buSzPts val="1100"/>
              <a:buNone/>
              <a:defRPr sz="1100">
                <a:solidFill>
                  <a:srgbClr val="088BF5"/>
                </a:solidFill>
              </a:defRPr>
            </a:lvl1pPr>
            <a:lvl2pPr lvl="1">
              <a:spcBef>
                <a:spcPts val="0"/>
              </a:spcBef>
              <a:spcAft>
                <a:spcPts val="0"/>
              </a:spcAft>
              <a:buClr>
                <a:srgbClr val="088BF5"/>
              </a:buClr>
              <a:buSzPts val="1100"/>
              <a:buNone/>
              <a:defRPr sz="1100">
                <a:solidFill>
                  <a:srgbClr val="088BF5"/>
                </a:solidFill>
              </a:defRPr>
            </a:lvl2pPr>
            <a:lvl3pPr lvl="2">
              <a:spcBef>
                <a:spcPts val="0"/>
              </a:spcBef>
              <a:spcAft>
                <a:spcPts val="0"/>
              </a:spcAft>
              <a:buClr>
                <a:srgbClr val="088BF5"/>
              </a:buClr>
              <a:buSzPts val="1100"/>
              <a:buNone/>
              <a:defRPr sz="1100">
                <a:solidFill>
                  <a:srgbClr val="088BF5"/>
                </a:solidFill>
              </a:defRPr>
            </a:lvl3pPr>
            <a:lvl4pPr lvl="3">
              <a:spcBef>
                <a:spcPts val="0"/>
              </a:spcBef>
              <a:spcAft>
                <a:spcPts val="0"/>
              </a:spcAft>
              <a:buClr>
                <a:srgbClr val="088BF5"/>
              </a:buClr>
              <a:buSzPts val="1100"/>
              <a:buNone/>
              <a:defRPr sz="1100">
                <a:solidFill>
                  <a:srgbClr val="088BF5"/>
                </a:solidFill>
              </a:defRPr>
            </a:lvl4pPr>
            <a:lvl5pPr lvl="4">
              <a:spcBef>
                <a:spcPts val="0"/>
              </a:spcBef>
              <a:spcAft>
                <a:spcPts val="0"/>
              </a:spcAft>
              <a:buClr>
                <a:srgbClr val="088BF5"/>
              </a:buClr>
              <a:buSzPts val="1100"/>
              <a:buNone/>
              <a:defRPr sz="1100">
                <a:solidFill>
                  <a:srgbClr val="088BF5"/>
                </a:solidFill>
              </a:defRPr>
            </a:lvl5pPr>
            <a:lvl6pPr lvl="5">
              <a:spcBef>
                <a:spcPts val="0"/>
              </a:spcBef>
              <a:spcAft>
                <a:spcPts val="0"/>
              </a:spcAft>
              <a:buClr>
                <a:srgbClr val="088BF5"/>
              </a:buClr>
              <a:buSzPts val="1100"/>
              <a:buNone/>
              <a:defRPr sz="1100">
                <a:solidFill>
                  <a:srgbClr val="088BF5"/>
                </a:solidFill>
              </a:defRPr>
            </a:lvl6pPr>
            <a:lvl7pPr lvl="6">
              <a:spcBef>
                <a:spcPts val="0"/>
              </a:spcBef>
              <a:spcAft>
                <a:spcPts val="0"/>
              </a:spcAft>
              <a:buClr>
                <a:srgbClr val="088BF5"/>
              </a:buClr>
              <a:buSzPts val="1100"/>
              <a:buNone/>
              <a:defRPr sz="1100">
                <a:solidFill>
                  <a:srgbClr val="088BF5"/>
                </a:solidFill>
              </a:defRPr>
            </a:lvl7pPr>
            <a:lvl8pPr lvl="7">
              <a:spcBef>
                <a:spcPts val="0"/>
              </a:spcBef>
              <a:spcAft>
                <a:spcPts val="0"/>
              </a:spcAft>
              <a:buClr>
                <a:srgbClr val="088BF5"/>
              </a:buClr>
              <a:buSzPts val="1100"/>
              <a:buNone/>
              <a:defRPr sz="1100">
                <a:solidFill>
                  <a:srgbClr val="088BF5"/>
                </a:solidFill>
              </a:defRPr>
            </a:lvl8pPr>
            <a:lvl9pPr lvl="8">
              <a:spcBef>
                <a:spcPts val="0"/>
              </a:spcBef>
              <a:spcAft>
                <a:spcPts val="0"/>
              </a:spcAft>
              <a:buClr>
                <a:srgbClr val="088BF5"/>
              </a:buClr>
              <a:buSzPts val="1100"/>
              <a:buNone/>
              <a:defRPr sz="1100">
                <a:solidFill>
                  <a:srgbClr val="088BF5"/>
                </a:solidFill>
              </a:defRPr>
            </a:lvl9pPr>
          </a:lstStyle>
          <a:p/>
        </p:txBody>
      </p:sp>
      <p:sp>
        <p:nvSpPr>
          <p:cNvPr id="513" name="Google Shape;513;p82"/>
          <p:cNvSpPr txBox="1"/>
          <p:nvPr>
            <p:ph idx="6" type="body"/>
          </p:nvPr>
        </p:nvSpPr>
        <p:spPr>
          <a:xfrm>
            <a:off x="6568800" y="3479938"/>
            <a:ext cx="1807800" cy="1218000"/>
          </a:xfrm>
          <a:prstGeom prst="rect">
            <a:avLst/>
          </a:prstGeom>
        </p:spPr>
        <p:txBody>
          <a:bodyPr anchorCtr="0" anchor="t" bIns="91425" lIns="91425" spcFirstLastPara="1" rIns="91425" wrap="square" tIns="91425">
            <a:noAutofit/>
          </a:bodyPr>
          <a:lstStyle>
            <a:lvl1pPr indent="-279400" lvl="0" marL="457200">
              <a:spcBef>
                <a:spcPts val="0"/>
              </a:spcBef>
              <a:spcAft>
                <a:spcPts val="0"/>
              </a:spcAft>
              <a:buSzPts val="800"/>
              <a:buChar char="●"/>
              <a:defRPr sz="800"/>
            </a:lvl1pPr>
            <a:lvl2pPr indent="-279400" lvl="1" marL="914400">
              <a:spcBef>
                <a:spcPts val="0"/>
              </a:spcBef>
              <a:spcAft>
                <a:spcPts val="0"/>
              </a:spcAft>
              <a:buSzPts val="800"/>
              <a:buChar char="○"/>
              <a:defRPr sz="800"/>
            </a:lvl2pPr>
            <a:lvl3pPr indent="-279400" lvl="2" marL="1371600">
              <a:spcBef>
                <a:spcPts val="0"/>
              </a:spcBef>
              <a:spcAft>
                <a:spcPts val="0"/>
              </a:spcAft>
              <a:buSzPts val="800"/>
              <a:buChar char="■"/>
              <a:defRPr sz="800"/>
            </a:lvl3pPr>
            <a:lvl4pPr indent="-279400" lvl="3" marL="1828800">
              <a:spcBef>
                <a:spcPts val="0"/>
              </a:spcBef>
              <a:spcAft>
                <a:spcPts val="0"/>
              </a:spcAft>
              <a:buSzPts val="800"/>
              <a:buChar char="●"/>
              <a:defRPr sz="800"/>
            </a:lvl4pPr>
            <a:lvl5pPr indent="-279400" lvl="4" marL="2286000">
              <a:spcBef>
                <a:spcPts val="0"/>
              </a:spcBef>
              <a:spcAft>
                <a:spcPts val="0"/>
              </a:spcAft>
              <a:buSzPts val="800"/>
              <a:buChar char="○"/>
              <a:defRPr sz="800"/>
            </a:lvl5pPr>
            <a:lvl6pPr indent="-279400" lvl="5" marL="2743200">
              <a:spcBef>
                <a:spcPts val="0"/>
              </a:spcBef>
              <a:spcAft>
                <a:spcPts val="0"/>
              </a:spcAft>
              <a:buSzPts val="800"/>
              <a:buChar char="■"/>
              <a:defRPr sz="800"/>
            </a:lvl6pPr>
            <a:lvl7pPr indent="-279400" lvl="6" marL="3200400">
              <a:spcBef>
                <a:spcPts val="0"/>
              </a:spcBef>
              <a:spcAft>
                <a:spcPts val="0"/>
              </a:spcAft>
              <a:buSzPts val="800"/>
              <a:buChar char="●"/>
              <a:defRPr sz="800"/>
            </a:lvl7pPr>
            <a:lvl8pPr indent="-279400" lvl="7" marL="3657600">
              <a:spcBef>
                <a:spcPts val="0"/>
              </a:spcBef>
              <a:spcAft>
                <a:spcPts val="0"/>
              </a:spcAft>
              <a:buSzPts val="800"/>
              <a:buChar char="○"/>
              <a:defRPr sz="800"/>
            </a:lvl8pPr>
            <a:lvl9pPr indent="-279400" lvl="8" marL="4114800">
              <a:spcBef>
                <a:spcPts val="0"/>
              </a:spcBef>
              <a:spcAft>
                <a:spcPts val="0"/>
              </a:spcAft>
              <a:buSzPts val="800"/>
              <a:buChar char="■"/>
              <a:defRPr sz="800"/>
            </a:lvl9pPr>
          </a:lstStyle>
          <a:p/>
        </p:txBody>
      </p:sp>
      <p:sp>
        <p:nvSpPr>
          <p:cNvPr id="514" name="Google Shape;514;p82"/>
          <p:cNvSpPr txBox="1"/>
          <p:nvPr>
            <p:ph idx="7" type="subTitle"/>
          </p:nvPr>
        </p:nvSpPr>
        <p:spPr>
          <a:xfrm>
            <a:off x="6604588" y="3171625"/>
            <a:ext cx="1911300" cy="432000"/>
          </a:xfrm>
          <a:prstGeom prst="rect">
            <a:avLst/>
          </a:prstGeom>
        </p:spPr>
        <p:txBody>
          <a:bodyPr anchorCtr="0" anchor="t" bIns="45725" lIns="45725" spcFirstLastPara="1" rIns="45725" wrap="square" tIns="45725">
            <a:noAutofit/>
          </a:bodyPr>
          <a:lstStyle>
            <a:lvl1pPr lvl="0">
              <a:spcBef>
                <a:spcPts val="0"/>
              </a:spcBef>
              <a:spcAft>
                <a:spcPts val="0"/>
              </a:spcAft>
              <a:buClr>
                <a:srgbClr val="088BF5"/>
              </a:buClr>
              <a:buSzPts val="1100"/>
              <a:buNone/>
              <a:defRPr sz="1100">
                <a:solidFill>
                  <a:srgbClr val="088BF5"/>
                </a:solidFill>
              </a:defRPr>
            </a:lvl1pPr>
            <a:lvl2pPr lvl="1">
              <a:spcBef>
                <a:spcPts val="0"/>
              </a:spcBef>
              <a:spcAft>
                <a:spcPts val="0"/>
              </a:spcAft>
              <a:buClr>
                <a:srgbClr val="088BF5"/>
              </a:buClr>
              <a:buSzPts val="1100"/>
              <a:buNone/>
              <a:defRPr sz="1100">
                <a:solidFill>
                  <a:srgbClr val="088BF5"/>
                </a:solidFill>
              </a:defRPr>
            </a:lvl2pPr>
            <a:lvl3pPr lvl="2">
              <a:spcBef>
                <a:spcPts val="0"/>
              </a:spcBef>
              <a:spcAft>
                <a:spcPts val="0"/>
              </a:spcAft>
              <a:buClr>
                <a:srgbClr val="088BF5"/>
              </a:buClr>
              <a:buSzPts val="1100"/>
              <a:buNone/>
              <a:defRPr sz="1100">
                <a:solidFill>
                  <a:srgbClr val="088BF5"/>
                </a:solidFill>
              </a:defRPr>
            </a:lvl3pPr>
            <a:lvl4pPr lvl="3">
              <a:spcBef>
                <a:spcPts val="0"/>
              </a:spcBef>
              <a:spcAft>
                <a:spcPts val="0"/>
              </a:spcAft>
              <a:buClr>
                <a:srgbClr val="088BF5"/>
              </a:buClr>
              <a:buSzPts val="1100"/>
              <a:buNone/>
              <a:defRPr sz="1100">
                <a:solidFill>
                  <a:srgbClr val="088BF5"/>
                </a:solidFill>
              </a:defRPr>
            </a:lvl4pPr>
            <a:lvl5pPr lvl="4">
              <a:spcBef>
                <a:spcPts val="0"/>
              </a:spcBef>
              <a:spcAft>
                <a:spcPts val="0"/>
              </a:spcAft>
              <a:buClr>
                <a:srgbClr val="088BF5"/>
              </a:buClr>
              <a:buSzPts val="1100"/>
              <a:buNone/>
              <a:defRPr sz="1100">
                <a:solidFill>
                  <a:srgbClr val="088BF5"/>
                </a:solidFill>
              </a:defRPr>
            </a:lvl5pPr>
            <a:lvl6pPr lvl="5">
              <a:spcBef>
                <a:spcPts val="0"/>
              </a:spcBef>
              <a:spcAft>
                <a:spcPts val="0"/>
              </a:spcAft>
              <a:buClr>
                <a:srgbClr val="088BF5"/>
              </a:buClr>
              <a:buSzPts val="1100"/>
              <a:buNone/>
              <a:defRPr sz="1100">
                <a:solidFill>
                  <a:srgbClr val="088BF5"/>
                </a:solidFill>
              </a:defRPr>
            </a:lvl6pPr>
            <a:lvl7pPr lvl="6">
              <a:spcBef>
                <a:spcPts val="0"/>
              </a:spcBef>
              <a:spcAft>
                <a:spcPts val="0"/>
              </a:spcAft>
              <a:buClr>
                <a:srgbClr val="088BF5"/>
              </a:buClr>
              <a:buSzPts val="1100"/>
              <a:buNone/>
              <a:defRPr sz="1100">
                <a:solidFill>
                  <a:srgbClr val="088BF5"/>
                </a:solidFill>
              </a:defRPr>
            </a:lvl7pPr>
            <a:lvl8pPr lvl="7">
              <a:spcBef>
                <a:spcPts val="0"/>
              </a:spcBef>
              <a:spcAft>
                <a:spcPts val="0"/>
              </a:spcAft>
              <a:buClr>
                <a:srgbClr val="088BF5"/>
              </a:buClr>
              <a:buSzPts val="1100"/>
              <a:buNone/>
              <a:defRPr sz="1100">
                <a:solidFill>
                  <a:srgbClr val="088BF5"/>
                </a:solidFill>
              </a:defRPr>
            </a:lvl8pPr>
            <a:lvl9pPr lvl="8">
              <a:spcBef>
                <a:spcPts val="0"/>
              </a:spcBef>
              <a:spcAft>
                <a:spcPts val="0"/>
              </a:spcAft>
              <a:buClr>
                <a:srgbClr val="088BF5"/>
              </a:buClr>
              <a:buSzPts val="1100"/>
              <a:buNone/>
              <a:defRPr sz="1100">
                <a:solidFill>
                  <a:srgbClr val="088BF5"/>
                </a:solidFill>
              </a:defRPr>
            </a:lvl9pPr>
          </a:lstStyle>
          <a:p/>
        </p:txBody>
      </p:sp>
      <p:cxnSp>
        <p:nvCxnSpPr>
          <p:cNvPr id="515" name="Google Shape;515;p82"/>
          <p:cNvCxnSpPr/>
          <p:nvPr/>
        </p:nvCxnSpPr>
        <p:spPr>
          <a:xfrm>
            <a:off x="5980613" y="2469497"/>
            <a:ext cx="0" cy="1719900"/>
          </a:xfrm>
          <a:prstGeom prst="straightConnector1">
            <a:avLst/>
          </a:prstGeom>
          <a:noFill/>
          <a:ln cap="flat" cmpd="sng" w="9525">
            <a:solidFill>
              <a:srgbClr val="434343"/>
            </a:solidFill>
            <a:prstDash val="solid"/>
            <a:round/>
            <a:headEnd len="med" w="med" type="none"/>
            <a:tailEnd len="med" w="med" type="none"/>
          </a:ln>
        </p:spPr>
      </p:cxnSp>
    </p:spTree>
  </p:cSld>
  <p:clrMapOvr>
    <a:masterClrMapping/>
  </p:clrMapOvr>
</p:sldLayout>
</file>

<file path=ppt/slideLayouts/slideLayout7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 - 3 Columns - Light">
  <p:cSld name="TITLE_AND_BODY_1_4">
    <p:bg>
      <p:bgPr>
        <a:solidFill>
          <a:schemeClr val="lt1"/>
        </a:solidFill>
      </p:bgPr>
    </p:bg>
    <p:spTree>
      <p:nvGrpSpPr>
        <p:cNvPr id="516" name="Shape 516"/>
        <p:cNvGrpSpPr/>
        <p:nvPr/>
      </p:nvGrpSpPr>
      <p:grpSpPr>
        <a:xfrm>
          <a:off x="0" y="0"/>
          <a:ext cx="0" cy="0"/>
          <a:chOff x="0" y="0"/>
          <a:chExt cx="0" cy="0"/>
        </a:xfrm>
      </p:grpSpPr>
      <p:sp>
        <p:nvSpPr>
          <p:cNvPr id="517" name="Google Shape;517;p83"/>
          <p:cNvSpPr txBox="1"/>
          <p:nvPr>
            <p:ph type="ctrTitle"/>
          </p:nvPr>
        </p:nvSpPr>
        <p:spPr>
          <a:xfrm>
            <a:off x="952300" y="923200"/>
            <a:ext cx="7078200" cy="916800"/>
          </a:xfrm>
          <a:prstGeom prst="rect">
            <a:avLst/>
          </a:prstGeom>
        </p:spPr>
        <p:txBody>
          <a:bodyPr anchorCtr="0" anchor="t" bIns="45725" lIns="0" spcFirstLastPara="1" rIns="45725" wrap="square" tIns="45725">
            <a:noAutofit/>
          </a:bodyPr>
          <a:lstStyle>
            <a:lvl1pPr lvl="0">
              <a:lnSpc>
                <a:spcPct val="95000"/>
              </a:lnSpc>
              <a:spcBef>
                <a:spcPts val="0"/>
              </a:spcBef>
              <a:spcAft>
                <a:spcPts val="0"/>
              </a:spcAft>
              <a:buSzPts val="2400"/>
              <a:buNone/>
              <a:defRPr sz="24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518" name="Google Shape;518;p83"/>
          <p:cNvSpPr txBox="1"/>
          <p:nvPr>
            <p:ph idx="1" type="body"/>
          </p:nvPr>
        </p:nvSpPr>
        <p:spPr>
          <a:xfrm>
            <a:off x="885925" y="3479938"/>
            <a:ext cx="1807800" cy="1218000"/>
          </a:xfrm>
          <a:prstGeom prst="rect">
            <a:avLst/>
          </a:prstGeom>
        </p:spPr>
        <p:txBody>
          <a:bodyPr anchorCtr="0" anchor="t" bIns="91425" lIns="91425" spcFirstLastPara="1" rIns="91425" wrap="square" tIns="91425">
            <a:noAutofit/>
          </a:bodyPr>
          <a:lstStyle>
            <a:lvl1pPr indent="-279400" lvl="0" marL="457200">
              <a:spcBef>
                <a:spcPts val="0"/>
              </a:spcBef>
              <a:spcAft>
                <a:spcPts val="0"/>
              </a:spcAft>
              <a:buClr>
                <a:srgbClr val="666666"/>
              </a:buClr>
              <a:buSzPts val="800"/>
              <a:buChar char="●"/>
              <a:defRPr sz="800">
                <a:solidFill>
                  <a:srgbClr val="666666"/>
                </a:solidFill>
              </a:defRPr>
            </a:lvl1pPr>
            <a:lvl2pPr indent="-279400" lvl="1" marL="914400">
              <a:spcBef>
                <a:spcPts val="0"/>
              </a:spcBef>
              <a:spcAft>
                <a:spcPts val="0"/>
              </a:spcAft>
              <a:buClr>
                <a:srgbClr val="666666"/>
              </a:buClr>
              <a:buSzPts val="800"/>
              <a:buChar char="○"/>
              <a:defRPr sz="800">
                <a:solidFill>
                  <a:srgbClr val="666666"/>
                </a:solidFill>
              </a:defRPr>
            </a:lvl2pPr>
            <a:lvl3pPr indent="-279400" lvl="2" marL="1371600">
              <a:spcBef>
                <a:spcPts val="0"/>
              </a:spcBef>
              <a:spcAft>
                <a:spcPts val="0"/>
              </a:spcAft>
              <a:buClr>
                <a:srgbClr val="666666"/>
              </a:buClr>
              <a:buSzPts val="800"/>
              <a:buChar char="■"/>
              <a:defRPr sz="800">
                <a:solidFill>
                  <a:srgbClr val="666666"/>
                </a:solidFill>
              </a:defRPr>
            </a:lvl3pPr>
            <a:lvl4pPr indent="-279400" lvl="3" marL="1828800">
              <a:spcBef>
                <a:spcPts val="0"/>
              </a:spcBef>
              <a:spcAft>
                <a:spcPts val="0"/>
              </a:spcAft>
              <a:buClr>
                <a:srgbClr val="666666"/>
              </a:buClr>
              <a:buSzPts val="800"/>
              <a:buChar char="●"/>
              <a:defRPr sz="800">
                <a:solidFill>
                  <a:srgbClr val="666666"/>
                </a:solidFill>
              </a:defRPr>
            </a:lvl4pPr>
            <a:lvl5pPr indent="-279400" lvl="4" marL="2286000">
              <a:spcBef>
                <a:spcPts val="0"/>
              </a:spcBef>
              <a:spcAft>
                <a:spcPts val="0"/>
              </a:spcAft>
              <a:buClr>
                <a:srgbClr val="666666"/>
              </a:buClr>
              <a:buSzPts val="800"/>
              <a:buChar char="○"/>
              <a:defRPr sz="800">
                <a:solidFill>
                  <a:srgbClr val="666666"/>
                </a:solidFill>
              </a:defRPr>
            </a:lvl5pPr>
            <a:lvl6pPr indent="-279400" lvl="5" marL="2743200">
              <a:spcBef>
                <a:spcPts val="0"/>
              </a:spcBef>
              <a:spcAft>
                <a:spcPts val="0"/>
              </a:spcAft>
              <a:buClr>
                <a:srgbClr val="666666"/>
              </a:buClr>
              <a:buSzPts val="800"/>
              <a:buChar char="■"/>
              <a:defRPr sz="800">
                <a:solidFill>
                  <a:srgbClr val="666666"/>
                </a:solidFill>
              </a:defRPr>
            </a:lvl6pPr>
            <a:lvl7pPr indent="-279400" lvl="6" marL="3200400">
              <a:spcBef>
                <a:spcPts val="0"/>
              </a:spcBef>
              <a:spcAft>
                <a:spcPts val="0"/>
              </a:spcAft>
              <a:buClr>
                <a:srgbClr val="666666"/>
              </a:buClr>
              <a:buSzPts val="800"/>
              <a:buChar char="●"/>
              <a:defRPr sz="800">
                <a:solidFill>
                  <a:srgbClr val="666666"/>
                </a:solidFill>
              </a:defRPr>
            </a:lvl7pPr>
            <a:lvl8pPr indent="-279400" lvl="7" marL="3657600">
              <a:spcBef>
                <a:spcPts val="0"/>
              </a:spcBef>
              <a:spcAft>
                <a:spcPts val="0"/>
              </a:spcAft>
              <a:buClr>
                <a:srgbClr val="666666"/>
              </a:buClr>
              <a:buSzPts val="800"/>
              <a:buChar char="○"/>
              <a:defRPr sz="800">
                <a:solidFill>
                  <a:srgbClr val="666666"/>
                </a:solidFill>
              </a:defRPr>
            </a:lvl8pPr>
            <a:lvl9pPr indent="-279400" lvl="8" marL="4114800">
              <a:spcBef>
                <a:spcPts val="0"/>
              </a:spcBef>
              <a:spcAft>
                <a:spcPts val="0"/>
              </a:spcAft>
              <a:buClr>
                <a:srgbClr val="666666"/>
              </a:buClr>
              <a:buSzPts val="800"/>
              <a:buChar char="■"/>
              <a:defRPr sz="800">
                <a:solidFill>
                  <a:srgbClr val="666666"/>
                </a:solidFill>
              </a:defRPr>
            </a:lvl9pPr>
          </a:lstStyle>
          <a:p/>
        </p:txBody>
      </p:sp>
      <p:sp>
        <p:nvSpPr>
          <p:cNvPr id="519" name="Google Shape;519;p83"/>
          <p:cNvSpPr txBox="1"/>
          <p:nvPr>
            <p:ph idx="2" type="subTitle"/>
          </p:nvPr>
        </p:nvSpPr>
        <p:spPr>
          <a:xfrm>
            <a:off x="921713" y="3171625"/>
            <a:ext cx="1911300" cy="432000"/>
          </a:xfrm>
          <a:prstGeom prst="rect">
            <a:avLst/>
          </a:prstGeom>
        </p:spPr>
        <p:txBody>
          <a:bodyPr anchorCtr="0" anchor="t" bIns="45725" lIns="45725" spcFirstLastPara="1" rIns="45725" wrap="square" tIns="45725">
            <a:noAutofit/>
          </a:bodyPr>
          <a:lstStyle>
            <a:lvl1pPr lvl="0">
              <a:spcBef>
                <a:spcPts val="0"/>
              </a:spcBef>
              <a:spcAft>
                <a:spcPts val="0"/>
              </a:spcAft>
              <a:buClr>
                <a:srgbClr val="088BF5"/>
              </a:buClr>
              <a:buSzPts val="1100"/>
              <a:buNone/>
              <a:defRPr sz="1100">
                <a:solidFill>
                  <a:srgbClr val="088BF5"/>
                </a:solidFill>
              </a:defRPr>
            </a:lvl1pPr>
            <a:lvl2pPr lvl="1">
              <a:spcBef>
                <a:spcPts val="0"/>
              </a:spcBef>
              <a:spcAft>
                <a:spcPts val="0"/>
              </a:spcAft>
              <a:buClr>
                <a:srgbClr val="088BF5"/>
              </a:buClr>
              <a:buSzPts val="1100"/>
              <a:buNone/>
              <a:defRPr sz="1100">
                <a:solidFill>
                  <a:srgbClr val="088BF5"/>
                </a:solidFill>
              </a:defRPr>
            </a:lvl2pPr>
            <a:lvl3pPr lvl="2">
              <a:spcBef>
                <a:spcPts val="0"/>
              </a:spcBef>
              <a:spcAft>
                <a:spcPts val="0"/>
              </a:spcAft>
              <a:buClr>
                <a:srgbClr val="088BF5"/>
              </a:buClr>
              <a:buSzPts val="1100"/>
              <a:buNone/>
              <a:defRPr sz="1100">
                <a:solidFill>
                  <a:srgbClr val="088BF5"/>
                </a:solidFill>
              </a:defRPr>
            </a:lvl3pPr>
            <a:lvl4pPr lvl="3">
              <a:spcBef>
                <a:spcPts val="0"/>
              </a:spcBef>
              <a:spcAft>
                <a:spcPts val="0"/>
              </a:spcAft>
              <a:buClr>
                <a:srgbClr val="088BF5"/>
              </a:buClr>
              <a:buSzPts val="1100"/>
              <a:buNone/>
              <a:defRPr sz="1100">
                <a:solidFill>
                  <a:srgbClr val="088BF5"/>
                </a:solidFill>
              </a:defRPr>
            </a:lvl4pPr>
            <a:lvl5pPr lvl="4">
              <a:spcBef>
                <a:spcPts val="0"/>
              </a:spcBef>
              <a:spcAft>
                <a:spcPts val="0"/>
              </a:spcAft>
              <a:buClr>
                <a:srgbClr val="088BF5"/>
              </a:buClr>
              <a:buSzPts val="1100"/>
              <a:buNone/>
              <a:defRPr sz="1100">
                <a:solidFill>
                  <a:srgbClr val="088BF5"/>
                </a:solidFill>
              </a:defRPr>
            </a:lvl5pPr>
            <a:lvl6pPr lvl="5">
              <a:spcBef>
                <a:spcPts val="0"/>
              </a:spcBef>
              <a:spcAft>
                <a:spcPts val="0"/>
              </a:spcAft>
              <a:buClr>
                <a:srgbClr val="088BF5"/>
              </a:buClr>
              <a:buSzPts val="1100"/>
              <a:buNone/>
              <a:defRPr sz="1100">
                <a:solidFill>
                  <a:srgbClr val="088BF5"/>
                </a:solidFill>
              </a:defRPr>
            </a:lvl6pPr>
            <a:lvl7pPr lvl="6">
              <a:spcBef>
                <a:spcPts val="0"/>
              </a:spcBef>
              <a:spcAft>
                <a:spcPts val="0"/>
              </a:spcAft>
              <a:buClr>
                <a:srgbClr val="088BF5"/>
              </a:buClr>
              <a:buSzPts val="1100"/>
              <a:buNone/>
              <a:defRPr sz="1100">
                <a:solidFill>
                  <a:srgbClr val="088BF5"/>
                </a:solidFill>
              </a:defRPr>
            </a:lvl7pPr>
            <a:lvl8pPr lvl="7">
              <a:spcBef>
                <a:spcPts val="0"/>
              </a:spcBef>
              <a:spcAft>
                <a:spcPts val="0"/>
              </a:spcAft>
              <a:buClr>
                <a:srgbClr val="088BF5"/>
              </a:buClr>
              <a:buSzPts val="1100"/>
              <a:buNone/>
              <a:defRPr sz="1100">
                <a:solidFill>
                  <a:srgbClr val="088BF5"/>
                </a:solidFill>
              </a:defRPr>
            </a:lvl8pPr>
            <a:lvl9pPr lvl="8">
              <a:spcBef>
                <a:spcPts val="0"/>
              </a:spcBef>
              <a:spcAft>
                <a:spcPts val="0"/>
              </a:spcAft>
              <a:buClr>
                <a:srgbClr val="088BF5"/>
              </a:buClr>
              <a:buSzPts val="1100"/>
              <a:buNone/>
              <a:defRPr sz="1100">
                <a:solidFill>
                  <a:srgbClr val="088BF5"/>
                </a:solidFill>
              </a:defRPr>
            </a:lvl9pPr>
          </a:lstStyle>
          <a:p/>
        </p:txBody>
      </p:sp>
      <p:cxnSp>
        <p:nvCxnSpPr>
          <p:cNvPr id="520" name="Google Shape;520;p83"/>
          <p:cNvCxnSpPr/>
          <p:nvPr/>
        </p:nvCxnSpPr>
        <p:spPr>
          <a:xfrm>
            <a:off x="3167675" y="2469497"/>
            <a:ext cx="0" cy="1719900"/>
          </a:xfrm>
          <a:prstGeom prst="straightConnector1">
            <a:avLst/>
          </a:prstGeom>
          <a:noFill/>
          <a:ln cap="flat" cmpd="sng" w="9525">
            <a:solidFill>
              <a:srgbClr val="CCCCCC"/>
            </a:solidFill>
            <a:prstDash val="solid"/>
            <a:round/>
            <a:headEnd len="med" w="med" type="none"/>
            <a:tailEnd len="med" w="med" type="none"/>
          </a:ln>
        </p:spPr>
      </p:cxnSp>
      <p:sp>
        <p:nvSpPr>
          <p:cNvPr id="521" name="Google Shape;521;p83"/>
          <p:cNvSpPr txBox="1"/>
          <p:nvPr>
            <p:ph idx="3" type="body"/>
          </p:nvPr>
        </p:nvSpPr>
        <p:spPr>
          <a:xfrm>
            <a:off x="3752837" y="3479938"/>
            <a:ext cx="1807800" cy="1218000"/>
          </a:xfrm>
          <a:prstGeom prst="rect">
            <a:avLst/>
          </a:prstGeom>
        </p:spPr>
        <p:txBody>
          <a:bodyPr anchorCtr="0" anchor="t" bIns="91425" lIns="91425" spcFirstLastPara="1" rIns="91425" wrap="square" tIns="91425">
            <a:noAutofit/>
          </a:bodyPr>
          <a:lstStyle>
            <a:lvl1pPr indent="-279400" lvl="0" marL="457200">
              <a:spcBef>
                <a:spcPts val="0"/>
              </a:spcBef>
              <a:spcAft>
                <a:spcPts val="0"/>
              </a:spcAft>
              <a:buClr>
                <a:srgbClr val="666666"/>
              </a:buClr>
              <a:buSzPts val="800"/>
              <a:buChar char="●"/>
              <a:defRPr sz="800">
                <a:solidFill>
                  <a:srgbClr val="666666"/>
                </a:solidFill>
              </a:defRPr>
            </a:lvl1pPr>
            <a:lvl2pPr indent="-279400" lvl="1" marL="914400">
              <a:spcBef>
                <a:spcPts val="0"/>
              </a:spcBef>
              <a:spcAft>
                <a:spcPts val="0"/>
              </a:spcAft>
              <a:buClr>
                <a:srgbClr val="666666"/>
              </a:buClr>
              <a:buSzPts val="800"/>
              <a:buChar char="○"/>
              <a:defRPr sz="800">
                <a:solidFill>
                  <a:srgbClr val="666666"/>
                </a:solidFill>
              </a:defRPr>
            </a:lvl2pPr>
            <a:lvl3pPr indent="-279400" lvl="2" marL="1371600">
              <a:spcBef>
                <a:spcPts val="0"/>
              </a:spcBef>
              <a:spcAft>
                <a:spcPts val="0"/>
              </a:spcAft>
              <a:buClr>
                <a:srgbClr val="666666"/>
              </a:buClr>
              <a:buSzPts val="800"/>
              <a:buChar char="■"/>
              <a:defRPr sz="800">
                <a:solidFill>
                  <a:srgbClr val="666666"/>
                </a:solidFill>
              </a:defRPr>
            </a:lvl3pPr>
            <a:lvl4pPr indent="-279400" lvl="3" marL="1828800">
              <a:spcBef>
                <a:spcPts val="0"/>
              </a:spcBef>
              <a:spcAft>
                <a:spcPts val="0"/>
              </a:spcAft>
              <a:buClr>
                <a:srgbClr val="666666"/>
              </a:buClr>
              <a:buSzPts val="800"/>
              <a:buChar char="●"/>
              <a:defRPr sz="800">
                <a:solidFill>
                  <a:srgbClr val="666666"/>
                </a:solidFill>
              </a:defRPr>
            </a:lvl4pPr>
            <a:lvl5pPr indent="-279400" lvl="4" marL="2286000">
              <a:spcBef>
                <a:spcPts val="0"/>
              </a:spcBef>
              <a:spcAft>
                <a:spcPts val="0"/>
              </a:spcAft>
              <a:buClr>
                <a:srgbClr val="666666"/>
              </a:buClr>
              <a:buSzPts val="800"/>
              <a:buChar char="○"/>
              <a:defRPr sz="800">
                <a:solidFill>
                  <a:srgbClr val="666666"/>
                </a:solidFill>
              </a:defRPr>
            </a:lvl5pPr>
            <a:lvl6pPr indent="-279400" lvl="5" marL="2743200">
              <a:spcBef>
                <a:spcPts val="0"/>
              </a:spcBef>
              <a:spcAft>
                <a:spcPts val="0"/>
              </a:spcAft>
              <a:buClr>
                <a:srgbClr val="666666"/>
              </a:buClr>
              <a:buSzPts val="800"/>
              <a:buChar char="■"/>
              <a:defRPr sz="800">
                <a:solidFill>
                  <a:srgbClr val="666666"/>
                </a:solidFill>
              </a:defRPr>
            </a:lvl6pPr>
            <a:lvl7pPr indent="-279400" lvl="6" marL="3200400">
              <a:spcBef>
                <a:spcPts val="0"/>
              </a:spcBef>
              <a:spcAft>
                <a:spcPts val="0"/>
              </a:spcAft>
              <a:buClr>
                <a:srgbClr val="666666"/>
              </a:buClr>
              <a:buSzPts val="800"/>
              <a:buChar char="●"/>
              <a:defRPr sz="800">
                <a:solidFill>
                  <a:srgbClr val="666666"/>
                </a:solidFill>
              </a:defRPr>
            </a:lvl7pPr>
            <a:lvl8pPr indent="-279400" lvl="7" marL="3657600">
              <a:spcBef>
                <a:spcPts val="0"/>
              </a:spcBef>
              <a:spcAft>
                <a:spcPts val="0"/>
              </a:spcAft>
              <a:buClr>
                <a:srgbClr val="666666"/>
              </a:buClr>
              <a:buSzPts val="800"/>
              <a:buChar char="○"/>
              <a:defRPr sz="800">
                <a:solidFill>
                  <a:srgbClr val="666666"/>
                </a:solidFill>
              </a:defRPr>
            </a:lvl8pPr>
            <a:lvl9pPr indent="-279400" lvl="8" marL="4114800">
              <a:spcBef>
                <a:spcPts val="0"/>
              </a:spcBef>
              <a:spcAft>
                <a:spcPts val="0"/>
              </a:spcAft>
              <a:buClr>
                <a:srgbClr val="666666"/>
              </a:buClr>
              <a:buSzPts val="800"/>
              <a:buChar char="■"/>
              <a:defRPr sz="800">
                <a:solidFill>
                  <a:srgbClr val="666666"/>
                </a:solidFill>
              </a:defRPr>
            </a:lvl9pPr>
          </a:lstStyle>
          <a:p/>
        </p:txBody>
      </p:sp>
      <p:sp>
        <p:nvSpPr>
          <p:cNvPr id="522" name="Google Shape;522;p83"/>
          <p:cNvSpPr txBox="1"/>
          <p:nvPr>
            <p:ph idx="4" type="subTitle"/>
          </p:nvPr>
        </p:nvSpPr>
        <p:spPr>
          <a:xfrm>
            <a:off x="3788624" y="3171625"/>
            <a:ext cx="1911300" cy="432000"/>
          </a:xfrm>
          <a:prstGeom prst="rect">
            <a:avLst/>
          </a:prstGeom>
        </p:spPr>
        <p:txBody>
          <a:bodyPr anchorCtr="0" anchor="t" bIns="45725" lIns="45725" spcFirstLastPara="1" rIns="45725" wrap="square" tIns="45725">
            <a:noAutofit/>
          </a:bodyPr>
          <a:lstStyle>
            <a:lvl1pPr lvl="0">
              <a:spcBef>
                <a:spcPts val="0"/>
              </a:spcBef>
              <a:spcAft>
                <a:spcPts val="0"/>
              </a:spcAft>
              <a:buClr>
                <a:srgbClr val="088BF5"/>
              </a:buClr>
              <a:buSzPts val="1100"/>
              <a:buNone/>
              <a:defRPr sz="1100">
                <a:solidFill>
                  <a:srgbClr val="088BF5"/>
                </a:solidFill>
              </a:defRPr>
            </a:lvl1pPr>
            <a:lvl2pPr lvl="1">
              <a:spcBef>
                <a:spcPts val="0"/>
              </a:spcBef>
              <a:spcAft>
                <a:spcPts val="0"/>
              </a:spcAft>
              <a:buClr>
                <a:srgbClr val="088BF5"/>
              </a:buClr>
              <a:buSzPts val="1100"/>
              <a:buNone/>
              <a:defRPr sz="1100">
                <a:solidFill>
                  <a:srgbClr val="088BF5"/>
                </a:solidFill>
              </a:defRPr>
            </a:lvl2pPr>
            <a:lvl3pPr lvl="2">
              <a:spcBef>
                <a:spcPts val="0"/>
              </a:spcBef>
              <a:spcAft>
                <a:spcPts val="0"/>
              </a:spcAft>
              <a:buClr>
                <a:srgbClr val="088BF5"/>
              </a:buClr>
              <a:buSzPts val="1100"/>
              <a:buNone/>
              <a:defRPr sz="1100">
                <a:solidFill>
                  <a:srgbClr val="088BF5"/>
                </a:solidFill>
              </a:defRPr>
            </a:lvl3pPr>
            <a:lvl4pPr lvl="3">
              <a:spcBef>
                <a:spcPts val="0"/>
              </a:spcBef>
              <a:spcAft>
                <a:spcPts val="0"/>
              </a:spcAft>
              <a:buClr>
                <a:srgbClr val="088BF5"/>
              </a:buClr>
              <a:buSzPts val="1100"/>
              <a:buNone/>
              <a:defRPr sz="1100">
                <a:solidFill>
                  <a:srgbClr val="088BF5"/>
                </a:solidFill>
              </a:defRPr>
            </a:lvl4pPr>
            <a:lvl5pPr lvl="4">
              <a:spcBef>
                <a:spcPts val="0"/>
              </a:spcBef>
              <a:spcAft>
                <a:spcPts val="0"/>
              </a:spcAft>
              <a:buClr>
                <a:srgbClr val="088BF5"/>
              </a:buClr>
              <a:buSzPts val="1100"/>
              <a:buNone/>
              <a:defRPr sz="1100">
                <a:solidFill>
                  <a:srgbClr val="088BF5"/>
                </a:solidFill>
              </a:defRPr>
            </a:lvl5pPr>
            <a:lvl6pPr lvl="5">
              <a:spcBef>
                <a:spcPts val="0"/>
              </a:spcBef>
              <a:spcAft>
                <a:spcPts val="0"/>
              </a:spcAft>
              <a:buClr>
                <a:srgbClr val="088BF5"/>
              </a:buClr>
              <a:buSzPts val="1100"/>
              <a:buNone/>
              <a:defRPr sz="1100">
                <a:solidFill>
                  <a:srgbClr val="088BF5"/>
                </a:solidFill>
              </a:defRPr>
            </a:lvl6pPr>
            <a:lvl7pPr lvl="6">
              <a:spcBef>
                <a:spcPts val="0"/>
              </a:spcBef>
              <a:spcAft>
                <a:spcPts val="0"/>
              </a:spcAft>
              <a:buClr>
                <a:srgbClr val="088BF5"/>
              </a:buClr>
              <a:buSzPts val="1100"/>
              <a:buNone/>
              <a:defRPr sz="1100">
                <a:solidFill>
                  <a:srgbClr val="088BF5"/>
                </a:solidFill>
              </a:defRPr>
            </a:lvl7pPr>
            <a:lvl8pPr lvl="7">
              <a:spcBef>
                <a:spcPts val="0"/>
              </a:spcBef>
              <a:spcAft>
                <a:spcPts val="0"/>
              </a:spcAft>
              <a:buClr>
                <a:srgbClr val="088BF5"/>
              </a:buClr>
              <a:buSzPts val="1100"/>
              <a:buNone/>
              <a:defRPr sz="1100">
                <a:solidFill>
                  <a:srgbClr val="088BF5"/>
                </a:solidFill>
              </a:defRPr>
            </a:lvl8pPr>
            <a:lvl9pPr lvl="8">
              <a:spcBef>
                <a:spcPts val="0"/>
              </a:spcBef>
              <a:spcAft>
                <a:spcPts val="0"/>
              </a:spcAft>
              <a:buClr>
                <a:srgbClr val="088BF5"/>
              </a:buClr>
              <a:buSzPts val="1100"/>
              <a:buNone/>
              <a:defRPr sz="1100">
                <a:solidFill>
                  <a:srgbClr val="088BF5"/>
                </a:solidFill>
              </a:defRPr>
            </a:lvl9pPr>
          </a:lstStyle>
          <a:p/>
        </p:txBody>
      </p:sp>
      <p:sp>
        <p:nvSpPr>
          <p:cNvPr id="523" name="Google Shape;523;p83"/>
          <p:cNvSpPr txBox="1"/>
          <p:nvPr>
            <p:ph idx="5" type="body"/>
          </p:nvPr>
        </p:nvSpPr>
        <p:spPr>
          <a:xfrm>
            <a:off x="6568800" y="3479938"/>
            <a:ext cx="1807800" cy="1218000"/>
          </a:xfrm>
          <a:prstGeom prst="rect">
            <a:avLst/>
          </a:prstGeom>
        </p:spPr>
        <p:txBody>
          <a:bodyPr anchorCtr="0" anchor="t" bIns="91425" lIns="91425" spcFirstLastPara="1" rIns="91425" wrap="square" tIns="91425">
            <a:noAutofit/>
          </a:bodyPr>
          <a:lstStyle>
            <a:lvl1pPr indent="-279400" lvl="0" marL="457200">
              <a:spcBef>
                <a:spcPts val="0"/>
              </a:spcBef>
              <a:spcAft>
                <a:spcPts val="0"/>
              </a:spcAft>
              <a:buClr>
                <a:srgbClr val="666666"/>
              </a:buClr>
              <a:buSzPts val="800"/>
              <a:buChar char="●"/>
              <a:defRPr sz="800">
                <a:solidFill>
                  <a:srgbClr val="666666"/>
                </a:solidFill>
              </a:defRPr>
            </a:lvl1pPr>
            <a:lvl2pPr indent="-279400" lvl="1" marL="914400">
              <a:spcBef>
                <a:spcPts val="0"/>
              </a:spcBef>
              <a:spcAft>
                <a:spcPts val="0"/>
              </a:spcAft>
              <a:buClr>
                <a:srgbClr val="666666"/>
              </a:buClr>
              <a:buSzPts val="800"/>
              <a:buChar char="○"/>
              <a:defRPr sz="800">
                <a:solidFill>
                  <a:srgbClr val="666666"/>
                </a:solidFill>
              </a:defRPr>
            </a:lvl2pPr>
            <a:lvl3pPr indent="-279400" lvl="2" marL="1371600">
              <a:spcBef>
                <a:spcPts val="0"/>
              </a:spcBef>
              <a:spcAft>
                <a:spcPts val="0"/>
              </a:spcAft>
              <a:buClr>
                <a:srgbClr val="666666"/>
              </a:buClr>
              <a:buSzPts val="800"/>
              <a:buChar char="■"/>
              <a:defRPr sz="800">
                <a:solidFill>
                  <a:srgbClr val="666666"/>
                </a:solidFill>
              </a:defRPr>
            </a:lvl3pPr>
            <a:lvl4pPr indent="-279400" lvl="3" marL="1828800">
              <a:spcBef>
                <a:spcPts val="0"/>
              </a:spcBef>
              <a:spcAft>
                <a:spcPts val="0"/>
              </a:spcAft>
              <a:buClr>
                <a:srgbClr val="666666"/>
              </a:buClr>
              <a:buSzPts val="800"/>
              <a:buChar char="●"/>
              <a:defRPr sz="800">
                <a:solidFill>
                  <a:srgbClr val="666666"/>
                </a:solidFill>
              </a:defRPr>
            </a:lvl4pPr>
            <a:lvl5pPr indent="-279400" lvl="4" marL="2286000">
              <a:spcBef>
                <a:spcPts val="0"/>
              </a:spcBef>
              <a:spcAft>
                <a:spcPts val="0"/>
              </a:spcAft>
              <a:buClr>
                <a:srgbClr val="666666"/>
              </a:buClr>
              <a:buSzPts val="800"/>
              <a:buChar char="○"/>
              <a:defRPr sz="800">
                <a:solidFill>
                  <a:srgbClr val="666666"/>
                </a:solidFill>
              </a:defRPr>
            </a:lvl5pPr>
            <a:lvl6pPr indent="-279400" lvl="5" marL="2743200">
              <a:spcBef>
                <a:spcPts val="0"/>
              </a:spcBef>
              <a:spcAft>
                <a:spcPts val="0"/>
              </a:spcAft>
              <a:buClr>
                <a:srgbClr val="666666"/>
              </a:buClr>
              <a:buSzPts val="800"/>
              <a:buChar char="■"/>
              <a:defRPr sz="800">
                <a:solidFill>
                  <a:srgbClr val="666666"/>
                </a:solidFill>
              </a:defRPr>
            </a:lvl6pPr>
            <a:lvl7pPr indent="-279400" lvl="6" marL="3200400">
              <a:spcBef>
                <a:spcPts val="0"/>
              </a:spcBef>
              <a:spcAft>
                <a:spcPts val="0"/>
              </a:spcAft>
              <a:buClr>
                <a:srgbClr val="666666"/>
              </a:buClr>
              <a:buSzPts val="800"/>
              <a:buChar char="●"/>
              <a:defRPr sz="800">
                <a:solidFill>
                  <a:srgbClr val="666666"/>
                </a:solidFill>
              </a:defRPr>
            </a:lvl7pPr>
            <a:lvl8pPr indent="-279400" lvl="7" marL="3657600">
              <a:spcBef>
                <a:spcPts val="0"/>
              </a:spcBef>
              <a:spcAft>
                <a:spcPts val="0"/>
              </a:spcAft>
              <a:buClr>
                <a:srgbClr val="666666"/>
              </a:buClr>
              <a:buSzPts val="800"/>
              <a:buChar char="○"/>
              <a:defRPr sz="800">
                <a:solidFill>
                  <a:srgbClr val="666666"/>
                </a:solidFill>
              </a:defRPr>
            </a:lvl8pPr>
            <a:lvl9pPr indent="-279400" lvl="8" marL="4114800">
              <a:spcBef>
                <a:spcPts val="0"/>
              </a:spcBef>
              <a:spcAft>
                <a:spcPts val="0"/>
              </a:spcAft>
              <a:buClr>
                <a:srgbClr val="666666"/>
              </a:buClr>
              <a:buSzPts val="800"/>
              <a:buChar char="■"/>
              <a:defRPr sz="800">
                <a:solidFill>
                  <a:srgbClr val="666666"/>
                </a:solidFill>
              </a:defRPr>
            </a:lvl9pPr>
          </a:lstStyle>
          <a:p/>
        </p:txBody>
      </p:sp>
      <p:sp>
        <p:nvSpPr>
          <p:cNvPr id="524" name="Google Shape;524;p83"/>
          <p:cNvSpPr txBox="1"/>
          <p:nvPr>
            <p:ph idx="6" type="subTitle"/>
          </p:nvPr>
        </p:nvSpPr>
        <p:spPr>
          <a:xfrm>
            <a:off x="6604588" y="3171625"/>
            <a:ext cx="1911300" cy="432000"/>
          </a:xfrm>
          <a:prstGeom prst="rect">
            <a:avLst/>
          </a:prstGeom>
        </p:spPr>
        <p:txBody>
          <a:bodyPr anchorCtr="0" anchor="t" bIns="45725" lIns="45725" spcFirstLastPara="1" rIns="45725" wrap="square" tIns="45725">
            <a:noAutofit/>
          </a:bodyPr>
          <a:lstStyle>
            <a:lvl1pPr lvl="0">
              <a:spcBef>
                <a:spcPts val="0"/>
              </a:spcBef>
              <a:spcAft>
                <a:spcPts val="0"/>
              </a:spcAft>
              <a:buClr>
                <a:srgbClr val="088BF5"/>
              </a:buClr>
              <a:buSzPts val="1100"/>
              <a:buNone/>
              <a:defRPr sz="1100">
                <a:solidFill>
                  <a:srgbClr val="088BF5"/>
                </a:solidFill>
              </a:defRPr>
            </a:lvl1pPr>
            <a:lvl2pPr lvl="1">
              <a:spcBef>
                <a:spcPts val="0"/>
              </a:spcBef>
              <a:spcAft>
                <a:spcPts val="0"/>
              </a:spcAft>
              <a:buClr>
                <a:srgbClr val="088BF5"/>
              </a:buClr>
              <a:buSzPts val="1100"/>
              <a:buNone/>
              <a:defRPr sz="1100">
                <a:solidFill>
                  <a:srgbClr val="088BF5"/>
                </a:solidFill>
              </a:defRPr>
            </a:lvl2pPr>
            <a:lvl3pPr lvl="2">
              <a:spcBef>
                <a:spcPts val="0"/>
              </a:spcBef>
              <a:spcAft>
                <a:spcPts val="0"/>
              </a:spcAft>
              <a:buClr>
                <a:srgbClr val="088BF5"/>
              </a:buClr>
              <a:buSzPts val="1100"/>
              <a:buNone/>
              <a:defRPr sz="1100">
                <a:solidFill>
                  <a:srgbClr val="088BF5"/>
                </a:solidFill>
              </a:defRPr>
            </a:lvl3pPr>
            <a:lvl4pPr lvl="3">
              <a:spcBef>
                <a:spcPts val="0"/>
              </a:spcBef>
              <a:spcAft>
                <a:spcPts val="0"/>
              </a:spcAft>
              <a:buClr>
                <a:srgbClr val="088BF5"/>
              </a:buClr>
              <a:buSzPts val="1100"/>
              <a:buNone/>
              <a:defRPr sz="1100">
                <a:solidFill>
                  <a:srgbClr val="088BF5"/>
                </a:solidFill>
              </a:defRPr>
            </a:lvl4pPr>
            <a:lvl5pPr lvl="4">
              <a:spcBef>
                <a:spcPts val="0"/>
              </a:spcBef>
              <a:spcAft>
                <a:spcPts val="0"/>
              </a:spcAft>
              <a:buClr>
                <a:srgbClr val="088BF5"/>
              </a:buClr>
              <a:buSzPts val="1100"/>
              <a:buNone/>
              <a:defRPr sz="1100">
                <a:solidFill>
                  <a:srgbClr val="088BF5"/>
                </a:solidFill>
              </a:defRPr>
            </a:lvl5pPr>
            <a:lvl6pPr lvl="5">
              <a:spcBef>
                <a:spcPts val="0"/>
              </a:spcBef>
              <a:spcAft>
                <a:spcPts val="0"/>
              </a:spcAft>
              <a:buClr>
                <a:srgbClr val="088BF5"/>
              </a:buClr>
              <a:buSzPts val="1100"/>
              <a:buNone/>
              <a:defRPr sz="1100">
                <a:solidFill>
                  <a:srgbClr val="088BF5"/>
                </a:solidFill>
              </a:defRPr>
            </a:lvl6pPr>
            <a:lvl7pPr lvl="6">
              <a:spcBef>
                <a:spcPts val="0"/>
              </a:spcBef>
              <a:spcAft>
                <a:spcPts val="0"/>
              </a:spcAft>
              <a:buClr>
                <a:srgbClr val="088BF5"/>
              </a:buClr>
              <a:buSzPts val="1100"/>
              <a:buNone/>
              <a:defRPr sz="1100">
                <a:solidFill>
                  <a:srgbClr val="088BF5"/>
                </a:solidFill>
              </a:defRPr>
            </a:lvl7pPr>
            <a:lvl8pPr lvl="7">
              <a:spcBef>
                <a:spcPts val="0"/>
              </a:spcBef>
              <a:spcAft>
                <a:spcPts val="0"/>
              </a:spcAft>
              <a:buClr>
                <a:srgbClr val="088BF5"/>
              </a:buClr>
              <a:buSzPts val="1100"/>
              <a:buNone/>
              <a:defRPr sz="1100">
                <a:solidFill>
                  <a:srgbClr val="088BF5"/>
                </a:solidFill>
              </a:defRPr>
            </a:lvl8pPr>
            <a:lvl9pPr lvl="8">
              <a:spcBef>
                <a:spcPts val="0"/>
              </a:spcBef>
              <a:spcAft>
                <a:spcPts val="0"/>
              </a:spcAft>
              <a:buClr>
                <a:srgbClr val="088BF5"/>
              </a:buClr>
              <a:buSzPts val="1100"/>
              <a:buNone/>
              <a:defRPr sz="1100">
                <a:solidFill>
                  <a:srgbClr val="088BF5"/>
                </a:solidFill>
              </a:defRPr>
            </a:lvl9pPr>
          </a:lstStyle>
          <a:p/>
        </p:txBody>
      </p:sp>
      <p:cxnSp>
        <p:nvCxnSpPr>
          <p:cNvPr id="525" name="Google Shape;525;p83"/>
          <p:cNvCxnSpPr/>
          <p:nvPr/>
        </p:nvCxnSpPr>
        <p:spPr>
          <a:xfrm>
            <a:off x="5980613" y="2469497"/>
            <a:ext cx="0" cy="1719900"/>
          </a:xfrm>
          <a:prstGeom prst="straightConnector1">
            <a:avLst/>
          </a:prstGeom>
          <a:noFill/>
          <a:ln cap="flat" cmpd="sng" w="9525">
            <a:solidFill>
              <a:srgbClr val="CCCCCC"/>
            </a:solidFill>
            <a:prstDash val="solid"/>
            <a:round/>
            <a:headEnd len="med" w="med" type="none"/>
            <a:tailEnd len="med" w="med" type="none"/>
          </a:ln>
        </p:spPr>
      </p:cxnSp>
      <p:pic>
        <p:nvPicPr>
          <p:cNvPr id="526" name="Google Shape;526;p83"/>
          <p:cNvPicPr preferRelativeResize="0"/>
          <p:nvPr/>
        </p:nvPicPr>
        <p:blipFill rotWithShape="1">
          <a:blip r:embed="rId2">
            <a:alphaModFix/>
          </a:blip>
          <a:srcRect b="0" l="0" r="0" t="0"/>
          <a:stretch/>
        </p:blipFill>
        <p:spPr>
          <a:xfrm>
            <a:off x="221525" y="210300"/>
            <a:ext cx="138325" cy="122950"/>
          </a:xfrm>
          <a:prstGeom prst="rect">
            <a:avLst/>
          </a:prstGeom>
          <a:noFill/>
          <a:ln>
            <a:noFill/>
          </a:ln>
        </p:spPr>
      </p:pic>
      <p:sp>
        <p:nvSpPr>
          <p:cNvPr id="527" name="Google Shape;527;p83"/>
          <p:cNvSpPr txBox="1"/>
          <p:nvPr>
            <p:ph idx="7" type="subTitle"/>
          </p:nvPr>
        </p:nvSpPr>
        <p:spPr>
          <a:xfrm>
            <a:off x="952300" y="210275"/>
            <a:ext cx="2903700" cy="123000"/>
          </a:xfrm>
          <a:prstGeom prst="rect">
            <a:avLst/>
          </a:prstGeom>
        </p:spPr>
        <p:txBody>
          <a:bodyPr anchorCtr="0" anchor="ctr" bIns="0" lIns="0" spcFirstLastPara="1" rIns="0" wrap="square" tIns="0">
            <a:noAutofit/>
          </a:bodyPr>
          <a:lstStyle>
            <a:lvl1pPr lvl="0">
              <a:lnSpc>
                <a:spcPct val="100000"/>
              </a:lnSpc>
              <a:spcBef>
                <a:spcPts val="0"/>
              </a:spcBef>
              <a:spcAft>
                <a:spcPts val="0"/>
              </a:spcAft>
              <a:buClr>
                <a:schemeClr val="dk1"/>
              </a:buClr>
              <a:buSzPts val="800"/>
              <a:buFont typeface="Montserrat SemiBold"/>
              <a:buNone/>
              <a:defRPr sz="800">
                <a:solidFill>
                  <a:schemeClr val="dk1"/>
                </a:solidFill>
                <a:latin typeface="Montserrat SemiBold"/>
                <a:ea typeface="Montserrat SemiBold"/>
                <a:cs typeface="Montserrat SemiBold"/>
                <a:sym typeface="Montserrat SemiBold"/>
              </a:defRPr>
            </a:lvl1pPr>
            <a:lvl2pPr lvl="1" algn="ctr">
              <a:lnSpc>
                <a:spcPct val="100000"/>
              </a:lnSpc>
              <a:spcBef>
                <a:spcPts val="0"/>
              </a:spcBef>
              <a:spcAft>
                <a:spcPts val="0"/>
              </a:spcAft>
              <a:buClr>
                <a:schemeClr val="lt1"/>
              </a:buClr>
              <a:buSzPts val="2800"/>
              <a:buNone/>
              <a:defRPr sz="2800">
                <a:solidFill>
                  <a:schemeClr val="lt1"/>
                </a:solidFill>
              </a:defRPr>
            </a:lvl2pPr>
            <a:lvl3pPr lvl="2" algn="ctr">
              <a:lnSpc>
                <a:spcPct val="100000"/>
              </a:lnSpc>
              <a:spcBef>
                <a:spcPts val="0"/>
              </a:spcBef>
              <a:spcAft>
                <a:spcPts val="0"/>
              </a:spcAft>
              <a:buClr>
                <a:schemeClr val="lt1"/>
              </a:buClr>
              <a:buSzPts val="2800"/>
              <a:buNone/>
              <a:defRPr sz="2800">
                <a:solidFill>
                  <a:schemeClr val="lt1"/>
                </a:solidFill>
              </a:defRPr>
            </a:lvl3pPr>
            <a:lvl4pPr lvl="3" algn="ctr">
              <a:lnSpc>
                <a:spcPct val="100000"/>
              </a:lnSpc>
              <a:spcBef>
                <a:spcPts val="0"/>
              </a:spcBef>
              <a:spcAft>
                <a:spcPts val="0"/>
              </a:spcAft>
              <a:buClr>
                <a:schemeClr val="lt1"/>
              </a:buClr>
              <a:buSzPts val="2800"/>
              <a:buNone/>
              <a:defRPr sz="2800">
                <a:solidFill>
                  <a:schemeClr val="lt1"/>
                </a:solidFill>
              </a:defRPr>
            </a:lvl4pPr>
            <a:lvl5pPr lvl="4" algn="ctr">
              <a:lnSpc>
                <a:spcPct val="100000"/>
              </a:lnSpc>
              <a:spcBef>
                <a:spcPts val="0"/>
              </a:spcBef>
              <a:spcAft>
                <a:spcPts val="0"/>
              </a:spcAft>
              <a:buClr>
                <a:schemeClr val="lt1"/>
              </a:buClr>
              <a:buSzPts val="2800"/>
              <a:buNone/>
              <a:defRPr sz="2800">
                <a:solidFill>
                  <a:schemeClr val="lt1"/>
                </a:solidFill>
              </a:defRPr>
            </a:lvl5pPr>
            <a:lvl6pPr lvl="5" algn="ctr">
              <a:lnSpc>
                <a:spcPct val="100000"/>
              </a:lnSpc>
              <a:spcBef>
                <a:spcPts val="0"/>
              </a:spcBef>
              <a:spcAft>
                <a:spcPts val="0"/>
              </a:spcAft>
              <a:buClr>
                <a:schemeClr val="lt1"/>
              </a:buClr>
              <a:buSzPts val="2800"/>
              <a:buNone/>
              <a:defRPr sz="2800">
                <a:solidFill>
                  <a:schemeClr val="lt1"/>
                </a:solidFill>
              </a:defRPr>
            </a:lvl6pPr>
            <a:lvl7pPr lvl="6" algn="ctr">
              <a:lnSpc>
                <a:spcPct val="100000"/>
              </a:lnSpc>
              <a:spcBef>
                <a:spcPts val="0"/>
              </a:spcBef>
              <a:spcAft>
                <a:spcPts val="0"/>
              </a:spcAft>
              <a:buClr>
                <a:schemeClr val="lt1"/>
              </a:buClr>
              <a:buSzPts val="2800"/>
              <a:buNone/>
              <a:defRPr sz="2800">
                <a:solidFill>
                  <a:schemeClr val="lt1"/>
                </a:solidFill>
              </a:defRPr>
            </a:lvl7pPr>
            <a:lvl8pPr lvl="7" algn="ctr">
              <a:lnSpc>
                <a:spcPct val="100000"/>
              </a:lnSpc>
              <a:spcBef>
                <a:spcPts val="0"/>
              </a:spcBef>
              <a:spcAft>
                <a:spcPts val="0"/>
              </a:spcAft>
              <a:buClr>
                <a:schemeClr val="lt1"/>
              </a:buClr>
              <a:buSzPts val="2800"/>
              <a:buNone/>
              <a:defRPr sz="2800">
                <a:solidFill>
                  <a:schemeClr val="lt1"/>
                </a:solidFill>
              </a:defRPr>
            </a:lvl8pPr>
            <a:lvl9pPr lvl="8" algn="ctr">
              <a:lnSpc>
                <a:spcPct val="100000"/>
              </a:lnSpc>
              <a:spcBef>
                <a:spcPts val="0"/>
              </a:spcBef>
              <a:spcAft>
                <a:spcPts val="0"/>
              </a:spcAft>
              <a:buClr>
                <a:schemeClr val="lt1"/>
              </a:buClr>
              <a:buSzPts val="2800"/>
              <a:buNone/>
              <a:defRPr sz="2800">
                <a:solidFill>
                  <a:schemeClr val="lt1"/>
                </a:solidFill>
              </a:defRPr>
            </a:lvl9pPr>
          </a:lstStyle>
          <a:p/>
        </p:txBody>
      </p:sp>
      <p:sp>
        <p:nvSpPr>
          <p:cNvPr id="528" name="Google Shape;528;p83"/>
          <p:cNvSpPr txBox="1"/>
          <p:nvPr/>
        </p:nvSpPr>
        <p:spPr>
          <a:xfrm rot="-5400000">
            <a:off x="-975112" y="3297988"/>
            <a:ext cx="2528700" cy="771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500">
                <a:solidFill>
                  <a:srgbClr val="999999"/>
                </a:solidFill>
                <a:latin typeface="Montserrat Medium"/>
                <a:ea typeface="Montserrat Medium"/>
                <a:cs typeface="Montserrat Medium"/>
                <a:sym typeface="Montserrat Medium"/>
              </a:rPr>
              <a:t>© 2023 Skydio, Inc. Proprietary &amp; Confidential</a:t>
            </a:r>
            <a:endParaRPr sz="500">
              <a:solidFill>
                <a:srgbClr val="999999"/>
              </a:solidFill>
              <a:latin typeface="Montserrat Medium"/>
              <a:ea typeface="Montserrat Medium"/>
              <a:cs typeface="Montserrat Medium"/>
              <a:sym typeface="Montserrat Medium"/>
            </a:endParaRPr>
          </a:p>
        </p:txBody>
      </p:sp>
      <p:sp>
        <p:nvSpPr>
          <p:cNvPr id="529" name="Google Shape;529;p83"/>
          <p:cNvSpPr txBox="1"/>
          <p:nvPr/>
        </p:nvSpPr>
        <p:spPr>
          <a:xfrm>
            <a:off x="202413" y="4779625"/>
            <a:ext cx="176700" cy="2388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fld id="{00000000-1234-1234-1234-123412341234}" type="slidenum">
              <a:rPr lang="en" sz="700">
                <a:solidFill>
                  <a:schemeClr val="dk1"/>
                </a:solidFill>
                <a:latin typeface="Montserrat Medium"/>
                <a:ea typeface="Montserrat Medium"/>
                <a:cs typeface="Montserrat Medium"/>
                <a:sym typeface="Montserrat Medium"/>
              </a:rPr>
              <a:t>‹#›</a:t>
            </a:fld>
            <a:endParaRPr sz="700">
              <a:solidFill>
                <a:schemeClr val="dk1"/>
              </a:solidFill>
              <a:latin typeface="Montserrat Medium"/>
              <a:ea typeface="Montserrat Medium"/>
              <a:cs typeface="Montserrat Medium"/>
              <a:sym typeface="Montserrat Medium"/>
            </a:endParaRPr>
          </a:p>
        </p:txBody>
      </p:sp>
    </p:spTree>
  </p:cSld>
  <p:clrMapOvr>
    <a:masterClrMapping/>
  </p:clrMapOvr>
</p:sldLayout>
</file>

<file path=ppt/slideLayouts/slideLayout7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 - 4 Columns - Dark">
  <p:cSld name="TITLE_AND_BODY_1_3">
    <p:bg>
      <p:bgPr>
        <a:solidFill>
          <a:srgbClr val="000000"/>
        </a:solidFill>
      </p:bgPr>
    </p:bg>
    <p:spTree>
      <p:nvGrpSpPr>
        <p:cNvPr id="530" name="Shape 530"/>
        <p:cNvGrpSpPr/>
        <p:nvPr/>
      </p:nvGrpSpPr>
      <p:grpSpPr>
        <a:xfrm>
          <a:off x="0" y="0"/>
          <a:ext cx="0" cy="0"/>
          <a:chOff x="0" y="0"/>
          <a:chExt cx="0" cy="0"/>
        </a:xfrm>
      </p:grpSpPr>
      <p:pic>
        <p:nvPicPr>
          <p:cNvPr id="531" name="Google Shape;531;p84"/>
          <p:cNvPicPr preferRelativeResize="0"/>
          <p:nvPr/>
        </p:nvPicPr>
        <p:blipFill rotWithShape="1">
          <a:blip r:embed="rId2">
            <a:alphaModFix/>
          </a:blip>
          <a:srcRect b="0" l="0" r="0" t="0"/>
          <a:stretch/>
        </p:blipFill>
        <p:spPr>
          <a:xfrm>
            <a:off x="221525" y="210300"/>
            <a:ext cx="138325" cy="122950"/>
          </a:xfrm>
          <a:prstGeom prst="rect">
            <a:avLst/>
          </a:prstGeom>
          <a:noFill/>
          <a:ln>
            <a:noFill/>
          </a:ln>
        </p:spPr>
      </p:pic>
      <p:sp>
        <p:nvSpPr>
          <p:cNvPr id="532" name="Google Shape;532;p84"/>
          <p:cNvSpPr txBox="1"/>
          <p:nvPr>
            <p:ph idx="1" type="subTitle"/>
          </p:nvPr>
        </p:nvSpPr>
        <p:spPr>
          <a:xfrm>
            <a:off x="952300" y="210275"/>
            <a:ext cx="2903700" cy="123000"/>
          </a:xfrm>
          <a:prstGeom prst="rect">
            <a:avLst/>
          </a:prstGeom>
        </p:spPr>
        <p:txBody>
          <a:bodyPr anchorCtr="0" anchor="ctr" bIns="0" lIns="0" spcFirstLastPara="1" rIns="0" wrap="square" tIns="0">
            <a:noAutofit/>
          </a:bodyPr>
          <a:lstStyle>
            <a:lvl1pPr lvl="0">
              <a:lnSpc>
                <a:spcPct val="100000"/>
              </a:lnSpc>
              <a:spcBef>
                <a:spcPts val="0"/>
              </a:spcBef>
              <a:spcAft>
                <a:spcPts val="0"/>
              </a:spcAft>
              <a:buClr>
                <a:schemeClr val="lt1"/>
              </a:buClr>
              <a:buSzPts val="800"/>
              <a:buFont typeface="Montserrat SemiBold"/>
              <a:buNone/>
              <a:defRPr sz="800">
                <a:solidFill>
                  <a:schemeClr val="lt1"/>
                </a:solidFill>
                <a:latin typeface="Montserrat SemiBold"/>
                <a:ea typeface="Montserrat SemiBold"/>
                <a:cs typeface="Montserrat SemiBold"/>
                <a:sym typeface="Montserrat SemiBold"/>
              </a:defRPr>
            </a:lvl1pPr>
            <a:lvl2pPr lvl="1" algn="ctr">
              <a:lnSpc>
                <a:spcPct val="100000"/>
              </a:lnSpc>
              <a:spcBef>
                <a:spcPts val="0"/>
              </a:spcBef>
              <a:spcAft>
                <a:spcPts val="0"/>
              </a:spcAft>
              <a:buClr>
                <a:schemeClr val="lt1"/>
              </a:buClr>
              <a:buSzPts val="2800"/>
              <a:buNone/>
              <a:defRPr sz="2800">
                <a:solidFill>
                  <a:schemeClr val="lt1"/>
                </a:solidFill>
              </a:defRPr>
            </a:lvl2pPr>
            <a:lvl3pPr lvl="2" algn="ctr">
              <a:lnSpc>
                <a:spcPct val="100000"/>
              </a:lnSpc>
              <a:spcBef>
                <a:spcPts val="0"/>
              </a:spcBef>
              <a:spcAft>
                <a:spcPts val="0"/>
              </a:spcAft>
              <a:buClr>
                <a:schemeClr val="lt1"/>
              </a:buClr>
              <a:buSzPts val="2800"/>
              <a:buNone/>
              <a:defRPr sz="2800">
                <a:solidFill>
                  <a:schemeClr val="lt1"/>
                </a:solidFill>
              </a:defRPr>
            </a:lvl3pPr>
            <a:lvl4pPr lvl="3" algn="ctr">
              <a:lnSpc>
                <a:spcPct val="100000"/>
              </a:lnSpc>
              <a:spcBef>
                <a:spcPts val="0"/>
              </a:spcBef>
              <a:spcAft>
                <a:spcPts val="0"/>
              </a:spcAft>
              <a:buClr>
                <a:schemeClr val="lt1"/>
              </a:buClr>
              <a:buSzPts val="2800"/>
              <a:buNone/>
              <a:defRPr sz="2800">
                <a:solidFill>
                  <a:schemeClr val="lt1"/>
                </a:solidFill>
              </a:defRPr>
            </a:lvl4pPr>
            <a:lvl5pPr lvl="4" algn="ctr">
              <a:lnSpc>
                <a:spcPct val="100000"/>
              </a:lnSpc>
              <a:spcBef>
                <a:spcPts val="0"/>
              </a:spcBef>
              <a:spcAft>
                <a:spcPts val="0"/>
              </a:spcAft>
              <a:buClr>
                <a:schemeClr val="lt1"/>
              </a:buClr>
              <a:buSzPts val="2800"/>
              <a:buNone/>
              <a:defRPr sz="2800">
                <a:solidFill>
                  <a:schemeClr val="lt1"/>
                </a:solidFill>
              </a:defRPr>
            </a:lvl5pPr>
            <a:lvl6pPr lvl="5" algn="ctr">
              <a:lnSpc>
                <a:spcPct val="100000"/>
              </a:lnSpc>
              <a:spcBef>
                <a:spcPts val="0"/>
              </a:spcBef>
              <a:spcAft>
                <a:spcPts val="0"/>
              </a:spcAft>
              <a:buClr>
                <a:schemeClr val="lt1"/>
              </a:buClr>
              <a:buSzPts val="2800"/>
              <a:buNone/>
              <a:defRPr sz="2800">
                <a:solidFill>
                  <a:schemeClr val="lt1"/>
                </a:solidFill>
              </a:defRPr>
            </a:lvl6pPr>
            <a:lvl7pPr lvl="6" algn="ctr">
              <a:lnSpc>
                <a:spcPct val="100000"/>
              </a:lnSpc>
              <a:spcBef>
                <a:spcPts val="0"/>
              </a:spcBef>
              <a:spcAft>
                <a:spcPts val="0"/>
              </a:spcAft>
              <a:buClr>
                <a:schemeClr val="lt1"/>
              </a:buClr>
              <a:buSzPts val="2800"/>
              <a:buNone/>
              <a:defRPr sz="2800">
                <a:solidFill>
                  <a:schemeClr val="lt1"/>
                </a:solidFill>
              </a:defRPr>
            </a:lvl7pPr>
            <a:lvl8pPr lvl="7" algn="ctr">
              <a:lnSpc>
                <a:spcPct val="100000"/>
              </a:lnSpc>
              <a:spcBef>
                <a:spcPts val="0"/>
              </a:spcBef>
              <a:spcAft>
                <a:spcPts val="0"/>
              </a:spcAft>
              <a:buClr>
                <a:schemeClr val="lt1"/>
              </a:buClr>
              <a:buSzPts val="2800"/>
              <a:buNone/>
              <a:defRPr sz="2800">
                <a:solidFill>
                  <a:schemeClr val="lt1"/>
                </a:solidFill>
              </a:defRPr>
            </a:lvl8pPr>
            <a:lvl9pPr lvl="8" algn="ctr">
              <a:lnSpc>
                <a:spcPct val="100000"/>
              </a:lnSpc>
              <a:spcBef>
                <a:spcPts val="0"/>
              </a:spcBef>
              <a:spcAft>
                <a:spcPts val="0"/>
              </a:spcAft>
              <a:buClr>
                <a:schemeClr val="lt1"/>
              </a:buClr>
              <a:buSzPts val="2800"/>
              <a:buNone/>
              <a:defRPr sz="2800">
                <a:solidFill>
                  <a:schemeClr val="lt1"/>
                </a:solidFill>
              </a:defRPr>
            </a:lvl9pPr>
          </a:lstStyle>
          <a:p/>
        </p:txBody>
      </p:sp>
      <p:sp>
        <p:nvSpPr>
          <p:cNvPr id="533" name="Google Shape;533;p84"/>
          <p:cNvSpPr txBox="1"/>
          <p:nvPr/>
        </p:nvSpPr>
        <p:spPr>
          <a:xfrm rot="-5400000">
            <a:off x="-975112" y="3297988"/>
            <a:ext cx="2528700" cy="771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500">
                <a:solidFill>
                  <a:srgbClr val="666666"/>
                </a:solidFill>
                <a:latin typeface="Montserrat Medium"/>
                <a:ea typeface="Montserrat Medium"/>
                <a:cs typeface="Montserrat Medium"/>
                <a:sym typeface="Montserrat Medium"/>
              </a:rPr>
              <a:t>© 2023 Skydio, Inc. Proprietary &amp; Confidential</a:t>
            </a:r>
            <a:endParaRPr sz="500">
              <a:solidFill>
                <a:srgbClr val="666666"/>
              </a:solidFill>
              <a:latin typeface="Montserrat Medium"/>
              <a:ea typeface="Montserrat Medium"/>
              <a:cs typeface="Montserrat Medium"/>
              <a:sym typeface="Montserrat Medium"/>
            </a:endParaRPr>
          </a:p>
        </p:txBody>
      </p:sp>
      <p:sp>
        <p:nvSpPr>
          <p:cNvPr id="534" name="Google Shape;534;p84"/>
          <p:cNvSpPr txBox="1"/>
          <p:nvPr/>
        </p:nvSpPr>
        <p:spPr>
          <a:xfrm>
            <a:off x="202413" y="4779625"/>
            <a:ext cx="176700" cy="2388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fld id="{00000000-1234-1234-1234-123412341234}" type="slidenum">
              <a:rPr lang="en" sz="700">
                <a:solidFill>
                  <a:schemeClr val="lt1"/>
                </a:solidFill>
                <a:latin typeface="Montserrat Medium"/>
                <a:ea typeface="Montserrat Medium"/>
                <a:cs typeface="Montserrat Medium"/>
                <a:sym typeface="Montserrat Medium"/>
              </a:rPr>
              <a:t>‹#›</a:t>
            </a:fld>
            <a:endParaRPr sz="700">
              <a:solidFill>
                <a:schemeClr val="lt1"/>
              </a:solidFill>
              <a:latin typeface="Montserrat Medium"/>
              <a:ea typeface="Montserrat Medium"/>
              <a:cs typeface="Montserrat Medium"/>
              <a:sym typeface="Montserrat Medium"/>
            </a:endParaRPr>
          </a:p>
        </p:txBody>
      </p:sp>
      <p:sp>
        <p:nvSpPr>
          <p:cNvPr id="535" name="Google Shape;535;p84"/>
          <p:cNvSpPr txBox="1"/>
          <p:nvPr>
            <p:ph type="ctrTitle"/>
          </p:nvPr>
        </p:nvSpPr>
        <p:spPr>
          <a:xfrm>
            <a:off x="952300" y="923200"/>
            <a:ext cx="7464600" cy="916800"/>
          </a:xfrm>
          <a:prstGeom prst="rect">
            <a:avLst/>
          </a:prstGeom>
        </p:spPr>
        <p:txBody>
          <a:bodyPr anchorCtr="0" anchor="t" bIns="45725" lIns="0" spcFirstLastPara="1" rIns="45725" wrap="square" tIns="45725">
            <a:noAutofit/>
          </a:bodyPr>
          <a:lstStyle>
            <a:lvl1pPr lvl="0">
              <a:lnSpc>
                <a:spcPct val="95000"/>
              </a:lnSpc>
              <a:spcBef>
                <a:spcPts val="0"/>
              </a:spcBef>
              <a:spcAft>
                <a:spcPts val="0"/>
              </a:spcAft>
              <a:buClr>
                <a:schemeClr val="lt1"/>
              </a:buClr>
              <a:buSzPts val="2400"/>
              <a:buNone/>
              <a:defRPr sz="2400">
                <a:solidFill>
                  <a:schemeClr val="lt1"/>
                </a:solidFill>
              </a:defRPr>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536" name="Google Shape;536;p84"/>
          <p:cNvSpPr txBox="1"/>
          <p:nvPr>
            <p:ph idx="2" type="body"/>
          </p:nvPr>
        </p:nvSpPr>
        <p:spPr>
          <a:xfrm>
            <a:off x="885925" y="3480163"/>
            <a:ext cx="1495500" cy="1311300"/>
          </a:xfrm>
          <a:prstGeom prst="rect">
            <a:avLst/>
          </a:prstGeom>
        </p:spPr>
        <p:txBody>
          <a:bodyPr anchorCtr="0" anchor="t" bIns="91425" lIns="91425" spcFirstLastPara="1" rIns="91425" wrap="square" tIns="91425">
            <a:noAutofit/>
          </a:bodyPr>
          <a:lstStyle>
            <a:lvl1pPr indent="-279400" lvl="0" marL="457200">
              <a:spcBef>
                <a:spcPts val="0"/>
              </a:spcBef>
              <a:spcAft>
                <a:spcPts val="0"/>
              </a:spcAft>
              <a:buSzPts val="800"/>
              <a:buChar char="●"/>
              <a:defRPr sz="800"/>
            </a:lvl1pPr>
            <a:lvl2pPr indent="-279400" lvl="1" marL="914400">
              <a:spcBef>
                <a:spcPts val="0"/>
              </a:spcBef>
              <a:spcAft>
                <a:spcPts val="0"/>
              </a:spcAft>
              <a:buSzPts val="800"/>
              <a:buChar char="○"/>
              <a:defRPr sz="800"/>
            </a:lvl2pPr>
            <a:lvl3pPr indent="-279400" lvl="2" marL="1371600">
              <a:spcBef>
                <a:spcPts val="0"/>
              </a:spcBef>
              <a:spcAft>
                <a:spcPts val="0"/>
              </a:spcAft>
              <a:buSzPts val="800"/>
              <a:buChar char="■"/>
              <a:defRPr sz="800"/>
            </a:lvl3pPr>
            <a:lvl4pPr indent="-279400" lvl="3" marL="1828800">
              <a:spcBef>
                <a:spcPts val="0"/>
              </a:spcBef>
              <a:spcAft>
                <a:spcPts val="0"/>
              </a:spcAft>
              <a:buSzPts val="800"/>
              <a:buChar char="●"/>
              <a:defRPr sz="800"/>
            </a:lvl4pPr>
            <a:lvl5pPr indent="-279400" lvl="4" marL="2286000">
              <a:spcBef>
                <a:spcPts val="0"/>
              </a:spcBef>
              <a:spcAft>
                <a:spcPts val="0"/>
              </a:spcAft>
              <a:buSzPts val="800"/>
              <a:buChar char="○"/>
              <a:defRPr sz="800"/>
            </a:lvl5pPr>
            <a:lvl6pPr indent="-279400" lvl="5" marL="2743200">
              <a:spcBef>
                <a:spcPts val="0"/>
              </a:spcBef>
              <a:spcAft>
                <a:spcPts val="0"/>
              </a:spcAft>
              <a:buSzPts val="800"/>
              <a:buChar char="■"/>
              <a:defRPr sz="800"/>
            </a:lvl6pPr>
            <a:lvl7pPr indent="-279400" lvl="6" marL="3200400">
              <a:spcBef>
                <a:spcPts val="0"/>
              </a:spcBef>
              <a:spcAft>
                <a:spcPts val="0"/>
              </a:spcAft>
              <a:buSzPts val="800"/>
              <a:buChar char="●"/>
              <a:defRPr sz="800"/>
            </a:lvl7pPr>
            <a:lvl8pPr indent="-279400" lvl="7" marL="3657600">
              <a:spcBef>
                <a:spcPts val="0"/>
              </a:spcBef>
              <a:spcAft>
                <a:spcPts val="0"/>
              </a:spcAft>
              <a:buSzPts val="800"/>
              <a:buChar char="○"/>
              <a:defRPr sz="800"/>
            </a:lvl8pPr>
            <a:lvl9pPr indent="-279400" lvl="8" marL="4114800">
              <a:spcBef>
                <a:spcPts val="0"/>
              </a:spcBef>
              <a:spcAft>
                <a:spcPts val="0"/>
              </a:spcAft>
              <a:buSzPts val="800"/>
              <a:buChar char="■"/>
              <a:defRPr sz="800"/>
            </a:lvl9pPr>
          </a:lstStyle>
          <a:p/>
        </p:txBody>
      </p:sp>
      <p:sp>
        <p:nvSpPr>
          <p:cNvPr id="537" name="Google Shape;537;p84"/>
          <p:cNvSpPr txBox="1"/>
          <p:nvPr>
            <p:ph idx="3" type="subTitle"/>
          </p:nvPr>
        </p:nvSpPr>
        <p:spPr>
          <a:xfrm>
            <a:off x="921713" y="3172035"/>
            <a:ext cx="1661700" cy="432000"/>
          </a:xfrm>
          <a:prstGeom prst="rect">
            <a:avLst/>
          </a:prstGeom>
        </p:spPr>
        <p:txBody>
          <a:bodyPr anchorCtr="0" anchor="t" bIns="45725" lIns="45725" spcFirstLastPara="1" rIns="45725" wrap="square" tIns="45725">
            <a:noAutofit/>
          </a:bodyPr>
          <a:lstStyle>
            <a:lvl1pPr lvl="0">
              <a:spcBef>
                <a:spcPts val="0"/>
              </a:spcBef>
              <a:spcAft>
                <a:spcPts val="0"/>
              </a:spcAft>
              <a:buClr>
                <a:srgbClr val="088BF5"/>
              </a:buClr>
              <a:buSzPts val="1100"/>
              <a:buNone/>
              <a:defRPr sz="1100">
                <a:solidFill>
                  <a:srgbClr val="088BF5"/>
                </a:solidFill>
              </a:defRPr>
            </a:lvl1pPr>
            <a:lvl2pPr lvl="1">
              <a:spcBef>
                <a:spcPts val="0"/>
              </a:spcBef>
              <a:spcAft>
                <a:spcPts val="0"/>
              </a:spcAft>
              <a:buClr>
                <a:srgbClr val="088BF5"/>
              </a:buClr>
              <a:buSzPts val="1100"/>
              <a:buNone/>
              <a:defRPr sz="1100">
                <a:solidFill>
                  <a:srgbClr val="088BF5"/>
                </a:solidFill>
              </a:defRPr>
            </a:lvl2pPr>
            <a:lvl3pPr lvl="2">
              <a:spcBef>
                <a:spcPts val="0"/>
              </a:spcBef>
              <a:spcAft>
                <a:spcPts val="0"/>
              </a:spcAft>
              <a:buClr>
                <a:srgbClr val="088BF5"/>
              </a:buClr>
              <a:buSzPts val="1100"/>
              <a:buNone/>
              <a:defRPr sz="1100">
                <a:solidFill>
                  <a:srgbClr val="088BF5"/>
                </a:solidFill>
              </a:defRPr>
            </a:lvl3pPr>
            <a:lvl4pPr lvl="3">
              <a:spcBef>
                <a:spcPts val="0"/>
              </a:spcBef>
              <a:spcAft>
                <a:spcPts val="0"/>
              </a:spcAft>
              <a:buClr>
                <a:srgbClr val="088BF5"/>
              </a:buClr>
              <a:buSzPts val="1100"/>
              <a:buNone/>
              <a:defRPr sz="1100">
                <a:solidFill>
                  <a:srgbClr val="088BF5"/>
                </a:solidFill>
              </a:defRPr>
            </a:lvl4pPr>
            <a:lvl5pPr lvl="4">
              <a:spcBef>
                <a:spcPts val="0"/>
              </a:spcBef>
              <a:spcAft>
                <a:spcPts val="0"/>
              </a:spcAft>
              <a:buClr>
                <a:srgbClr val="088BF5"/>
              </a:buClr>
              <a:buSzPts val="1100"/>
              <a:buNone/>
              <a:defRPr sz="1100">
                <a:solidFill>
                  <a:srgbClr val="088BF5"/>
                </a:solidFill>
              </a:defRPr>
            </a:lvl5pPr>
            <a:lvl6pPr lvl="5">
              <a:spcBef>
                <a:spcPts val="0"/>
              </a:spcBef>
              <a:spcAft>
                <a:spcPts val="0"/>
              </a:spcAft>
              <a:buClr>
                <a:srgbClr val="088BF5"/>
              </a:buClr>
              <a:buSzPts val="1100"/>
              <a:buNone/>
              <a:defRPr sz="1100">
                <a:solidFill>
                  <a:srgbClr val="088BF5"/>
                </a:solidFill>
              </a:defRPr>
            </a:lvl6pPr>
            <a:lvl7pPr lvl="6">
              <a:spcBef>
                <a:spcPts val="0"/>
              </a:spcBef>
              <a:spcAft>
                <a:spcPts val="0"/>
              </a:spcAft>
              <a:buClr>
                <a:srgbClr val="088BF5"/>
              </a:buClr>
              <a:buSzPts val="1100"/>
              <a:buNone/>
              <a:defRPr sz="1100">
                <a:solidFill>
                  <a:srgbClr val="088BF5"/>
                </a:solidFill>
              </a:defRPr>
            </a:lvl7pPr>
            <a:lvl8pPr lvl="7">
              <a:spcBef>
                <a:spcPts val="0"/>
              </a:spcBef>
              <a:spcAft>
                <a:spcPts val="0"/>
              </a:spcAft>
              <a:buClr>
                <a:srgbClr val="088BF5"/>
              </a:buClr>
              <a:buSzPts val="1100"/>
              <a:buNone/>
              <a:defRPr sz="1100">
                <a:solidFill>
                  <a:srgbClr val="088BF5"/>
                </a:solidFill>
              </a:defRPr>
            </a:lvl8pPr>
            <a:lvl9pPr lvl="8">
              <a:spcBef>
                <a:spcPts val="0"/>
              </a:spcBef>
              <a:spcAft>
                <a:spcPts val="0"/>
              </a:spcAft>
              <a:buClr>
                <a:srgbClr val="088BF5"/>
              </a:buClr>
              <a:buSzPts val="1100"/>
              <a:buNone/>
              <a:defRPr sz="1100">
                <a:solidFill>
                  <a:srgbClr val="088BF5"/>
                </a:solidFill>
              </a:defRPr>
            </a:lvl9pPr>
          </a:lstStyle>
          <a:p/>
        </p:txBody>
      </p:sp>
      <p:sp>
        <p:nvSpPr>
          <p:cNvPr id="538" name="Google Shape;538;p84"/>
          <p:cNvSpPr txBox="1"/>
          <p:nvPr>
            <p:ph idx="4" type="body"/>
          </p:nvPr>
        </p:nvSpPr>
        <p:spPr>
          <a:xfrm>
            <a:off x="2942424" y="3480163"/>
            <a:ext cx="1495500" cy="1311300"/>
          </a:xfrm>
          <a:prstGeom prst="rect">
            <a:avLst/>
          </a:prstGeom>
        </p:spPr>
        <p:txBody>
          <a:bodyPr anchorCtr="0" anchor="t" bIns="91425" lIns="91425" spcFirstLastPara="1" rIns="91425" wrap="square" tIns="91425">
            <a:noAutofit/>
          </a:bodyPr>
          <a:lstStyle>
            <a:lvl1pPr indent="-279400" lvl="0" marL="457200">
              <a:spcBef>
                <a:spcPts val="0"/>
              </a:spcBef>
              <a:spcAft>
                <a:spcPts val="0"/>
              </a:spcAft>
              <a:buSzPts val="800"/>
              <a:buChar char="●"/>
              <a:defRPr sz="800"/>
            </a:lvl1pPr>
            <a:lvl2pPr indent="-279400" lvl="1" marL="914400">
              <a:spcBef>
                <a:spcPts val="0"/>
              </a:spcBef>
              <a:spcAft>
                <a:spcPts val="0"/>
              </a:spcAft>
              <a:buSzPts val="800"/>
              <a:buChar char="○"/>
              <a:defRPr sz="800"/>
            </a:lvl2pPr>
            <a:lvl3pPr indent="-279400" lvl="2" marL="1371600">
              <a:spcBef>
                <a:spcPts val="0"/>
              </a:spcBef>
              <a:spcAft>
                <a:spcPts val="0"/>
              </a:spcAft>
              <a:buSzPts val="800"/>
              <a:buChar char="■"/>
              <a:defRPr sz="800"/>
            </a:lvl3pPr>
            <a:lvl4pPr indent="-279400" lvl="3" marL="1828800">
              <a:spcBef>
                <a:spcPts val="0"/>
              </a:spcBef>
              <a:spcAft>
                <a:spcPts val="0"/>
              </a:spcAft>
              <a:buSzPts val="800"/>
              <a:buChar char="●"/>
              <a:defRPr sz="800"/>
            </a:lvl4pPr>
            <a:lvl5pPr indent="-279400" lvl="4" marL="2286000">
              <a:spcBef>
                <a:spcPts val="0"/>
              </a:spcBef>
              <a:spcAft>
                <a:spcPts val="0"/>
              </a:spcAft>
              <a:buSzPts val="800"/>
              <a:buChar char="○"/>
              <a:defRPr sz="800"/>
            </a:lvl5pPr>
            <a:lvl6pPr indent="-279400" lvl="5" marL="2743200">
              <a:spcBef>
                <a:spcPts val="0"/>
              </a:spcBef>
              <a:spcAft>
                <a:spcPts val="0"/>
              </a:spcAft>
              <a:buSzPts val="800"/>
              <a:buChar char="■"/>
              <a:defRPr sz="800"/>
            </a:lvl6pPr>
            <a:lvl7pPr indent="-279400" lvl="6" marL="3200400">
              <a:spcBef>
                <a:spcPts val="0"/>
              </a:spcBef>
              <a:spcAft>
                <a:spcPts val="0"/>
              </a:spcAft>
              <a:buSzPts val="800"/>
              <a:buChar char="●"/>
              <a:defRPr sz="800"/>
            </a:lvl7pPr>
            <a:lvl8pPr indent="-279400" lvl="7" marL="3657600">
              <a:spcBef>
                <a:spcPts val="0"/>
              </a:spcBef>
              <a:spcAft>
                <a:spcPts val="0"/>
              </a:spcAft>
              <a:buSzPts val="800"/>
              <a:buChar char="○"/>
              <a:defRPr sz="800"/>
            </a:lvl8pPr>
            <a:lvl9pPr indent="-279400" lvl="8" marL="4114800">
              <a:spcBef>
                <a:spcPts val="0"/>
              </a:spcBef>
              <a:spcAft>
                <a:spcPts val="0"/>
              </a:spcAft>
              <a:buSzPts val="800"/>
              <a:buChar char="■"/>
              <a:defRPr sz="800"/>
            </a:lvl9pPr>
          </a:lstStyle>
          <a:p/>
        </p:txBody>
      </p:sp>
      <p:sp>
        <p:nvSpPr>
          <p:cNvPr id="539" name="Google Shape;539;p84"/>
          <p:cNvSpPr txBox="1"/>
          <p:nvPr>
            <p:ph idx="5" type="subTitle"/>
          </p:nvPr>
        </p:nvSpPr>
        <p:spPr>
          <a:xfrm>
            <a:off x="2978206" y="3172035"/>
            <a:ext cx="1661700" cy="432000"/>
          </a:xfrm>
          <a:prstGeom prst="rect">
            <a:avLst/>
          </a:prstGeom>
        </p:spPr>
        <p:txBody>
          <a:bodyPr anchorCtr="0" anchor="t" bIns="45725" lIns="45725" spcFirstLastPara="1" rIns="45725" wrap="square" tIns="45725">
            <a:noAutofit/>
          </a:bodyPr>
          <a:lstStyle>
            <a:lvl1pPr lvl="0">
              <a:spcBef>
                <a:spcPts val="0"/>
              </a:spcBef>
              <a:spcAft>
                <a:spcPts val="0"/>
              </a:spcAft>
              <a:buClr>
                <a:srgbClr val="088BF5"/>
              </a:buClr>
              <a:buSzPts val="1100"/>
              <a:buNone/>
              <a:defRPr sz="1100">
                <a:solidFill>
                  <a:srgbClr val="088BF5"/>
                </a:solidFill>
              </a:defRPr>
            </a:lvl1pPr>
            <a:lvl2pPr lvl="1">
              <a:spcBef>
                <a:spcPts val="0"/>
              </a:spcBef>
              <a:spcAft>
                <a:spcPts val="0"/>
              </a:spcAft>
              <a:buClr>
                <a:srgbClr val="088BF5"/>
              </a:buClr>
              <a:buSzPts val="1100"/>
              <a:buNone/>
              <a:defRPr sz="1100">
                <a:solidFill>
                  <a:srgbClr val="088BF5"/>
                </a:solidFill>
              </a:defRPr>
            </a:lvl2pPr>
            <a:lvl3pPr lvl="2">
              <a:spcBef>
                <a:spcPts val="0"/>
              </a:spcBef>
              <a:spcAft>
                <a:spcPts val="0"/>
              </a:spcAft>
              <a:buClr>
                <a:srgbClr val="088BF5"/>
              </a:buClr>
              <a:buSzPts val="1100"/>
              <a:buNone/>
              <a:defRPr sz="1100">
                <a:solidFill>
                  <a:srgbClr val="088BF5"/>
                </a:solidFill>
              </a:defRPr>
            </a:lvl3pPr>
            <a:lvl4pPr lvl="3">
              <a:spcBef>
                <a:spcPts val="0"/>
              </a:spcBef>
              <a:spcAft>
                <a:spcPts val="0"/>
              </a:spcAft>
              <a:buClr>
                <a:srgbClr val="088BF5"/>
              </a:buClr>
              <a:buSzPts val="1100"/>
              <a:buNone/>
              <a:defRPr sz="1100">
                <a:solidFill>
                  <a:srgbClr val="088BF5"/>
                </a:solidFill>
              </a:defRPr>
            </a:lvl4pPr>
            <a:lvl5pPr lvl="4">
              <a:spcBef>
                <a:spcPts val="0"/>
              </a:spcBef>
              <a:spcAft>
                <a:spcPts val="0"/>
              </a:spcAft>
              <a:buClr>
                <a:srgbClr val="088BF5"/>
              </a:buClr>
              <a:buSzPts val="1100"/>
              <a:buNone/>
              <a:defRPr sz="1100">
                <a:solidFill>
                  <a:srgbClr val="088BF5"/>
                </a:solidFill>
              </a:defRPr>
            </a:lvl5pPr>
            <a:lvl6pPr lvl="5">
              <a:spcBef>
                <a:spcPts val="0"/>
              </a:spcBef>
              <a:spcAft>
                <a:spcPts val="0"/>
              </a:spcAft>
              <a:buClr>
                <a:srgbClr val="088BF5"/>
              </a:buClr>
              <a:buSzPts val="1100"/>
              <a:buNone/>
              <a:defRPr sz="1100">
                <a:solidFill>
                  <a:srgbClr val="088BF5"/>
                </a:solidFill>
              </a:defRPr>
            </a:lvl6pPr>
            <a:lvl7pPr lvl="6">
              <a:spcBef>
                <a:spcPts val="0"/>
              </a:spcBef>
              <a:spcAft>
                <a:spcPts val="0"/>
              </a:spcAft>
              <a:buClr>
                <a:srgbClr val="088BF5"/>
              </a:buClr>
              <a:buSzPts val="1100"/>
              <a:buNone/>
              <a:defRPr sz="1100">
                <a:solidFill>
                  <a:srgbClr val="088BF5"/>
                </a:solidFill>
              </a:defRPr>
            </a:lvl7pPr>
            <a:lvl8pPr lvl="7">
              <a:spcBef>
                <a:spcPts val="0"/>
              </a:spcBef>
              <a:spcAft>
                <a:spcPts val="0"/>
              </a:spcAft>
              <a:buClr>
                <a:srgbClr val="088BF5"/>
              </a:buClr>
              <a:buSzPts val="1100"/>
              <a:buNone/>
              <a:defRPr sz="1100">
                <a:solidFill>
                  <a:srgbClr val="088BF5"/>
                </a:solidFill>
              </a:defRPr>
            </a:lvl8pPr>
            <a:lvl9pPr lvl="8">
              <a:spcBef>
                <a:spcPts val="0"/>
              </a:spcBef>
              <a:spcAft>
                <a:spcPts val="0"/>
              </a:spcAft>
              <a:buClr>
                <a:srgbClr val="088BF5"/>
              </a:buClr>
              <a:buSzPts val="1100"/>
              <a:buNone/>
              <a:defRPr sz="1100">
                <a:solidFill>
                  <a:srgbClr val="088BF5"/>
                </a:solidFill>
              </a:defRPr>
            </a:lvl9pPr>
          </a:lstStyle>
          <a:p/>
        </p:txBody>
      </p:sp>
      <p:sp>
        <p:nvSpPr>
          <p:cNvPr id="540" name="Google Shape;540;p84"/>
          <p:cNvSpPr txBox="1"/>
          <p:nvPr>
            <p:ph idx="6" type="body"/>
          </p:nvPr>
        </p:nvSpPr>
        <p:spPr>
          <a:xfrm>
            <a:off x="4998913" y="3480163"/>
            <a:ext cx="1495500" cy="1311300"/>
          </a:xfrm>
          <a:prstGeom prst="rect">
            <a:avLst/>
          </a:prstGeom>
        </p:spPr>
        <p:txBody>
          <a:bodyPr anchorCtr="0" anchor="t" bIns="91425" lIns="91425" spcFirstLastPara="1" rIns="91425" wrap="square" tIns="91425">
            <a:noAutofit/>
          </a:bodyPr>
          <a:lstStyle>
            <a:lvl1pPr indent="-279400" lvl="0" marL="457200">
              <a:spcBef>
                <a:spcPts val="0"/>
              </a:spcBef>
              <a:spcAft>
                <a:spcPts val="0"/>
              </a:spcAft>
              <a:buSzPts val="800"/>
              <a:buChar char="●"/>
              <a:defRPr sz="800"/>
            </a:lvl1pPr>
            <a:lvl2pPr indent="-279400" lvl="1" marL="914400">
              <a:spcBef>
                <a:spcPts val="0"/>
              </a:spcBef>
              <a:spcAft>
                <a:spcPts val="0"/>
              </a:spcAft>
              <a:buSzPts val="800"/>
              <a:buChar char="○"/>
              <a:defRPr sz="800"/>
            </a:lvl2pPr>
            <a:lvl3pPr indent="-279400" lvl="2" marL="1371600">
              <a:spcBef>
                <a:spcPts val="0"/>
              </a:spcBef>
              <a:spcAft>
                <a:spcPts val="0"/>
              </a:spcAft>
              <a:buSzPts val="800"/>
              <a:buChar char="■"/>
              <a:defRPr sz="800"/>
            </a:lvl3pPr>
            <a:lvl4pPr indent="-279400" lvl="3" marL="1828800">
              <a:spcBef>
                <a:spcPts val="0"/>
              </a:spcBef>
              <a:spcAft>
                <a:spcPts val="0"/>
              </a:spcAft>
              <a:buSzPts val="800"/>
              <a:buChar char="●"/>
              <a:defRPr sz="800"/>
            </a:lvl4pPr>
            <a:lvl5pPr indent="-279400" lvl="4" marL="2286000">
              <a:spcBef>
                <a:spcPts val="0"/>
              </a:spcBef>
              <a:spcAft>
                <a:spcPts val="0"/>
              </a:spcAft>
              <a:buSzPts val="800"/>
              <a:buChar char="○"/>
              <a:defRPr sz="800"/>
            </a:lvl5pPr>
            <a:lvl6pPr indent="-279400" lvl="5" marL="2743200">
              <a:spcBef>
                <a:spcPts val="0"/>
              </a:spcBef>
              <a:spcAft>
                <a:spcPts val="0"/>
              </a:spcAft>
              <a:buSzPts val="800"/>
              <a:buChar char="■"/>
              <a:defRPr sz="800"/>
            </a:lvl6pPr>
            <a:lvl7pPr indent="-279400" lvl="6" marL="3200400">
              <a:spcBef>
                <a:spcPts val="0"/>
              </a:spcBef>
              <a:spcAft>
                <a:spcPts val="0"/>
              </a:spcAft>
              <a:buSzPts val="800"/>
              <a:buChar char="●"/>
              <a:defRPr sz="800"/>
            </a:lvl7pPr>
            <a:lvl8pPr indent="-279400" lvl="7" marL="3657600">
              <a:spcBef>
                <a:spcPts val="0"/>
              </a:spcBef>
              <a:spcAft>
                <a:spcPts val="0"/>
              </a:spcAft>
              <a:buSzPts val="800"/>
              <a:buChar char="○"/>
              <a:defRPr sz="800"/>
            </a:lvl8pPr>
            <a:lvl9pPr indent="-279400" lvl="8" marL="4114800">
              <a:spcBef>
                <a:spcPts val="0"/>
              </a:spcBef>
              <a:spcAft>
                <a:spcPts val="0"/>
              </a:spcAft>
              <a:buSzPts val="800"/>
              <a:buChar char="■"/>
              <a:defRPr sz="800"/>
            </a:lvl9pPr>
          </a:lstStyle>
          <a:p/>
        </p:txBody>
      </p:sp>
      <p:sp>
        <p:nvSpPr>
          <p:cNvPr id="541" name="Google Shape;541;p84"/>
          <p:cNvSpPr txBox="1"/>
          <p:nvPr>
            <p:ph idx="7" type="subTitle"/>
          </p:nvPr>
        </p:nvSpPr>
        <p:spPr>
          <a:xfrm>
            <a:off x="5034700" y="3172035"/>
            <a:ext cx="1661700" cy="432000"/>
          </a:xfrm>
          <a:prstGeom prst="rect">
            <a:avLst/>
          </a:prstGeom>
        </p:spPr>
        <p:txBody>
          <a:bodyPr anchorCtr="0" anchor="t" bIns="45725" lIns="45725" spcFirstLastPara="1" rIns="45725" wrap="square" tIns="45725">
            <a:noAutofit/>
          </a:bodyPr>
          <a:lstStyle>
            <a:lvl1pPr lvl="0">
              <a:spcBef>
                <a:spcPts val="0"/>
              </a:spcBef>
              <a:spcAft>
                <a:spcPts val="0"/>
              </a:spcAft>
              <a:buClr>
                <a:srgbClr val="088BF5"/>
              </a:buClr>
              <a:buSzPts val="1100"/>
              <a:buNone/>
              <a:defRPr sz="1100">
                <a:solidFill>
                  <a:srgbClr val="088BF5"/>
                </a:solidFill>
              </a:defRPr>
            </a:lvl1pPr>
            <a:lvl2pPr lvl="1">
              <a:spcBef>
                <a:spcPts val="0"/>
              </a:spcBef>
              <a:spcAft>
                <a:spcPts val="0"/>
              </a:spcAft>
              <a:buClr>
                <a:srgbClr val="088BF5"/>
              </a:buClr>
              <a:buSzPts val="1100"/>
              <a:buNone/>
              <a:defRPr sz="1100">
                <a:solidFill>
                  <a:srgbClr val="088BF5"/>
                </a:solidFill>
              </a:defRPr>
            </a:lvl2pPr>
            <a:lvl3pPr lvl="2">
              <a:spcBef>
                <a:spcPts val="0"/>
              </a:spcBef>
              <a:spcAft>
                <a:spcPts val="0"/>
              </a:spcAft>
              <a:buClr>
                <a:srgbClr val="088BF5"/>
              </a:buClr>
              <a:buSzPts val="1100"/>
              <a:buNone/>
              <a:defRPr sz="1100">
                <a:solidFill>
                  <a:srgbClr val="088BF5"/>
                </a:solidFill>
              </a:defRPr>
            </a:lvl3pPr>
            <a:lvl4pPr lvl="3">
              <a:spcBef>
                <a:spcPts val="0"/>
              </a:spcBef>
              <a:spcAft>
                <a:spcPts val="0"/>
              </a:spcAft>
              <a:buClr>
                <a:srgbClr val="088BF5"/>
              </a:buClr>
              <a:buSzPts val="1100"/>
              <a:buNone/>
              <a:defRPr sz="1100">
                <a:solidFill>
                  <a:srgbClr val="088BF5"/>
                </a:solidFill>
              </a:defRPr>
            </a:lvl4pPr>
            <a:lvl5pPr lvl="4">
              <a:spcBef>
                <a:spcPts val="0"/>
              </a:spcBef>
              <a:spcAft>
                <a:spcPts val="0"/>
              </a:spcAft>
              <a:buClr>
                <a:srgbClr val="088BF5"/>
              </a:buClr>
              <a:buSzPts val="1100"/>
              <a:buNone/>
              <a:defRPr sz="1100">
                <a:solidFill>
                  <a:srgbClr val="088BF5"/>
                </a:solidFill>
              </a:defRPr>
            </a:lvl5pPr>
            <a:lvl6pPr lvl="5">
              <a:spcBef>
                <a:spcPts val="0"/>
              </a:spcBef>
              <a:spcAft>
                <a:spcPts val="0"/>
              </a:spcAft>
              <a:buClr>
                <a:srgbClr val="088BF5"/>
              </a:buClr>
              <a:buSzPts val="1100"/>
              <a:buNone/>
              <a:defRPr sz="1100">
                <a:solidFill>
                  <a:srgbClr val="088BF5"/>
                </a:solidFill>
              </a:defRPr>
            </a:lvl6pPr>
            <a:lvl7pPr lvl="6">
              <a:spcBef>
                <a:spcPts val="0"/>
              </a:spcBef>
              <a:spcAft>
                <a:spcPts val="0"/>
              </a:spcAft>
              <a:buClr>
                <a:srgbClr val="088BF5"/>
              </a:buClr>
              <a:buSzPts val="1100"/>
              <a:buNone/>
              <a:defRPr sz="1100">
                <a:solidFill>
                  <a:srgbClr val="088BF5"/>
                </a:solidFill>
              </a:defRPr>
            </a:lvl7pPr>
            <a:lvl8pPr lvl="7">
              <a:spcBef>
                <a:spcPts val="0"/>
              </a:spcBef>
              <a:spcAft>
                <a:spcPts val="0"/>
              </a:spcAft>
              <a:buClr>
                <a:srgbClr val="088BF5"/>
              </a:buClr>
              <a:buSzPts val="1100"/>
              <a:buNone/>
              <a:defRPr sz="1100">
                <a:solidFill>
                  <a:srgbClr val="088BF5"/>
                </a:solidFill>
              </a:defRPr>
            </a:lvl8pPr>
            <a:lvl9pPr lvl="8">
              <a:spcBef>
                <a:spcPts val="0"/>
              </a:spcBef>
              <a:spcAft>
                <a:spcPts val="0"/>
              </a:spcAft>
              <a:buClr>
                <a:srgbClr val="088BF5"/>
              </a:buClr>
              <a:buSzPts val="1100"/>
              <a:buNone/>
              <a:defRPr sz="1100">
                <a:solidFill>
                  <a:srgbClr val="088BF5"/>
                </a:solidFill>
              </a:defRPr>
            </a:lvl9pPr>
          </a:lstStyle>
          <a:p/>
        </p:txBody>
      </p:sp>
      <p:sp>
        <p:nvSpPr>
          <p:cNvPr id="542" name="Google Shape;542;p84"/>
          <p:cNvSpPr txBox="1"/>
          <p:nvPr>
            <p:ph idx="8" type="body"/>
          </p:nvPr>
        </p:nvSpPr>
        <p:spPr>
          <a:xfrm>
            <a:off x="7055412" y="3480163"/>
            <a:ext cx="1495500" cy="1311300"/>
          </a:xfrm>
          <a:prstGeom prst="rect">
            <a:avLst/>
          </a:prstGeom>
        </p:spPr>
        <p:txBody>
          <a:bodyPr anchorCtr="0" anchor="t" bIns="91425" lIns="91425" spcFirstLastPara="1" rIns="91425" wrap="square" tIns="91425">
            <a:noAutofit/>
          </a:bodyPr>
          <a:lstStyle>
            <a:lvl1pPr indent="-279400" lvl="0" marL="457200">
              <a:spcBef>
                <a:spcPts val="0"/>
              </a:spcBef>
              <a:spcAft>
                <a:spcPts val="0"/>
              </a:spcAft>
              <a:buSzPts val="800"/>
              <a:buChar char="●"/>
              <a:defRPr sz="800"/>
            </a:lvl1pPr>
            <a:lvl2pPr indent="-279400" lvl="1" marL="914400">
              <a:spcBef>
                <a:spcPts val="0"/>
              </a:spcBef>
              <a:spcAft>
                <a:spcPts val="0"/>
              </a:spcAft>
              <a:buSzPts val="800"/>
              <a:buChar char="○"/>
              <a:defRPr sz="800"/>
            </a:lvl2pPr>
            <a:lvl3pPr indent="-279400" lvl="2" marL="1371600">
              <a:spcBef>
                <a:spcPts val="0"/>
              </a:spcBef>
              <a:spcAft>
                <a:spcPts val="0"/>
              </a:spcAft>
              <a:buSzPts val="800"/>
              <a:buChar char="■"/>
              <a:defRPr sz="800"/>
            </a:lvl3pPr>
            <a:lvl4pPr indent="-279400" lvl="3" marL="1828800">
              <a:spcBef>
                <a:spcPts val="0"/>
              </a:spcBef>
              <a:spcAft>
                <a:spcPts val="0"/>
              </a:spcAft>
              <a:buSzPts val="800"/>
              <a:buChar char="●"/>
              <a:defRPr sz="800"/>
            </a:lvl4pPr>
            <a:lvl5pPr indent="-279400" lvl="4" marL="2286000">
              <a:spcBef>
                <a:spcPts val="0"/>
              </a:spcBef>
              <a:spcAft>
                <a:spcPts val="0"/>
              </a:spcAft>
              <a:buSzPts val="800"/>
              <a:buChar char="○"/>
              <a:defRPr sz="800"/>
            </a:lvl5pPr>
            <a:lvl6pPr indent="-279400" lvl="5" marL="2743200">
              <a:spcBef>
                <a:spcPts val="0"/>
              </a:spcBef>
              <a:spcAft>
                <a:spcPts val="0"/>
              </a:spcAft>
              <a:buSzPts val="800"/>
              <a:buChar char="■"/>
              <a:defRPr sz="800"/>
            </a:lvl6pPr>
            <a:lvl7pPr indent="-279400" lvl="6" marL="3200400">
              <a:spcBef>
                <a:spcPts val="0"/>
              </a:spcBef>
              <a:spcAft>
                <a:spcPts val="0"/>
              </a:spcAft>
              <a:buSzPts val="800"/>
              <a:buChar char="●"/>
              <a:defRPr sz="800"/>
            </a:lvl7pPr>
            <a:lvl8pPr indent="-279400" lvl="7" marL="3657600">
              <a:spcBef>
                <a:spcPts val="0"/>
              </a:spcBef>
              <a:spcAft>
                <a:spcPts val="0"/>
              </a:spcAft>
              <a:buSzPts val="800"/>
              <a:buChar char="○"/>
              <a:defRPr sz="800"/>
            </a:lvl8pPr>
            <a:lvl9pPr indent="-279400" lvl="8" marL="4114800">
              <a:spcBef>
                <a:spcPts val="0"/>
              </a:spcBef>
              <a:spcAft>
                <a:spcPts val="0"/>
              </a:spcAft>
              <a:buSzPts val="800"/>
              <a:buChar char="■"/>
              <a:defRPr sz="800"/>
            </a:lvl9pPr>
          </a:lstStyle>
          <a:p/>
        </p:txBody>
      </p:sp>
      <p:sp>
        <p:nvSpPr>
          <p:cNvPr id="543" name="Google Shape;543;p84"/>
          <p:cNvSpPr txBox="1"/>
          <p:nvPr>
            <p:ph idx="9" type="subTitle"/>
          </p:nvPr>
        </p:nvSpPr>
        <p:spPr>
          <a:xfrm>
            <a:off x="7091193" y="3172035"/>
            <a:ext cx="1661700" cy="432000"/>
          </a:xfrm>
          <a:prstGeom prst="rect">
            <a:avLst/>
          </a:prstGeom>
        </p:spPr>
        <p:txBody>
          <a:bodyPr anchorCtr="0" anchor="t" bIns="45725" lIns="45725" spcFirstLastPara="1" rIns="45725" wrap="square" tIns="45725">
            <a:noAutofit/>
          </a:bodyPr>
          <a:lstStyle>
            <a:lvl1pPr lvl="0">
              <a:spcBef>
                <a:spcPts val="0"/>
              </a:spcBef>
              <a:spcAft>
                <a:spcPts val="0"/>
              </a:spcAft>
              <a:buClr>
                <a:srgbClr val="088BF5"/>
              </a:buClr>
              <a:buSzPts val="1100"/>
              <a:buNone/>
              <a:defRPr sz="1100">
                <a:solidFill>
                  <a:srgbClr val="088BF5"/>
                </a:solidFill>
              </a:defRPr>
            </a:lvl1pPr>
            <a:lvl2pPr lvl="1">
              <a:spcBef>
                <a:spcPts val="0"/>
              </a:spcBef>
              <a:spcAft>
                <a:spcPts val="0"/>
              </a:spcAft>
              <a:buClr>
                <a:srgbClr val="088BF5"/>
              </a:buClr>
              <a:buSzPts val="1100"/>
              <a:buNone/>
              <a:defRPr sz="1100">
                <a:solidFill>
                  <a:srgbClr val="088BF5"/>
                </a:solidFill>
              </a:defRPr>
            </a:lvl2pPr>
            <a:lvl3pPr lvl="2">
              <a:spcBef>
                <a:spcPts val="0"/>
              </a:spcBef>
              <a:spcAft>
                <a:spcPts val="0"/>
              </a:spcAft>
              <a:buClr>
                <a:srgbClr val="088BF5"/>
              </a:buClr>
              <a:buSzPts val="1100"/>
              <a:buNone/>
              <a:defRPr sz="1100">
                <a:solidFill>
                  <a:srgbClr val="088BF5"/>
                </a:solidFill>
              </a:defRPr>
            </a:lvl3pPr>
            <a:lvl4pPr lvl="3">
              <a:spcBef>
                <a:spcPts val="0"/>
              </a:spcBef>
              <a:spcAft>
                <a:spcPts val="0"/>
              </a:spcAft>
              <a:buClr>
                <a:srgbClr val="088BF5"/>
              </a:buClr>
              <a:buSzPts val="1100"/>
              <a:buNone/>
              <a:defRPr sz="1100">
                <a:solidFill>
                  <a:srgbClr val="088BF5"/>
                </a:solidFill>
              </a:defRPr>
            </a:lvl4pPr>
            <a:lvl5pPr lvl="4">
              <a:spcBef>
                <a:spcPts val="0"/>
              </a:spcBef>
              <a:spcAft>
                <a:spcPts val="0"/>
              </a:spcAft>
              <a:buClr>
                <a:srgbClr val="088BF5"/>
              </a:buClr>
              <a:buSzPts val="1100"/>
              <a:buNone/>
              <a:defRPr sz="1100">
                <a:solidFill>
                  <a:srgbClr val="088BF5"/>
                </a:solidFill>
              </a:defRPr>
            </a:lvl5pPr>
            <a:lvl6pPr lvl="5">
              <a:spcBef>
                <a:spcPts val="0"/>
              </a:spcBef>
              <a:spcAft>
                <a:spcPts val="0"/>
              </a:spcAft>
              <a:buClr>
                <a:srgbClr val="088BF5"/>
              </a:buClr>
              <a:buSzPts val="1100"/>
              <a:buNone/>
              <a:defRPr sz="1100">
                <a:solidFill>
                  <a:srgbClr val="088BF5"/>
                </a:solidFill>
              </a:defRPr>
            </a:lvl6pPr>
            <a:lvl7pPr lvl="6">
              <a:spcBef>
                <a:spcPts val="0"/>
              </a:spcBef>
              <a:spcAft>
                <a:spcPts val="0"/>
              </a:spcAft>
              <a:buClr>
                <a:srgbClr val="088BF5"/>
              </a:buClr>
              <a:buSzPts val="1100"/>
              <a:buNone/>
              <a:defRPr sz="1100">
                <a:solidFill>
                  <a:srgbClr val="088BF5"/>
                </a:solidFill>
              </a:defRPr>
            </a:lvl7pPr>
            <a:lvl8pPr lvl="7">
              <a:spcBef>
                <a:spcPts val="0"/>
              </a:spcBef>
              <a:spcAft>
                <a:spcPts val="0"/>
              </a:spcAft>
              <a:buClr>
                <a:srgbClr val="088BF5"/>
              </a:buClr>
              <a:buSzPts val="1100"/>
              <a:buNone/>
              <a:defRPr sz="1100">
                <a:solidFill>
                  <a:srgbClr val="088BF5"/>
                </a:solidFill>
              </a:defRPr>
            </a:lvl8pPr>
            <a:lvl9pPr lvl="8">
              <a:spcBef>
                <a:spcPts val="0"/>
              </a:spcBef>
              <a:spcAft>
                <a:spcPts val="0"/>
              </a:spcAft>
              <a:buClr>
                <a:srgbClr val="088BF5"/>
              </a:buClr>
              <a:buSzPts val="1100"/>
              <a:buNone/>
              <a:defRPr sz="1100">
                <a:solidFill>
                  <a:srgbClr val="088BF5"/>
                </a:solidFill>
              </a:defRPr>
            </a:lvl9pPr>
          </a:lstStyle>
          <a:p/>
        </p:txBody>
      </p:sp>
      <p:cxnSp>
        <p:nvCxnSpPr>
          <p:cNvPr id="544" name="Google Shape;544;p84"/>
          <p:cNvCxnSpPr/>
          <p:nvPr/>
        </p:nvCxnSpPr>
        <p:spPr>
          <a:xfrm>
            <a:off x="2743875" y="2491550"/>
            <a:ext cx="0" cy="1682700"/>
          </a:xfrm>
          <a:prstGeom prst="straightConnector1">
            <a:avLst/>
          </a:prstGeom>
          <a:noFill/>
          <a:ln cap="flat" cmpd="sng" w="9525">
            <a:solidFill>
              <a:srgbClr val="434343"/>
            </a:solidFill>
            <a:prstDash val="solid"/>
            <a:round/>
            <a:headEnd len="med" w="med" type="none"/>
            <a:tailEnd len="med" w="med" type="none"/>
          </a:ln>
        </p:spPr>
      </p:cxnSp>
      <p:cxnSp>
        <p:nvCxnSpPr>
          <p:cNvPr id="545" name="Google Shape;545;p84"/>
          <p:cNvCxnSpPr/>
          <p:nvPr/>
        </p:nvCxnSpPr>
        <p:spPr>
          <a:xfrm>
            <a:off x="4804715" y="2491550"/>
            <a:ext cx="0" cy="1682700"/>
          </a:xfrm>
          <a:prstGeom prst="straightConnector1">
            <a:avLst/>
          </a:prstGeom>
          <a:noFill/>
          <a:ln cap="flat" cmpd="sng" w="9525">
            <a:solidFill>
              <a:srgbClr val="434343"/>
            </a:solidFill>
            <a:prstDash val="solid"/>
            <a:round/>
            <a:headEnd len="med" w="med" type="none"/>
            <a:tailEnd len="med" w="med" type="none"/>
          </a:ln>
        </p:spPr>
      </p:cxnSp>
      <p:cxnSp>
        <p:nvCxnSpPr>
          <p:cNvPr id="546" name="Google Shape;546;p84"/>
          <p:cNvCxnSpPr/>
          <p:nvPr/>
        </p:nvCxnSpPr>
        <p:spPr>
          <a:xfrm>
            <a:off x="6862600" y="2491550"/>
            <a:ext cx="0" cy="1682700"/>
          </a:xfrm>
          <a:prstGeom prst="straightConnector1">
            <a:avLst/>
          </a:prstGeom>
          <a:noFill/>
          <a:ln cap="flat" cmpd="sng" w="9525">
            <a:solidFill>
              <a:srgbClr val="434343"/>
            </a:solidFill>
            <a:prstDash val="solid"/>
            <a:round/>
            <a:headEnd len="med" w="med" type="none"/>
            <a:tailEnd len="med" w="med" type="none"/>
          </a:ln>
        </p:spPr>
      </p:cxn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075"/>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 - 4 Columns - Light">
  <p:cSld name="TITLE_AND_BODY_1_3_1">
    <p:bg>
      <p:bgPr>
        <a:solidFill>
          <a:schemeClr val="lt1"/>
        </a:solidFill>
      </p:bgPr>
    </p:bg>
    <p:spTree>
      <p:nvGrpSpPr>
        <p:cNvPr id="547" name="Shape 547"/>
        <p:cNvGrpSpPr/>
        <p:nvPr/>
      </p:nvGrpSpPr>
      <p:grpSpPr>
        <a:xfrm>
          <a:off x="0" y="0"/>
          <a:ext cx="0" cy="0"/>
          <a:chOff x="0" y="0"/>
          <a:chExt cx="0" cy="0"/>
        </a:xfrm>
      </p:grpSpPr>
      <p:sp>
        <p:nvSpPr>
          <p:cNvPr id="548" name="Google Shape;548;p85"/>
          <p:cNvSpPr txBox="1"/>
          <p:nvPr>
            <p:ph type="ctrTitle"/>
          </p:nvPr>
        </p:nvSpPr>
        <p:spPr>
          <a:xfrm>
            <a:off x="952300" y="923200"/>
            <a:ext cx="7464600" cy="916800"/>
          </a:xfrm>
          <a:prstGeom prst="rect">
            <a:avLst/>
          </a:prstGeom>
        </p:spPr>
        <p:txBody>
          <a:bodyPr anchorCtr="0" anchor="t" bIns="45725" lIns="0" spcFirstLastPara="1" rIns="45725" wrap="square" tIns="45725">
            <a:noAutofit/>
          </a:bodyPr>
          <a:lstStyle>
            <a:lvl1pPr lvl="0">
              <a:lnSpc>
                <a:spcPct val="95000"/>
              </a:lnSpc>
              <a:spcBef>
                <a:spcPts val="0"/>
              </a:spcBef>
              <a:spcAft>
                <a:spcPts val="0"/>
              </a:spcAft>
              <a:buSzPts val="2400"/>
              <a:buNone/>
              <a:defRPr sz="24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549" name="Google Shape;549;p85"/>
          <p:cNvSpPr txBox="1"/>
          <p:nvPr>
            <p:ph idx="1" type="body"/>
          </p:nvPr>
        </p:nvSpPr>
        <p:spPr>
          <a:xfrm>
            <a:off x="885925" y="3480163"/>
            <a:ext cx="1495500" cy="1311300"/>
          </a:xfrm>
          <a:prstGeom prst="rect">
            <a:avLst/>
          </a:prstGeom>
        </p:spPr>
        <p:txBody>
          <a:bodyPr anchorCtr="0" anchor="t" bIns="91425" lIns="91425" spcFirstLastPara="1" rIns="91425" wrap="square" tIns="91425">
            <a:noAutofit/>
          </a:bodyPr>
          <a:lstStyle>
            <a:lvl1pPr indent="-279400" lvl="0" marL="457200">
              <a:spcBef>
                <a:spcPts val="0"/>
              </a:spcBef>
              <a:spcAft>
                <a:spcPts val="0"/>
              </a:spcAft>
              <a:buClr>
                <a:srgbClr val="666666"/>
              </a:buClr>
              <a:buSzPts val="800"/>
              <a:buChar char="●"/>
              <a:defRPr sz="800">
                <a:solidFill>
                  <a:srgbClr val="666666"/>
                </a:solidFill>
              </a:defRPr>
            </a:lvl1pPr>
            <a:lvl2pPr indent="-279400" lvl="1" marL="914400">
              <a:spcBef>
                <a:spcPts val="0"/>
              </a:spcBef>
              <a:spcAft>
                <a:spcPts val="0"/>
              </a:spcAft>
              <a:buClr>
                <a:srgbClr val="666666"/>
              </a:buClr>
              <a:buSzPts val="800"/>
              <a:buChar char="○"/>
              <a:defRPr sz="800">
                <a:solidFill>
                  <a:srgbClr val="666666"/>
                </a:solidFill>
              </a:defRPr>
            </a:lvl2pPr>
            <a:lvl3pPr indent="-279400" lvl="2" marL="1371600">
              <a:spcBef>
                <a:spcPts val="0"/>
              </a:spcBef>
              <a:spcAft>
                <a:spcPts val="0"/>
              </a:spcAft>
              <a:buClr>
                <a:srgbClr val="666666"/>
              </a:buClr>
              <a:buSzPts val="800"/>
              <a:buChar char="■"/>
              <a:defRPr sz="800">
                <a:solidFill>
                  <a:srgbClr val="666666"/>
                </a:solidFill>
              </a:defRPr>
            </a:lvl3pPr>
            <a:lvl4pPr indent="-279400" lvl="3" marL="1828800">
              <a:spcBef>
                <a:spcPts val="0"/>
              </a:spcBef>
              <a:spcAft>
                <a:spcPts val="0"/>
              </a:spcAft>
              <a:buClr>
                <a:srgbClr val="666666"/>
              </a:buClr>
              <a:buSzPts val="800"/>
              <a:buChar char="●"/>
              <a:defRPr sz="800">
                <a:solidFill>
                  <a:srgbClr val="666666"/>
                </a:solidFill>
              </a:defRPr>
            </a:lvl4pPr>
            <a:lvl5pPr indent="-279400" lvl="4" marL="2286000">
              <a:spcBef>
                <a:spcPts val="0"/>
              </a:spcBef>
              <a:spcAft>
                <a:spcPts val="0"/>
              </a:spcAft>
              <a:buClr>
                <a:srgbClr val="666666"/>
              </a:buClr>
              <a:buSzPts val="800"/>
              <a:buChar char="○"/>
              <a:defRPr sz="800">
                <a:solidFill>
                  <a:srgbClr val="666666"/>
                </a:solidFill>
              </a:defRPr>
            </a:lvl5pPr>
            <a:lvl6pPr indent="-279400" lvl="5" marL="2743200">
              <a:spcBef>
                <a:spcPts val="0"/>
              </a:spcBef>
              <a:spcAft>
                <a:spcPts val="0"/>
              </a:spcAft>
              <a:buClr>
                <a:srgbClr val="666666"/>
              </a:buClr>
              <a:buSzPts val="800"/>
              <a:buChar char="■"/>
              <a:defRPr sz="800">
                <a:solidFill>
                  <a:srgbClr val="666666"/>
                </a:solidFill>
              </a:defRPr>
            </a:lvl6pPr>
            <a:lvl7pPr indent="-279400" lvl="6" marL="3200400">
              <a:spcBef>
                <a:spcPts val="0"/>
              </a:spcBef>
              <a:spcAft>
                <a:spcPts val="0"/>
              </a:spcAft>
              <a:buClr>
                <a:srgbClr val="666666"/>
              </a:buClr>
              <a:buSzPts val="800"/>
              <a:buChar char="●"/>
              <a:defRPr sz="800">
                <a:solidFill>
                  <a:srgbClr val="666666"/>
                </a:solidFill>
              </a:defRPr>
            </a:lvl7pPr>
            <a:lvl8pPr indent="-279400" lvl="7" marL="3657600">
              <a:spcBef>
                <a:spcPts val="0"/>
              </a:spcBef>
              <a:spcAft>
                <a:spcPts val="0"/>
              </a:spcAft>
              <a:buClr>
                <a:srgbClr val="666666"/>
              </a:buClr>
              <a:buSzPts val="800"/>
              <a:buChar char="○"/>
              <a:defRPr sz="800">
                <a:solidFill>
                  <a:srgbClr val="666666"/>
                </a:solidFill>
              </a:defRPr>
            </a:lvl8pPr>
            <a:lvl9pPr indent="-279400" lvl="8" marL="4114800">
              <a:spcBef>
                <a:spcPts val="0"/>
              </a:spcBef>
              <a:spcAft>
                <a:spcPts val="0"/>
              </a:spcAft>
              <a:buClr>
                <a:srgbClr val="666666"/>
              </a:buClr>
              <a:buSzPts val="800"/>
              <a:buChar char="■"/>
              <a:defRPr sz="800">
                <a:solidFill>
                  <a:srgbClr val="666666"/>
                </a:solidFill>
              </a:defRPr>
            </a:lvl9pPr>
          </a:lstStyle>
          <a:p/>
        </p:txBody>
      </p:sp>
      <p:sp>
        <p:nvSpPr>
          <p:cNvPr id="550" name="Google Shape;550;p85"/>
          <p:cNvSpPr txBox="1"/>
          <p:nvPr>
            <p:ph idx="2" type="subTitle"/>
          </p:nvPr>
        </p:nvSpPr>
        <p:spPr>
          <a:xfrm>
            <a:off x="921713" y="3172035"/>
            <a:ext cx="1661700" cy="432000"/>
          </a:xfrm>
          <a:prstGeom prst="rect">
            <a:avLst/>
          </a:prstGeom>
        </p:spPr>
        <p:txBody>
          <a:bodyPr anchorCtr="0" anchor="t" bIns="45725" lIns="45725" spcFirstLastPara="1" rIns="45725" wrap="square" tIns="45725">
            <a:noAutofit/>
          </a:bodyPr>
          <a:lstStyle>
            <a:lvl1pPr lvl="0">
              <a:spcBef>
                <a:spcPts val="0"/>
              </a:spcBef>
              <a:spcAft>
                <a:spcPts val="0"/>
              </a:spcAft>
              <a:buClr>
                <a:srgbClr val="088BF5"/>
              </a:buClr>
              <a:buSzPts val="1100"/>
              <a:buNone/>
              <a:defRPr sz="1100">
                <a:solidFill>
                  <a:srgbClr val="088BF5"/>
                </a:solidFill>
              </a:defRPr>
            </a:lvl1pPr>
            <a:lvl2pPr lvl="1">
              <a:spcBef>
                <a:spcPts val="0"/>
              </a:spcBef>
              <a:spcAft>
                <a:spcPts val="0"/>
              </a:spcAft>
              <a:buClr>
                <a:srgbClr val="088BF5"/>
              </a:buClr>
              <a:buSzPts val="1100"/>
              <a:buNone/>
              <a:defRPr sz="1100">
                <a:solidFill>
                  <a:srgbClr val="088BF5"/>
                </a:solidFill>
              </a:defRPr>
            </a:lvl2pPr>
            <a:lvl3pPr lvl="2">
              <a:spcBef>
                <a:spcPts val="0"/>
              </a:spcBef>
              <a:spcAft>
                <a:spcPts val="0"/>
              </a:spcAft>
              <a:buClr>
                <a:srgbClr val="088BF5"/>
              </a:buClr>
              <a:buSzPts val="1100"/>
              <a:buNone/>
              <a:defRPr sz="1100">
                <a:solidFill>
                  <a:srgbClr val="088BF5"/>
                </a:solidFill>
              </a:defRPr>
            </a:lvl3pPr>
            <a:lvl4pPr lvl="3">
              <a:spcBef>
                <a:spcPts val="0"/>
              </a:spcBef>
              <a:spcAft>
                <a:spcPts val="0"/>
              </a:spcAft>
              <a:buClr>
                <a:srgbClr val="088BF5"/>
              </a:buClr>
              <a:buSzPts val="1100"/>
              <a:buNone/>
              <a:defRPr sz="1100">
                <a:solidFill>
                  <a:srgbClr val="088BF5"/>
                </a:solidFill>
              </a:defRPr>
            </a:lvl4pPr>
            <a:lvl5pPr lvl="4">
              <a:spcBef>
                <a:spcPts val="0"/>
              </a:spcBef>
              <a:spcAft>
                <a:spcPts val="0"/>
              </a:spcAft>
              <a:buClr>
                <a:srgbClr val="088BF5"/>
              </a:buClr>
              <a:buSzPts val="1100"/>
              <a:buNone/>
              <a:defRPr sz="1100">
                <a:solidFill>
                  <a:srgbClr val="088BF5"/>
                </a:solidFill>
              </a:defRPr>
            </a:lvl5pPr>
            <a:lvl6pPr lvl="5">
              <a:spcBef>
                <a:spcPts val="0"/>
              </a:spcBef>
              <a:spcAft>
                <a:spcPts val="0"/>
              </a:spcAft>
              <a:buClr>
                <a:srgbClr val="088BF5"/>
              </a:buClr>
              <a:buSzPts val="1100"/>
              <a:buNone/>
              <a:defRPr sz="1100">
                <a:solidFill>
                  <a:srgbClr val="088BF5"/>
                </a:solidFill>
              </a:defRPr>
            </a:lvl6pPr>
            <a:lvl7pPr lvl="6">
              <a:spcBef>
                <a:spcPts val="0"/>
              </a:spcBef>
              <a:spcAft>
                <a:spcPts val="0"/>
              </a:spcAft>
              <a:buClr>
                <a:srgbClr val="088BF5"/>
              </a:buClr>
              <a:buSzPts val="1100"/>
              <a:buNone/>
              <a:defRPr sz="1100">
                <a:solidFill>
                  <a:srgbClr val="088BF5"/>
                </a:solidFill>
              </a:defRPr>
            </a:lvl7pPr>
            <a:lvl8pPr lvl="7">
              <a:spcBef>
                <a:spcPts val="0"/>
              </a:spcBef>
              <a:spcAft>
                <a:spcPts val="0"/>
              </a:spcAft>
              <a:buClr>
                <a:srgbClr val="088BF5"/>
              </a:buClr>
              <a:buSzPts val="1100"/>
              <a:buNone/>
              <a:defRPr sz="1100">
                <a:solidFill>
                  <a:srgbClr val="088BF5"/>
                </a:solidFill>
              </a:defRPr>
            </a:lvl8pPr>
            <a:lvl9pPr lvl="8">
              <a:spcBef>
                <a:spcPts val="0"/>
              </a:spcBef>
              <a:spcAft>
                <a:spcPts val="0"/>
              </a:spcAft>
              <a:buClr>
                <a:srgbClr val="088BF5"/>
              </a:buClr>
              <a:buSzPts val="1100"/>
              <a:buNone/>
              <a:defRPr sz="1100">
                <a:solidFill>
                  <a:srgbClr val="088BF5"/>
                </a:solidFill>
              </a:defRPr>
            </a:lvl9pPr>
          </a:lstStyle>
          <a:p/>
        </p:txBody>
      </p:sp>
      <p:sp>
        <p:nvSpPr>
          <p:cNvPr id="551" name="Google Shape;551;p85"/>
          <p:cNvSpPr txBox="1"/>
          <p:nvPr>
            <p:ph idx="3" type="body"/>
          </p:nvPr>
        </p:nvSpPr>
        <p:spPr>
          <a:xfrm>
            <a:off x="2942424" y="3480163"/>
            <a:ext cx="1495500" cy="1311300"/>
          </a:xfrm>
          <a:prstGeom prst="rect">
            <a:avLst/>
          </a:prstGeom>
        </p:spPr>
        <p:txBody>
          <a:bodyPr anchorCtr="0" anchor="t" bIns="91425" lIns="91425" spcFirstLastPara="1" rIns="91425" wrap="square" tIns="91425">
            <a:noAutofit/>
          </a:bodyPr>
          <a:lstStyle>
            <a:lvl1pPr indent="-279400" lvl="0" marL="457200">
              <a:spcBef>
                <a:spcPts val="0"/>
              </a:spcBef>
              <a:spcAft>
                <a:spcPts val="0"/>
              </a:spcAft>
              <a:buClr>
                <a:srgbClr val="666666"/>
              </a:buClr>
              <a:buSzPts val="800"/>
              <a:buChar char="●"/>
              <a:defRPr sz="800">
                <a:solidFill>
                  <a:srgbClr val="666666"/>
                </a:solidFill>
              </a:defRPr>
            </a:lvl1pPr>
            <a:lvl2pPr indent="-279400" lvl="1" marL="914400">
              <a:spcBef>
                <a:spcPts val="0"/>
              </a:spcBef>
              <a:spcAft>
                <a:spcPts val="0"/>
              </a:spcAft>
              <a:buClr>
                <a:srgbClr val="666666"/>
              </a:buClr>
              <a:buSzPts val="800"/>
              <a:buChar char="○"/>
              <a:defRPr sz="800">
                <a:solidFill>
                  <a:srgbClr val="666666"/>
                </a:solidFill>
              </a:defRPr>
            </a:lvl2pPr>
            <a:lvl3pPr indent="-279400" lvl="2" marL="1371600">
              <a:spcBef>
                <a:spcPts val="0"/>
              </a:spcBef>
              <a:spcAft>
                <a:spcPts val="0"/>
              </a:spcAft>
              <a:buClr>
                <a:srgbClr val="666666"/>
              </a:buClr>
              <a:buSzPts val="800"/>
              <a:buChar char="■"/>
              <a:defRPr sz="800">
                <a:solidFill>
                  <a:srgbClr val="666666"/>
                </a:solidFill>
              </a:defRPr>
            </a:lvl3pPr>
            <a:lvl4pPr indent="-279400" lvl="3" marL="1828800">
              <a:spcBef>
                <a:spcPts val="0"/>
              </a:spcBef>
              <a:spcAft>
                <a:spcPts val="0"/>
              </a:spcAft>
              <a:buClr>
                <a:srgbClr val="666666"/>
              </a:buClr>
              <a:buSzPts val="800"/>
              <a:buChar char="●"/>
              <a:defRPr sz="800">
                <a:solidFill>
                  <a:srgbClr val="666666"/>
                </a:solidFill>
              </a:defRPr>
            </a:lvl4pPr>
            <a:lvl5pPr indent="-279400" lvl="4" marL="2286000">
              <a:spcBef>
                <a:spcPts val="0"/>
              </a:spcBef>
              <a:spcAft>
                <a:spcPts val="0"/>
              </a:spcAft>
              <a:buClr>
                <a:srgbClr val="666666"/>
              </a:buClr>
              <a:buSzPts val="800"/>
              <a:buChar char="○"/>
              <a:defRPr sz="800">
                <a:solidFill>
                  <a:srgbClr val="666666"/>
                </a:solidFill>
              </a:defRPr>
            </a:lvl5pPr>
            <a:lvl6pPr indent="-279400" lvl="5" marL="2743200">
              <a:spcBef>
                <a:spcPts val="0"/>
              </a:spcBef>
              <a:spcAft>
                <a:spcPts val="0"/>
              </a:spcAft>
              <a:buClr>
                <a:srgbClr val="666666"/>
              </a:buClr>
              <a:buSzPts val="800"/>
              <a:buChar char="■"/>
              <a:defRPr sz="800">
                <a:solidFill>
                  <a:srgbClr val="666666"/>
                </a:solidFill>
              </a:defRPr>
            </a:lvl6pPr>
            <a:lvl7pPr indent="-279400" lvl="6" marL="3200400">
              <a:spcBef>
                <a:spcPts val="0"/>
              </a:spcBef>
              <a:spcAft>
                <a:spcPts val="0"/>
              </a:spcAft>
              <a:buClr>
                <a:srgbClr val="666666"/>
              </a:buClr>
              <a:buSzPts val="800"/>
              <a:buChar char="●"/>
              <a:defRPr sz="800">
                <a:solidFill>
                  <a:srgbClr val="666666"/>
                </a:solidFill>
              </a:defRPr>
            </a:lvl7pPr>
            <a:lvl8pPr indent="-279400" lvl="7" marL="3657600">
              <a:spcBef>
                <a:spcPts val="0"/>
              </a:spcBef>
              <a:spcAft>
                <a:spcPts val="0"/>
              </a:spcAft>
              <a:buClr>
                <a:srgbClr val="666666"/>
              </a:buClr>
              <a:buSzPts val="800"/>
              <a:buChar char="○"/>
              <a:defRPr sz="800">
                <a:solidFill>
                  <a:srgbClr val="666666"/>
                </a:solidFill>
              </a:defRPr>
            </a:lvl8pPr>
            <a:lvl9pPr indent="-279400" lvl="8" marL="4114800">
              <a:spcBef>
                <a:spcPts val="0"/>
              </a:spcBef>
              <a:spcAft>
                <a:spcPts val="0"/>
              </a:spcAft>
              <a:buClr>
                <a:srgbClr val="666666"/>
              </a:buClr>
              <a:buSzPts val="800"/>
              <a:buChar char="■"/>
              <a:defRPr sz="800">
                <a:solidFill>
                  <a:srgbClr val="666666"/>
                </a:solidFill>
              </a:defRPr>
            </a:lvl9pPr>
          </a:lstStyle>
          <a:p/>
        </p:txBody>
      </p:sp>
      <p:sp>
        <p:nvSpPr>
          <p:cNvPr id="552" name="Google Shape;552;p85"/>
          <p:cNvSpPr txBox="1"/>
          <p:nvPr>
            <p:ph idx="4" type="subTitle"/>
          </p:nvPr>
        </p:nvSpPr>
        <p:spPr>
          <a:xfrm>
            <a:off x="2978206" y="3172035"/>
            <a:ext cx="1661700" cy="432000"/>
          </a:xfrm>
          <a:prstGeom prst="rect">
            <a:avLst/>
          </a:prstGeom>
        </p:spPr>
        <p:txBody>
          <a:bodyPr anchorCtr="0" anchor="t" bIns="45725" lIns="45725" spcFirstLastPara="1" rIns="45725" wrap="square" tIns="45725">
            <a:noAutofit/>
          </a:bodyPr>
          <a:lstStyle>
            <a:lvl1pPr lvl="0">
              <a:spcBef>
                <a:spcPts val="0"/>
              </a:spcBef>
              <a:spcAft>
                <a:spcPts val="0"/>
              </a:spcAft>
              <a:buClr>
                <a:srgbClr val="088BF5"/>
              </a:buClr>
              <a:buSzPts val="1100"/>
              <a:buNone/>
              <a:defRPr sz="1100">
                <a:solidFill>
                  <a:srgbClr val="088BF5"/>
                </a:solidFill>
              </a:defRPr>
            </a:lvl1pPr>
            <a:lvl2pPr lvl="1">
              <a:spcBef>
                <a:spcPts val="0"/>
              </a:spcBef>
              <a:spcAft>
                <a:spcPts val="0"/>
              </a:spcAft>
              <a:buClr>
                <a:srgbClr val="088BF5"/>
              </a:buClr>
              <a:buSzPts val="1100"/>
              <a:buNone/>
              <a:defRPr sz="1100">
                <a:solidFill>
                  <a:srgbClr val="088BF5"/>
                </a:solidFill>
              </a:defRPr>
            </a:lvl2pPr>
            <a:lvl3pPr lvl="2">
              <a:spcBef>
                <a:spcPts val="0"/>
              </a:spcBef>
              <a:spcAft>
                <a:spcPts val="0"/>
              </a:spcAft>
              <a:buClr>
                <a:srgbClr val="088BF5"/>
              </a:buClr>
              <a:buSzPts val="1100"/>
              <a:buNone/>
              <a:defRPr sz="1100">
                <a:solidFill>
                  <a:srgbClr val="088BF5"/>
                </a:solidFill>
              </a:defRPr>
            </a:lvl3pPr>
            <a:lvl4pPr lvl="3">
              <a:spcBef>
                <a:spcPts val="0"/>
              </a:spcBef>
              <a:spcAft>
                <a:spcPts val="0"/>
              </a:spcAft>
              <a:buClr>
                <a:srgbClr val="088BF5"/>
              </a:buClr>
              <a:buSzPts val="1100"/>
              <a:buNone/>
              <a:defRPr sz="1100">
                <a:solidFill>
                  <a:srgbClr val="088BF5"/>
                </a:solidFill>
              </a:defRPr>
            </a:lvl4pPr>
            <a:lvl5pPr lvl="4">
              <a:spcBef>
                <a:spcPts val="0"/>
              </a:spcBef>
              <a:spcAft>
                <a:spcPts val="0"/>
              </a:spcAft>
              <a:buClr>
                <a:srgbClr val="088BF5"/>
              </a:buClr>
              <a:buSzPts val="1100"/>
              <a:buNone/>
              <a:defRPr sz="1100">
                <a:solidFill>
                  <a:srgbClr val="088BF5"/>
                </a:solidFill>
              </a:defRPr>
            </a:lvl5pPr>
            <a:lvl6pPr lvl="5">
              <a:spcBef>
                <a:spcPts val="0"/>
              </a:spcBef>
              <a:spcAft>
                <a:spcPts val="0"/>
              </a:spcAft>
              <a:buClr>
                <a:srgbClr val="088BF5"/>
              </a:buClr>
              <a:buSzPts val="1100"/>
              <a:buNone/>
              <a:defRPr sz="1100">
                <a:solidFill>
                  <a:srgbClr val="088BF5"/>
                </a:solidFill>
              </a:defRPr>
            </a:lvl6pPr>
            <a:lvl7pPr lvl="6">
              <a:spcBef>
                <a:spcPts val="0"/>
              </a:spcBef>
              <a:spcAft>
                <a:spcPts val="0"/>
              </a:spcAft>
              <a:buClr>
                <a:srgbClr val="088BF5"/>
              </a:buClr>
              <a:buSzPts val="1100"/>
              <a:buNone/>
              <a:defRPr sz="1100">
                <a:solidFill>
                  <a:srgbClr val="088BF5"/>
                </a:solidFill>
              </a:defRPr>
            </a:lvl7pPr>
            <a:lvl8pPr lvl="7">
              <a:spcBef>
                <a:spcPts val="0"/>
              </a:spcBef>
              <a:spcAft>
                <a:spcPts val="0"/>
              </a:spcAft>
              <a:buClr>
                <a:srgbClr val="088BF5"/>
              </a:buClr>
              <a:buSzPts val="1100"/>
              <a:buNone/>
              <a:defRPr sz="1100">
                <a:solidFill>
                  <a:srgbClr val="088BF5"/>
                </a:solidFill>
              </a:defRPr>
            </a:lvl8pPr>
            <a:lvl9pPr lvl="8">
              <a:spcBef>
                <a:spcPts val="0"/>
              </a:spcBef>
              <a:spcAft>
                <a:spcPts val="0"/>
              </a:spcAft>
              <a:buClr>
                <a:srgbClr val="088BF5"/>
              </a:buClr>
              <a:buSzPts val="1100"/>
              <a:buNone/>
              <a:defRPr sz="1100">
                <a:solidFill>
                  <a:srgbClr val="088BF5"/>
                </a:solidFill>
              </a:defRPr>
            </a:lvl9pPr>
          </a:lstStyle>
          <a:p/>
        </p:txBody>
      </p:sp>
      <p:sp>
        <p:nvSpPr>
          <p:cNvPr id="553" name="Google Shape;553;p85"/>
          <p:cNvSpPr txBox="1"/>
          <p:nvPr>
            <p:ph idx="5" type="body"/>
          </p:nvPr>
        </p:nvSpPr>
        <p:spPr>
          <a:xfrm>
            <a:off x="4998913" y="3480163"/>
            <a:ext cx="1495500" cy="1311300"/>
          </a:xfrm>
          <a:prstGeom prst="rect">
            <a:avLst/>
          </a:prstGeom>
        </p:spPr>
        <p:txBody>
          <a:bodyPr anchorCtr="0" anchor="t" bIns="91425" lIns="91425" spcFirstLastPara="1" rIns="91425" wrap="square" tIns="91425">
            <a:noAutofit/>
          </a:bodyPr>
          <a:lstStyle>
            <a:lvl1pPr indent="-279400" lvl="0" marL="457200">
              <a:spcBef>
                <a:spcPts val="0"/>
              </a:spcBef>
              <a:spcAft>
                <a:spcPts val="0"/>
              </a:spcAft>
              <a:buClr>
                <a:srgbClr val="666666"/>
              </a:buClr>
              <a:buSzPts val="800"/>
              <a:buChar char="●"/>
              <a:defRPr sz="800">
                <a:solidFill>
                  <a:srgbClr val="666666"/>
                </a:solidFill>
              </a:defRPr>
            </a:lvl1pPr>
            <a:lvl2pPr indent="-279400" lvl="1" marL="914400">
              <a:spcBef>
                <a:spcPts val="0"/>
              </a:spcBef>
              <a:spcAft>
                <a:spcPts val="0"/>
              </a:spcAft>
              <a:buClr>
                <a:srgbClr val="666666"/>
              </a:buClr>
              <a:buSzPts val="800"/>
              <a:buChar char="○"/>
              <a:defRPr sz="800">
                <a:solidFill>
                  <a:srgbClr val="666666"/>
                </a:solidFill>
              </a:defRPr>
            </a:lvl2pPr>
            <a:lvl3pPr indent="-279400" lvl="2" marL="1371600">
              <a:spcBef>
                <a:spcPts val="0"/>
              </a:spcBef>
              <a:spcAft>
                <a:spcPts val="0"/>
              </a:spcAft>
              <a:buClr>
                <a:srgbClr val="666666"/>
              </a:buClr>
              <a:buSzPts val="800"/>
              <a:buChar char="■"/>
              <a:defRPr sz="800">
                <a:solidFill>
                  <a:srgbClr val="666666"/>
                </a:solidFill>
              </a:defRPr>
            </a:lvl3pPr>
            <a:lvl4pPr indent="-279400" lvl="3" marL="1828800">
              <a:spcBef>
                <a:spcPts val="0"/>
              </a:spcBef>
              <a:spcAft>
                <a:spcPts val="0"/>
              </a:spcAft>
              <a:buClr>
                <a:srgbClr val="666666"/>
              </a:buClr>
              <a:buSzPts val="800"/>
              <a:buChar char="●"/>
              <a:defRPr sz="800">
                <a:solidFill>
                  <a:srgbClr val="666666"/>
                </a:solidFill>
              </a:defRPr>
            </a:lvl4pPr>
            <a:lvl5pPr indent="-279400" lvl="4" marL="2286000">
              <a:spcBef>
                <a:spcPts val="0"/>
              </a:spcBef>
              <a:spcAft>
                <a:spcPts val="0"/>
              </a:spcAft>
              <a:buClr>
                <a:srgbClr val="666666"/>
              </a:buClr>
              <a:buSzPts val="800"/>
              <a:buChar char="○"/>
              <a:defRPr sz="800">
                <a:solidFill>
                  <a:srgbClr val="666666"/>
                </a:solidFill>
              </a:defRPr>
            </a:lvl5pPr>
            <a:lvl6pPr indent="-279400" lvl="5" marL="2743200">
              <a:spcBef>
                <a:spcPts val="0"/>
              </a:spcBef>
              <a:spcAft>
                <a:spcPts val="0"/>
              </a:spcAft>
              <a:buClr>
                <a:srgbClr val="666666"/>
              </a:buClr>
              <a:buSzPts val="800"/>
              <a:buChar char="■"/>
              <a:defRPr sz="800">
                <a:solidFill>
                  <a:srgbClr val="666666"/>
                </a:solidFill>
              </a:defRPr>
            </a:lvl6pPr>
            <a:lvl7pPr indent="-279400" lvl="6" marL="3200400">
              <a:spcBef>
                <a:spcPts val="0"/>
              </a:spcBef>
              <a:spcAft>
                <a:spcPts val="0"/>
              </a:spcAft>
              <a:buClr>
                <a:srgbClr val="666666"/>
              </a:buClr>
              <a:buSzPts val="800"/>
              <a:buChar char="●"/>
              <a:defRPr sz="800">
                <a:solidFill>
                  <a:srgbClr val="666666"/>
                </a:solidFill>
              </a:defRPr>
            </a:lvl7pPr>
            <a:lvl8pPr indent="-279400" lvl="7" marL="3657600">
              <a:spcBef>
                <a:spcPts val="0"/>
              </a:spcBef>
              <a:spcAft>
                <a:spcPts val="0"/>
              </a:spcAft>
              <a:buClr>
                <a:srgbClr val="666666"/>
              </a:buClr>
              <a:buSzPts val="800"/>
              <a:buChar char="○"/>
              <a:defRPr sz="800">
                <a:solidFill>
                  <a:srgbClr val="666666"/>
                </a:solidFill>
              </a:defRPr>
            </a:lvl8pPr>
            <a:lvl9pPr indent="-279400" lvl="8" marL="4114800">
              <a:spcBef>
                <a:spcPts val="0"/>
              </a:spcBef>
              <a:spcAft>
                <a:spcPts val="0"/>
              </a:spcAft>
              <a:buClr>
                <a:srgbClr val="666666"/>
              </a:buClr>
              <a:buSzPts val="800"/>
              <a:buChar char="■"/>
              <a:defRPr sz="800">
                <a:solidFill>
                  <a:srgbClr val="666666"/>
                </a:solidFill>
              </a:defRPr>
            </a:lvl9pPr>
          </a:lstStyle>
          <a:p/>
        </p:txBody>
      </p:sp>
      <p:sp>
        <p:nvSpPr>
          <p:cNvPr id="554" name="Google Shape;554;p85"/>
          <p:cNvSpPr txBox="1"/>
          <p:nvPr>
            <p:ph idx="6" type="subTitle"/>
          </p:nvPr>
        </p:nvSpPr>
        <p:spPr>
          <a:xfrm>
            <a:off x="5034700" y="3172035"/>
            <a:ext cx="1661700" cy="432000"/>
          </a:xfrm>
          <a:prstGeom prst="rect">
            <a:avLst/>
          </a:prstGeom>
        </p:spPr>
        <p:txBody>
          <a:bodyPr anchorCtr="0" anchor="t" bIns="45725" lIns="45725" spcFirstLastPara="1" rIns="45725" wrap="square" tIns="45725">
            <a:noAutofit/>
          </a:bodyPr>
          <a:lstStyle>
            <a:lvl1pPr lvl="0">
              <a:spcBef>
                <a:spcPts val="0"/>
              </a:spcBef>
              <a:spcAft>
                <a:spcPts val="0"/>
              </a:spcAft>
              <a:buClr>
                <a:srgbClr val="088BF5"/>
              </a:buClr>
              <a:buSzPts val="1100"/>
              <a:buNone/>
              <a:defRPr sz="1100">
                <a:solidFill>
                  <a:srgbClr val="088BF5"/>
                </a:solidFill>
              </a:defRPr>
            </a:lvl1pPr>
            <a:lvl2pPr lvl="1">
              <a:spcBef>
                <a:spcPts val="0"/>
              </a:spcBef>
              <a:spcAft>
                <a:spcPts val="0"/>
              </a:spcAft>
              <a:buClr>
                <a:srgbClr val="088BF5"/>
              </a:buClr>
              <a:buSzPts val="1100"/>
              <a:buNone/>
              <a:defRPr sz="1100">
                <a:solidFill>
                  <a:srgbClr val="088BF5"/>
                </a:solidFill>
              </a:defRPr>
            </a:lvl2pPr>
            <a:lvl3pPr lvl="2">
              <a:spcBef>
                <a:spcPts val="0"/>
              </a:spcBef>
              <a:spcAft>
                <a:spcPts val="0"/>
              </a:spcAft>
              <a:buClr>
                <a:srgbClr val="088BF5"/>
              </a:buClr>
              <a:buSzPts val="1100"/>
              <a:buNone/>
              <a:defRPr sz="1100">
                <a:solidFill>
                  <a:srgbClr val="088BF5"/>
                </a:solidFill>
              </a:defRPr>
            </a:lvl3pPr>
            <a:lvl4pPr lvl="3">
              <a:spcBef>
                <a:spcPts val="0"/>
              </a:spcBef>
              <a:spcAft>
                <a:spcPts val="0"/>
              </a:spcAft>
              <a:buClr>
                <a:srgbClr val="088BF5"/>
              </a:buClr>
              <a:buSzPts val="1100"/>
              <a:buNone/>
              <a:defRPr sz="1100">
                <a:solidFill>
                  <a:srgbClr val="088BF5"/>
                </a:solidFill>
              </a:defRPr>
            </a:lvl4pPr>
            <a:lvl5pPr lvl="4">
              <a:spcBef>
                <a:spcPts val="0"/>
              </a:spcBef>
              <a:spcAft>
                <a:spcPts val="0"/>
              </a:spcAft>
              <a:buClr>
                <a:srgbClr val="088BF5"/>
              </a:buClr>
              <a:buSzPts val="1100"/>
              <a:buNone/>
              <a:defRPr sz="1100">
                <a:solidFill>
                  <a:srgbClr val="088BF5"/>
                </a:solidFill>
              </a:defRPr>
            </a:lvl5pPr>
            <a:lvl6pPr lvl="5">
              <a:spcBef>
                <a:spcPts val="0"/>
              </a:spcBef>
              <a:spcAft>
                <a:spcPts val="0"/>
              </a:spcAft>
              <a:buClr>
                <a:srgbClr val="088BF5"/>
              </a:buClr>
              <a:buSzPts val="1100"/>
              <a:buNone/>
              <a:defRPr sz="1100">
                <a:solidFill>
                  <a:srgbClr val="088BF5"/>
                </a:solidFill>
              </a:defRPr>
            </a:lvl6pPr>
            <a:lvl7pPr lvl="6">
              <a:spcBef>
                <a:spcPts val="0"/>
              </a:spcBef>
              <a:spcAft>
                <a:spcPts val="0"/>
              </a:spcAft>
              <a:buClr>
                <a:srgbClr val="088BF5"/>
              </a:buClr>
              <a:buSzPts val="1100"/>
              <a:buNone/>
              <a:defRPr sz="1100">
                <a:solidFill>
                  <a:srgbClr val="088BF5"/>
                </a:solidFill>
              </a:defRPr>
            </a:lvl7pPr>
            <a:lvl8pPr lvl="7">
              <a:spcBef>
                <a:spcPts val="0"/>
              </a:spcBef>
              <a:spcAft>
                <a:spcPts val="0"/>
              </a:spcAft>
              <a:buClr>
                <a:srgbClr val="088BF5"/>
              </a:buClr>
              <a:buSzPts val="1100"/>
              <a:buNone/>
              <a:defRPr sz="1100">
                <a:solidFill>
                  <a:srgbClr val="088BF5"/>
                </a:solidFill>
              </a:defRPr>
            </a:lvl8pPr>
            <a:lvl9pPr lvl="8">
              <a:spcBef>
                <a:spcPts val="0"/>
              </a:spcBef>
              <a:spcAft>
                <a:spcPts val="0"/>
              </a:spcAft>
              <a:buClr>
                <a:srgbClr val="088BF5"/>
              </a:buClr>
              <a:buSzPts val="1100"/>
              <a:buNone/>
              <a:defRPr sz="1100">
                <a:solidFill>
                  <a:srgbClr val="088BF5"/>
                </a:solidFill>
              </a:defRPr>
            </a:lvl9pPr>
          </a:lstStyle>
          <a:p/>
        </p:txBody>
      </p:sp>
      <p:sp>
        <p:nvSpPr>
          <p:cNvPr id="555" name="Google Shape;555;p85"/>
          <p:cNvSpPr txBox="1"/>
          <p:nvPr>
            <p:ph idx="7" type="body"/>
          </p:nvPr>
        </p:nvSpPr>
        <p:spPr>
          <a:xfrm>
            <a:off x="7055412" y="3480163"/>
            <a:ext cx="1495500" cy="1311300"/>
          </a:xfrm>
          <a:prstGeom prst="rect">
            <a:avLst/>
          </a:prstGeom>
        </p:spPr>
        <p:txBody>
          <a:bodyPr anchorCtr="0" anchor="t" bIns="91425" lIns="91425" spcFirstLastPara="1" rIns="91425" wrap="square" tIns="91425">
            <a:noAutofit/>
          </a:bodyPr>
          <a:lstStyle>
            <a:lvl1pPr indent="-279400" lvl="0" marL="457200">
              <a:spcBef>
                <a:spcPts val="0"/>
              </a:spcBef>
              <a:spcAft>
                <a:spcPts val="0"/>
              </a:spcAft>
              <a:buClr>
                <a:srgbClr val="666666"/>
              </a:buClr>
              <a:buSzPts val="800"/>
              <a:buChar char="●"/>
              <a:defRPr sz="800">
                <a:solidFill>
                  <a:srgbClr val="666666"/>
                </a:solidFill>
              </a:defRPr>
            </a:lvl1pPr>
            <a:lvl2pPr indent="-279400" lvl="1" marL="914400">
              <a:spcBef>
                <a:spcPts val="0"/>
              </a:spcBef>
              <a:spcAft>
                <a:spcPts val="0"/>
              </a:spcAft>
              <a:buClr>
                <a:srgbClr val="666666"/>
              </a:buClr>
              <a:buSzPts val="800"/>
              <a:buChar char="○"/>
              <a:defRPr sz="800">
                <a:solidFill>
                  <a:srgbClr val="666666"/>
                </a:solidFill>
              </a:defRPr>
            </a:lvl2pPr>
            <a:lvl3pPr indent="-279400" lvl="2" marL="1371600">
              <a:spcBef>
                <a:spcPts val="0"/>
              </a:spcBef>
              <a:spcAft>
                <a:spcPts val="0"/>
              </a:spcAft>
              <a:buClr>
                <a:srgbClr val="666666"/>
              </a:buClr>
              <a:buSzPts val="800"/>
              <a:buChar char="■"/>
              <a:defRPr sz="800">
                <a:solidFill>
                  <a:srgbClr val="666666"/>
                </a:solidFill>
              </a:defRPr>
            </a:lvl3pPr>
            <a:lvl4pPr indent="-279400" lvl="3" marL="1828800">
              <a:spcBef>
                <a:spcPts val="0"/>
              </a:spcBef>
              <a:spcAft>
                <a:spcPts val="0"/>
              </a:spcAft>
              <a:buClr>
                <a:srgbClr val="666666"/>
              </a:buClr>
              <a:buSzPts val="800"/>
              <a:buChar char="●"/>
              <a:defRPr sz="800">
                <a:solidFill>
                  <a:srgbClr val="666666"/>
                </a:solidFill>
              </a:defRPr>
            </a:lvl4pPr>
            <a:lvl5pPr indent="-279400" lvl="4" marL="2286000">
              <a:spcBef>
                <a:spcPts val="0"/>
              </a:spcBef>
              <a:spcAft>
                <a:spcPts val="0"/>
              </a:spcAft>
              <a:buClr>
                <a:srgbClr val="666666"/>
              </a:buClr>
              <a:buSzPts val="800"/>
              <a:buChar char="○"/>
              <a:defRPr sz="800">
                <a:solidFill>
                  <a:srgbClr val="666666"/>
                </a:solidFill>
              </a:defRPr>
            </a:lvl5pPr>
            <a:lvl6pPr indent="-279400" lvl="5" marL="2743200">
              <a:spcBef>
                <a:spcPts val="0"/>
              </a:spcBef>
              <a:spcAft>
                <a:spcPts val="0"/>
              </a:spcAft>
              <a:buClr>
                <a:srgbClr val="666666"/>
              </a:buClr>
              <a:buSzPts val="800"/>
              <a:buChar char="■"/>
              <a:defRPr sz="800">
                <a:solidFill>
                  <a:srgbClr val="666666"/>
                </a:solidFill>
              </a:defRPr>
            </a:lvl6pPr>
            <a:lvl7pPr indent="-279400" lvl="6" marL="3200400">
              <a:spcBef>
                <a:spcPts val="0"/>
              </a:spcBef>
              <a:spcAft>
                <a:spcPts val="0"/>
              </a:spcAft>
              <a:buClr>
                <a:srgbClr val="666666"/>
              </a:buClr>
              <a:buSzPts val="800"/>
              <a:buChar char="●"/>
              <a:defRPr sz="800">
                <a:solidFill>
                  <a:srgbClr val="666666"/>
                </a:solidFill>
              </a:defRPr>
            </a:lvl7pPr>
            <a:lvl8pPr indent="-279400" lvl="7" marL="3657600">
              <a:spcBef>
                <a:spcPts val="0"/>
              </a:spcBef>
              <a:spcAft>
                <a:spcPts val="0"/>
              </a:spcAft>
              <a:buClr>
                <a:srgbClr val="666666"/>
              </a:buClr>
              <a:buSzPts val="800"/>
              <a:buChar char="○"/>
              <a:defRPr sz="800">
                <a:solidFill>
                  <a:srgbClr val="666666"/>
                </a:solidFill>
              </a:defRPr>
            </a:lvl8pPr>
            <a:lvl9pPr indent="-279400" lvl="8" marL="4114800">
              <a:spcBef>
                <a:spcPts val="0"/>
              </a:spcBef>
              <a:spcAft>
                <a:spcPts val="0"/>
              </a:spcAft>
              <a:buClr>
                <a:srgbClr val="666666"/>
              </a:buClr>
              <a:buSzPts val="800"/>
              <a:buChar char="■"/>
              <a:defRPr sz="800">
                <a:solidFill>
                  <a:srgbClr val="666666"/>
                </a:solidFill>
              </a:defRPr>
            </a:lvl9pPr>
          </a:lstStyle>
          <a:p/>
        </p:txBody>
      </p:sp>
      <p:sp>
        <p:nvSpPr>
          <p:cNvPr id="556" name="Google Shape;556;p85"/>
          <p:cNvSpPr txBox="1"/>
          <p:nvPr>
            <p:ph idx="8" type="subTitle"/>
          </p:nvPr>
        </p:nvSpPr>
        <p:spPr>
          <a:xfrm>
            <a:off x="7091193" y="3172035"/>
            <a:ext cx="1661700" cy="432000"/>
          </a:xfrm>
          <a:prstGeom prst="rect">
            <a:avLst/>
          </a:prstGeom>
        </p:spPr>
        <p:txBody>
          <a:bodyPr anchorCtr="0" anchor="t" bIns="45725" lIns="45725" spcFirstLastPara="1" rIns="45725" wrap="square" tIns="45725">
            <a:noAutofit/>
          </a:bodyPr>
          <a:lstStyle>
            <a:lvl1pPr lvl="0">
              <a:spcBef>
                <a:spcPts val="0"/>
              </a:spcBef>
              <a:spcAft>
                <a:spcPts val="0"/>
              </a:spcAft>
              <a:buClr>
                <a:srgbClr val="088BF5"/>
              </a:buClr>
              <a:buSzPts val="1100"/>
              <a:buNone/>
              <a:defRPr sz="1100">
                <a:solidFill>
                  <a:srgbClr val="088BF5"/>
                </a:solidFill>
              </a:defRPr>
            </a:lvl1pPr>
            <a:lvl2pPr lvl="1">
              <a:spcBef>
                <a:spcPts val="0"/>
              </a:spcBef>
              <a:spcAft>
                <a:spcPts val="0"/>
              </a:spcAft>
              <a:buClr>
                <a:srgbClr val="088BF5"/>
              </a:buClr>
              <a:buSzPts val="1100"/>
              <a:buNone/>
              <a:defRPr sz="1100">
                <a:solidFill>
                  <a:srgbClr val="088BF5"/>
                </a:solidFill>
              </a:defRPr>
            </a:lvl2pPr>
            <a:lvl3pPr lvl="2">
              <a:spcBef>
                <a:spcPts val="0"/>
              </a:spcBef>
              <a:spcAft>
                <a:spcPts val="0"/>
              </a:spcAft>
              <a:buClr>
                <a:srgbClr val="088BF5"/>
              </a:buClr>
              <a:buSzPts val="1100"/>
              <a:buNone/>
              <a:defRPr sz="1100">
                <a:solidFill>
                  <a:srgbClr val="088BF5"/>
                </a:solidFill>
              </a:defRPr>
            </a:lvl3pPr>
            <a:lvl4pPr lvl="3">
              <a:spcBef>
                <a:spcPts val="0"/>
              </a:spcBef>
              <a:spcAft>
                <a:spcPts val="0"/>
              </a:spcAft>
              <a:buClr>
                <a:srgbClr val="088BF5"/>
              </a:buClr>
              <a:buSzPts val="1100"/>
              <a:buNone/>
              <a:defRPr sz="1100">
                <a:solidFill>
                  <a:srgbClr val="088BF5"/>
                </a:solidFill>
              </a:defRPr>
            </a:lvl4pPr>
            <a:lvl5pPr lvl="4">
              <a:spcBef>
                <a:spcPts val="0"/>
              </a:spcBef>
              <a:spcAft>
                <a:spcPts val="0"/>
              </a:spcAft>
              <a:buClr>
                <a:srgbClr val="088BF5"/>
              </a:buClr>
              <a:buSzPts val="1100"/>
              <a:buNone/>
              <a:defRPr sz="1100">
                <a:solidFill>
                  <a:srgbClr val="088BF5"/>
                </a:solidFill>
              </a:defRPr>
            </a:lvl5pPr>
            <a:lvl6pPr lvl="5">
              <a:spcBef>
                <a:spcPts val="0"/>
              </a:spcBef>
              <a:spcAft>
                <a:spcPts val="0"/>
              </a:spcAft>
              <a:buClr>
                <a:srgbClr val="088BF5"/>
              </a:buClr>
              <a:buSzPts val="1100"/>
              <a:buNone/>
              <a:defRPr sz="1100">
                <a:solidFill>
                  <a:srgbClr val="088BF5"/>
                </a:solidFill>
              </a:defRPr>
            </a:lvl6pPr>
            <a:lvl7pPr lvl="6">
              <a:spcBef>
                <a:spcPts val="0"/>
              </a:spcBef>
              <a:spcAft>
                <a:spcPts val="0"/>
              </a:spcAft>
              <a:buClr>
                <a:srgbClr val="088BF5"/>
              </a:buClr>
              <a:buSzPts val="1100"/>
              <a:buNone/>
              <a:defRPr sz="1100">
                <a:solidFill>
                  <a:srgbClr val="088BF5"/>
                </a:solidFill>
              </a:defRPr>
            </a:lvl7pPr>
            <a:lvl8pPr lvl="7">
              <a:spcBef>
                <a:spcPts val="0"/>
              </a:spcBef>
              <a:spcAft>
                <a:spcPts val="0"/>
              </a:spcAft>
              <a:buClr>
                <a:srgbClr val="088BF5"/>
              </a:buClr>
              <a:buSzPts val="1100"/>
              <a:buNone/>
              <a:defRPr sz="1100">
                <a:solidFill>
                  <a:srgbClr val="088BF5"/>
                </a:solidFill>
              </a:defRPr>
            </a:lvl8pPr>
            <a:lvl9pPr lvl="8">
              <a:spcBef>
                <a:spcPts val="0"/>
              </a:spcBef>
              <a:spcAft>
                <a:spcPts val="0"/>
              </a:spcAft>
              <a:buClr>
                <a:srgbClr val="088BF5"/>
              </a:buClr>
              <a:buSzPts val="1100"/>
              <a:buNone/>
              <a:defRPr sz="1100">
                <a:solidFill>
                  <a:srgbClr val="088BF5"/>
                </a:solidFill>
              </a:defRPr>
            </a:lvl9pPr>
          </a:lstStyle>
          <a:p/>
        </p:txBody>
      </p:sp>
      <p:cxnSp>
        <p:nvCxnSpPr>
          <p:cNvPr id="557" name="Google Shape;557;p85"/>
          <p:cNvCxnSpPr/>
          <p:nvPr/>
        </p:nvCxnSpPr>
        <p:spPr>
          <a:xfrm>
            <a:off x="2743875" y="2491550"/>
            <a:ext cx="0" cy="1682700"/>
          </a:xfrm>
          <a:prstGeom prst="straightConnector1">
            <a:avLst/>
          </a:prstGeom>
          <a:noFill/>
          <a:ln cap="flat" cmpd="sng" w="9525">
            <a:solidFill>
              <a:srgbClr val="CCCCCC"/>
            </a:solidFill>
            <a:prstDash val="solid"/>
            <a:round/>
            <a:headEnd len="med" w="med" type="none"/>
            <a:tailEnd len="med" w="med" type="none"/>
          </a:ln>
        </p:spPr>
      </p:cxnSp>
      <p:cxnSp>
        <p:nvCxnSpPr>
          <p:cNvPr id="558" name="Google Shape;558;p85"/>
          <p:cNvCxnSpPr/>
          <p:nvPr/>
        </p:nvCxnSpPr>
        <p:spPr>
          <a:xfrm>
            <a:off x="4804715" y="2491550"/>
            <a:ext cx="0" cy="1682700"/>
          </a:xfrm>
          <a:prstGeom prst="straightConnector1">
            <a:avLst/>
          </a:prstGeom>
          <a:noFill/>
          <a:ln cap="flat" cmpd="sng" w="9525">
            <a:solidFill>
              <a:srgbClr val="CCCCCC"/>
            </a:solidFill>
            <a:prstDash val="solid"/>
            <a:round/>
            <a:headEnd len="med" w="med" type="none"/>
            <a:tailEnd len="med" w="med" type="none"/>
          </a:ln>
        </p:spPr>
      </p:cxnSp>
      <p:cxnSp>
        <p:nvCxnSpPr>
          <p:cNvPr id="559" name="Google Shape;559;p85"/>
          <p:cNvCxnSpPr/>
          <p:nvPr/>
        </p:nvCxnSpPr>
        <p:spPr>
          <a:xfrm>
            <a:off x="6862600" y="2491550"/>
            <a:ext cx="0" cy="1682700"/>
          </a:xfrm>
          <a:prstGeom prst="straightConnector1">
            <a:avLst/>
          </a:prstGeom>
          <a:noFill/>
          <a:ln cap="flat" cmpd="sng" w="9525">
            <a:solidFill>
              <a:srgbClr val="CCCCCC"/>
            </a:solidFill>
            <a:prstDash val="solid"/>
            <a:round/>
            <a:headEnd len="med" w="med" type="none"/>
            <a:tailEnd len="med" w="med" type="none"/>
          </a:ln>
        </p:spPr>
      </p:cxnSp>
      <p:pic>
        <p:nvPicPr>
          <p:cNvPr id="560" name="Google Shape;560;p85"/>
          <p:cNvPicPr preferRelativeResize="0"/>
          <p:nvPr/>
        </p:nvPicPr>
        <p:blipFill rotWithShape="1">
          <a:blip r:embed="rId2">
            <a:alphaModFix/>
          </a:blip>
          <a:srcRect b="0" l="0" r="0" t="0"/>
          <a:stretch/>
        </p:blipFill>
        <p:spPr>
          <a:xfrm>
            <a:off x="221525" y="210300"/>
            <a:ext cx="138325" cy="122950"/>
          </a:xfrm>
          <a:prstGeom prst="rect">
            <a:avLst/>
          </a:prstGeom>
          <a:noFill/>
          <a:ln>
            <a:noFill/>
          </a:ln>
        </p:spPr>
      </p:pic>
      <p:sp>
        <p:nvSpPr>
          <p:cNvPr id="561" name="Google Shape;561;p85"/>
          <p:cNvSpPr txBox="1"/>
          <p:nvPr>
            <p:ph idx="9" type="subTitle"/>
          </p:nvPr>
        </p:nvSpPr>
        <p:spPr>
          <a:xfrm>
            <a:off x="952300" y="210275"/>
            <a:ext cx="2903700" cy="123000"/>
          </a:xfrm>
          <a:prstGeom prst="rect">
            <a:avLst/>
          </a:prstGeom>
        </p:spPr>
        <p:txBody>
          <a:bodyPr anchorCtr="0" anchor="ctr" bIns="0" lIns="0" spcFirstLastPara="1" rIns="0" wrap="square" tIns="0">
            <a:noAutofit/>
          </a:bodyPr>
          <a:lstStyle>
            <a:lvl1pPr lvl="0">
              <a:lnSpc>
                <a:spcPct val="100000"/>
              </a:lnSpc>
              <a:spcBef>
                <a:spcPts val="0"/>
              </a:spcBef>
              <a:spcAft>
                <a:spcPts val="0"/>
              </a:spcAft>
              <a:buClr>
                <a:schemeClr val="dk1"/>
              </a:buClr>
              <a:buSzPts val="800"/>
              <a:buFont typeface="Montserrat SemiBold"/>
              <a:buNone/>
              <a:defRPr sz="800">
                <a:solidFill>
                  <a:schemeClr val="dk1"/>
                </a:solidFill>
                <a:latin typeface="Montserrat SemiBold"/>
                <a:ea typeface="Montserrat SemiBold"/>
                <a:cs typeface="Montserrat SemiBold"/>
                <a:sym typeface="Montserrat SemiBold"/>
              </a:defRPr>
            </a:lvl1pPr>
            <a:lvl2pPr lvl="1" algn="ctr">
              <a:lnSpc>
                <a:spcPct val="100000"/>
              </a:lnSpc>
              <a:spcBef>
                <a:spcPts val="0"/>
              </a:spcBef>
              <a:spcAft>
                <a:spcPts val="0"/>
              </a:spcAft>
              <a:buClr>
                <a:schemeClr val="lt1"/>
              </a:buClr>
              <a:buSzPts val="2800"/>
              <a:buNone/>
              <a:defRPr sz="2800">
                <a:solidFill>
                  <a:schemeClr val="lt1"/>
                </a:solidFill>
              </a:defRPr>
            </a:lvl2pPr>
            <a:lvl3pPr lvl="2" algn="ctr">
              <a:lnSpc>
                <a:spcPct val="100000"/>
              </a:lnSpc>
              <a:spcBef>
                <a:spcPts val="0"/>
              </a:spcBef>
              <a:spcAft>
                <a:spcPts val="0"/>
              </a:spcAft>
              <a:buClr>
                <a:schemeClr val="lt1"/>
              </a:buClr>
              <a:buSzPts val="2800"/>
              <a:buNone/>
              <a:defRPr sz="2800">
                <a:solidFill>
                  <a:schemeClr val="lt1"/>
                </a:solidFill>
              </a:defRPr>
            </a:lvl3pPr>
            <a:lvl4pPr lvl="3" algn="ctr">
              <a:lnSpc>
                <a:spcPct val="100000"/>
              </a:lnSpc>
              <a:spcBef>
                <a:spcPts val="0"/>
              </a:spcBef>
              <a:spcAft>
                <a:spcPts val="0"/>
              </a:spcAft>
              <a:buClr>
                <a:schemeClr val="lt1"/>
              </a:buClr>
              <a:buSzPts val="2800"/>
              <a:buNone/>
              <a:defRPr sz="2800">
                <a:solidFill>
                  <a:schemeClr val="lt1"/>
                </a:solidFill>
              </a:defRPr>
            </a:lvl4pPr>
            <a:lvl5pPr lvl="4" algn="ctr">
              <a:lnSpc>
                <a:spcPct val="100000"/>
              </a:lnSpc>
              <a:spcBef>
                <a:spcPts val="0"/>
              </a:spcBef>
              <a:spcAft>
                <a:spcPts val="0"/>
              </a:spcAft>
              <a:buClr>
                <a:schemeClr val="lt1"/>
              </a:buClr>
              <a:buSzPts val="2800"/>
              <a:buNone/>
              <a:defRPr sz="2800">
                <a:solidFill>
                  <a:schemeClr val="lt1"/>
                </a:solidFill>
              </a:defRPr>
            </a:lvl5pPr>
            <a:lvl6pPr lvl="5" algn="ctr">
              <a:lnSpc>
                <a:spcPct val="100000"/>
              </a:lnSpc>
              <a:spcBef>
                <a:spcPts val="0"/>
              </a:spcBef>
              <a:spcAft>
                <a:spcPts val="0"/>
              </a:spcAft>
              <a:buClr>
                <a:schemeClr val="lt1"/>
              </a:buClr>
              <a:buSzPts val="2800"/>
              <a:buNone/>
              <a:defRPr sz="2800">
                <a:solidFill>
                  <a:schemeClr val="lt1"/>
                </a:solidFill>
              </a:defRPr>
            </a:lvl6pPr>
            <a:lvl7pPr lvl="6" algn="ctr">
              <a:lnSpc>
                <a:spcPct val="100000"/>
              </a:lnSpc>
              <a:spcBef>
                <a:spcPts val="0"/>
              </a:spcBef>
              <a:spcAft>
                <a:spcPts val="0"/>
              </a:spcAft>
              <a:buClr>
                <a:schemeClr val="lt1"/>
              </a:buClr>
              <a:buSzPts val="2800"/>
              <a:buNone/>
              <a:defRPr sz="2800">
                <a:solidFill>
                  <a:schemeClr val="lt1"/>
                </a:solidFill>
              </a:defRPr>
            </a:lvl7pPr>
            <a:lvl8pPr lvl="7" algn="ctr">
              <a:lnSpc>
                <a:spcPct val="100000"/>
              </a:lnSpc>
              <a:spcBef>
                <a:spcPts val="0"/>
              </a:spcBef>
              <a:spcAft>
                <a:spcPts val="0"/>
              </a:spcAft>
              <a:buClr>
                <a:schemeClr val="lt1"/>
              </a:buClr>
              <a:buSzPts val="2800"/>
              <a:buNone/>
              <a:defRPr sz="2800">
                <a:solidFill>
                  <a:schemeClr val="lt1"/>
                </a:solidFill>
              </a:defRPr>
            </a:lvl8pPr>
            <a:lvl9pPr lvl="8" algn="ctr">
              <a:lnSpc>
                <a:spcPct val="100000"/>
              </a:lnSpc>
              <a:spcBef>
                <a:spcPts val="0"/>
              </a:spcBef>
              <a:spcAft>
                <a:spcPts val="0"/>
              </a:spcAft>
              <a:buClr>
                <a:schemeClr val="lt1"/>
              </a:buClr>
              <a:buSzPts val="2800"/>
              <a:buNone/>
              <a:defRPr sz="2800">
                <a:solidFill>
                  <a:schemeClr val="lt1"/>
                </a:solidFill>
              </a:defRPr>
            </a:lvl9pPr>
          </a:lstStyle>
          <a:p/>
        </p:txBody>
      </p:sp>
      <p:sp>
        <p:nvSpPr>
          <p:cNvPr id="562" name="Google Shape;562;p85"/>
          <p:cNvSpPr txBox="1"/>
          <p:nvPr/>
        </p:nvSpPr>
        <p:spPr>
          <a:xfrm rot="-5400000">
            <a:off x="-975112" y="3297988"/>
            <a:ext cx="2528700" cy="771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500">
                <a:solidFill>
                  <a:srgbClr val="999999"/>
                </a:solidFill>
                <a:latin typeface="Montserrat Medium"/>
                <a:ea typeface="Montserrat Medium"/>
                <a:cs typeface="Montserrat Medium"/>
                <a:sym typeface="Montserrat Medium"/>
              </a:rPr>
              <a:t>© 2023 Skydio, Inc. Proprietary &amp; Confidential</a:t>
            </a:r>
            <a:endParaRPr sz="500">
              <a:solidFill>
                <a:srgbClr val="999999"/>
              </a:solidFill>
              <a:latin typeface="Montserrat Medium"/>
              <a:ea typeface="Montserrat Medium"/>
              <a:cs typeface="Montserrat Medium"/>
              <a:sym typeface="Montserrat Medium"/>
            </a:endParaRPr>
          </a:p>
        </p:txBody>
      </p:sp>
      <p:sp>
        <p:nvSpPr>
          <p:cNvPr id="563" name="Google Shape;563;p85"/>
          <p:cNvSpPr txBox="1"/>
          <p:nvPr/>
        </p:nvSpPr>
        <p:spPr>
          <a:xfrm>
            <a:off x="202413" y="4779625"/>
            <a:ext cx="176700" cy="2388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fld id="{00000000-1234-1234-1234-123412341234}" type="slidenum">
              <a:rPr lang="en" sz="700">
                <a:solidFill>
                  <a:schemeClr val="dk1"/>
                </a:solidFill>
                <a:latin typeface="Montserrat Medium"/>
                <a:ea typeface="Montserrat Medium"/>
                <a:cs typeface="Montserrat Medium"/>
                <a:sym typeface="Montserrat Medium"/>
              </a:rPr>
              <a:t>‹#›</a:t>
            </a:fld>
            <a:endParaRPr sz="700">
              <a:solidFill>
                <a:schemeClr val="dk1"/>
              </a:solidFill>
              <a:latin typeface="Montserrat Medium"/>
              <a:ea typeface="Montserrat Medium"/>
              <a:cs typeface="Montserrat Medium"/>
              <a:sym typeface="Montserrat Medium"/>
            </a:endParaRPr>
          </a:p>
        </p:txBody>
      </p:sp>
    </p:spTree>
  </p:cSld>
  <p:clrMapOvr>
    <a:masterClrMapping/>
  </p:clrMapOvr>
</p:sldLayout>
</file>

<file path=ppt/slideLayouts/slideLayout8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 - 50/50 Text - Dark">
  <p:cSld name="TITLE_AND_BODY_1_1">
    <p:bg>
      <p:bgPr>
        <a:solidFill>
          <a:srgbClr val="000000"/>
        </a:solidFill>
      </p:bgPr>
    </p:bg>
    <p:spTree>
      <p:nvGrpSpPr>
        <p:cNvPr id="564" name="Shape 564"/>
        <p:cNvGrpSpPr/>
        <p:nvPr/>
      </p:nvGrpSpPr>
      <p:grpSpPr>
        <a:xfrm>
          <a:off x="0" y="0"/>
          <a:ext cx="0" cy="0"/>
          <a:chOff x="0" y="0"/>
          <a:chExt cx="0" cy="0"/>
        </a:xfrm>
      </p:grpSpPr>
      <p:sp>
        <p:nvSpPr>
          <p:cNvPr id="565" name="Google Shape;565;p86"/>
          <p:cNvSpPr txBox="1"/>
          <p:nvPr>
            <p:ph type="ctrTitle"/>
          </p:nvPr>
        </p:nvSpPr>
        <p:spPr>
          <a:xfrm>
            <a:off x="952300" y="923200"/>
            <a:ext cx="3244800" cy="916800"/>
          </a:xfrm>
          <a:prstGeom prst="rect">
            <a:avLst/>
          </a:prstGeom>
        </p:spPr>
        <p:txBody>
          <a:bodyPr anchorCtr="0" anchor="t" bIns="45725" lIns="0" spcFirstLastPara="1" rIns="45725" wrap="square" tIns="45725">
            <a:noAutofit/>
          </a:bodyPr>
          <a:lstStyle>
            <a:lvl1pPr lvl="0">
              <a:lnSpc>
                <a:spcPct val="95000"/>
              </a:lnSpc>
              <a:spcBef>
                <a:spcPts val="0"/>
              </a:spcBef>
              <a:spcAft>
                <a:spcPts val="0"/>
              </a:spcAft>
              <a:buClr>
                <a:schemeClr val="lt1"/>
              </a:buClr>
              <a:buSzPts val="2400"/>
              <a:buNone/>
              <a:defRPr sz="2400">
                <a:solidFill>
                  <a:schemeClr val="lt1"/>
                </a:solidFill>
              </a:defRPr>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pic>
        <p:nvPicPr>
          <p:cNvPr id="566" name="Google Shape;566;p86"/>
          <p:cNvPicPr preferRelativeResize="0"/>
          <p:nvPr/>
        </p:nvPicPr>
        <p:blipFill rotWithShape="1">
          <a:blip r:embed="rId2">
            <a:alphaModFix/>
          </a:blip>
          <a:srcRect b="0" l="0" r="0" t="0"/>
          <a:stretch/>
        </p:blipFill>
        <p:spPr>
          <a:xfrm>
            <a:off x="221525" y="210300"/>
            <a:ext cx="138325" cy="122950"/>
          </a:xfrm>
          <a:prstGeom prst="rect">
            <a:avLst/>
          </a:prstGeom>
          <a:noFill/>
          <a:ln>
            <a:noFill/>
          </a:ln>
        </p:spPr>
      </p:pic>
      <p:sp>
        <p:nvSpPr>
          <p:cNvPr id="567" name="Google Shape;567;p86"/>
          <p:cNvSpPr txBox="1"/>
          <p:nvPr>
            <p:ph idx="1" type="subTitle"/>
          </p:nvPr>
        </p:nvSpPr>
        <p:spPr>
          <a:xfrm>
            <a:off x="952300" y="210275"/>
            <a:ext cx="2903700" cy="123000"/>
          </a:xfrm>
          <a:prstGeom prst="rect">
            <a:avLst/>
          </a:prstGeom>
        </p:spPr>
        <p:txBody>
          <a:bodyPr anchorCtr="0" anchor="ctr" bIns="0" lIns="0" spcFirstLastPara="1" rIns="0" wrap="square" tIns="0">
            <a:noAutofit/>
          </a:bodyPr>
          <a:lstStyle>
            <a:lvl1pPr lvl="0">
              <a:lnSpc>
                <a:spcPct val="100000"/>
              </a:lnSpc>
              <a:spcBef>
                <a:spcPts val="0"/>
              </a:spcBef>
              <a:spcAft>
                <a:spcPts val="0"/>
              </a:spcAft>
              <a:buClr>
                <a:schemeClr val="lt1"/>
              </a:buClr>
              <a:buSzPts val="800"/>
              <a:buFont typeface="Montserrat SemiBold"/>
              <a:buNone/>
              <a:defRPr sz="800">
                <a:solidFill>
                  <a:schemeClr val="lt1"/>
                </a:solidFill>
                <a:latin typeface="Montserrat SemiBold"/>
                <a:ea typeface="Montserrat SemiBold"/>
                <a:cs typeface="Montserrat SemiBold"/>
                <a:sym typeface="Montserrat SemiBold"/>
              </a:defRPr>
            </a:lvl1pPr>
            <a:lvl2pPr lvl="1" algn="ctr">
              <a:lnSpc>
                <a:spcPct val="100000"/>
              </a:lnSpc>
              <a:spcBef>
                <a:spcPts val="0"/>
              </a:spcBef>
              <a:spcAft>
                <a:spcPts val="0"/>
              </a:spcAft>
              <a:buClr>
                <a:schemeClr val="lt1"/>
              </a:buClr>
              <a:buSzPts val="2800"/>
              <a:buNone/>
              <a:defRPr sz="2800">
                <a:solidFill>
                  <a:schemeClr val="lt1"/>
                </a:solidFill>
              </a:defRPr>
            </a:lvl2pPr>
            <a:lvl3pPr lvl="2" algn="ctr">
              <a:lnSpc>
                <a:spcPct val="100000"/>
              </a:lnSpc>
              <a:spcBef>
                <a:spcPts val="0"/>
              </a:spcBef>
              <a:spcAft>
                <a:spcPts val="0"/>
              </a:spcAft>
              <a:buClr>
                <a:schemeClr val="lt1"/>
              </a:buClr>
              <a:buSzPts val="2800"/>
              <a:buNone/>
              <a:defRPr sz="2800">
                <a:solidFill>
                  <a:schemeClr val="lt1"/>
                </a:solidFill>
              </a:defRPr>
            </a:lvl3pPr>
            <a:lvl4pPr lvl="3" algn="ctr">
              <a:lnSpc>
                <a:spcPct val="100000"/>
              </a:lnSpc>
              <a:spcBef>
                <a:spcPts val="0"/>
              </a:spcBef>
              <a:spcAft>
                <a:spcPts val="0"/>
              </a:spcAft>
              <a:buClr>
                <a:schemeClr val="lt1"/>
              </a:buClr>
              <a:buSzPts val="2800"/>
              <a:buNone/>
              <a:defRPr sz="2800">
                <a:solidFill>
                  <a:schemeClr val="lt1"/>
                </a:solidFill>
              </a:defRPr>
            </a:lvl4pPr>
            <a:lvl5pPr lvl="4" algn="ctr">
              <a:lnSpc>
                <a:spcPct val="100000"/>
              </a:lnSpc>
              <a:spcBef>
                <a:spcPts val="0"/>
              </a:spcBef>
              <a:spcAft>
                <a:spcPts val="0"/>
              </a:spcAft>
              <a:buClr>
                <a:schemeClr val="lt1"/>
              </a:buClr>
              <a:buSzPts val="2800"/>
              <a:buNone/>
              <a:defRPr sz="2800">
                <a:solidFill>
                  <a:schemeClr val="lt1"/>
                </a:solidFill>
              </a:defRPr>
            </a:lvl5pPr>
            <a:lvl6pPr lvl="5" algn="ctr">
              <a:lnSpc>
                <a:spcPct val="100000"/>
              </a:lnSpc>
              <a:spcBef>
                <a:spcPts val="0"/>
              </a:spcBef>
              <a:spcAft>
                <a:spcPts val="0"/>
              </a:spcAft>
              <a:buClr>
                <a:schemeClr val="lt1"/>
              </a:buClr>
              <a:buSzPts val="2800"/>
              <a:buNone/>
              <a:defRPr sz="2800">
                <a:solidFill>
                  <a:schemeClr val="lt1"/>
                </a:solidFill>
              </a:defRPr>
            </a:lvl6pPr>
            <a:lvl7pPr lvl="6" algn="ctr">
              <a:lnSpc>
                <a:spcPct val="100000"/>
              </a:lnSpc>
              <a:spcBef>
                <a:spcPts val="0"/>
              </a:spcBef>
              <a:spcAft>
                <a:spcPts val="0"/>
              </a:spcAft>
              <a:buClr>
                <a:schemeClr val="lt1"/>
              </a:buClr>
              <a:buSzPts val="2800"/>
              <a:buNone/>
              <a:defRPr sz="2800">
                <a:solidFill>
                  <a:schemeClr val="lt1"/>
                </a:solidFill>
              </a:defRPr>
            </a:lvl7pPr>
            <a:lvl8pPr lvl="7" algn="ctr">
              <a:lnSpc>
                <a:spcPct val="100000"/>
              </a:lnSpc>
              <a:spcBef>
                <a:spcPts val="0"/>
              </a:spcBef>
              <a:spcAft>
                <a:spcPts val="0"/>
              </a:spcAft>
              <a:buClr>
                <a:schemeClr val="lt1"/>
              </a:buClr>
              <a:buSzPts val="2800"/>
              <a:buNone/>
              <a:defRPr sz="2800">
                <a:solidFill>
                  <a:schemeClr val="lt1"/>
                </a:solidFill>
              </a:defRPr>
            </a:lvl8pPr>
            <a:lvl9pPr lvl="8" algn="ctr">
              <a:lnSpc>
                <a:spcPct val="100000"/>
              </a:lnSpc>
              <a:spcBef>
                <a:spcPts val="0"/>
              </a:spcBef>
              <a:spcAft>
                <a:spcPts val="0"/>
              </a:spcAft>
              <a:buClr>
                <a:schemeClr val="lt1"/>
              </a:buClr>
              <a:buSzPts val="2800"/>
              <a:buNone/>
              <a:defRPr sz="2800">
                <a:solidFill>
                  <a:schemeClr val="lt1"/>
                </a:solidFill>
              </a:defRPr>
            </a:lvl9pPr>
          </a:lstStyle>
          <a:p/>
        </p:txBody>
      </p:sp>
      <p:sp>
        <p:nvSpPr>
          <p:cNvPr id="568" name="Google Shape;568;p86"/>
          <p:cNvSpPr txBox="1"/>
          <p:nvPr/>
        </p:nvSpPr>
        <p:spPr>
          <a:xfrm rot="-5400000">
            <a:off x="-975112" y="3297988"/>
            <a:ext cx="2528700" cy="771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500">
                <a:solidFill>
                  <a:srgbClr val="666666"/>
                </a:solidFill>
                <a:latin typeface="Montserrat Medium"/>
                <a:ea typeface="Montserrat Medium"/>
                <a:cs typeface="Montserrat Medium"/>
                <a:sym typeface="Montserrat Medium"/>
              </a:rPr>
              <a:t>© 2023 Skydio, Inc. Proprietary &amp; Confidential</a:t>
            </a:r>
            <a:endParaRPr sz="500">
              <a:solidFill>
                <a:srgbClr val="666666"/>
              </a:solidFill>
              <a:latin typeface="Montserrat Medium"/>
              <a:ea typeface="Montserrat Medium"/>
              <a:cs typeface="Montserrat Medium"/>
              <a:sym typeface="Montserrat Medium"/>
            </a:endParaRPr>
          </a:p>
        </p:txBody>
      </p:sp>
      <p:sp>
        <p:nvSpPr>
          <p:cNvPr id="569" name="Google Shape;569;p86"/>
          <p:cNvSpPr txBox="1"/>
          <p:nvPr/>
        </p:nvSpPr>
        <p:spPr>
          <a:xfrm>
            <a:off x="202413" y="4779625"/>
            <a:ext cx="176700" cy="2388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fld id="{00000000-1234-1234-1234-123412341234}" type="slidenum">
              <a:rPr lang="en" sz="700">
                <a:solidFill>
                  <a:schemeClr val="lt1"/>
                </a:solidFill>
                <a:latin typeface="Montserrat Medium"/>
                <a:ea typeface="Montserrat Medium"/>
                <a:cs typeface="Montserrat Medium"/>
                <a:sym typeface="Montserrat Medium"/>
              </a:rPr>
              <a:t>‹#›</a:t>
            </a:fld>
            <a:endParaRPr sz="700">
              <a:solidFill>
                <a:schemeClr val="lt1"/>
              </a:solidFill>
              <a:latin typeface="Montserrat Medium"/>
              <a:ea typeface="Montserrat Medium"/>
              <a:cs typeface="Montserrat Medium"/>
              <a:sym typeface="Montserrat Medium"/>
            </a:endParaRPr>
          </a:p>
        </p:txBody>
      </p:sp>
      <p:sp>
        <p:nvSpPr>
          <p:cNvPr id="570" name="Google Shape;570;p86"/>
          <p:cNvSpPr txBox="1"/>
          <p:nvPr>
            <p:ph idx="2" type="body"/>
          </p:nvPr>
        </p:nvSpPr>
        <p:spPr>
          <a:xfrm>
            <a:off x="885925" y="2778988"/>
            <a:ext cx="3029100" cy="1925700"/>
          </a:xfrm>
          <a:prstGeom prst="rect">
            <a:avLst/>
          </a:prstGeom>
        </p:spPr>
        <p:txBody>
          <a:bodyPr anchorCtr="0" anchor="t" bIns="91425" lIns="91425" spcFirstLastPara="1" rIns="91425" wrap="square" tIns="91425">
            <a:noAutofit/>
          </a:bodyPr>
          <a:lstStyle>
            <a:lvl1pPr indent="-285750" lvl="0" marL="457200">
              <a:spcBef>
                <a:spcPts val="0"/>
              </a:spcBef>
              <a:spcAft>
                <a:spcPts val="0"/>
              </a:spcAft>
              <a:buSzPts val="900"/>
              <a:buChar char="●"/>
              <a:defRPr sz="900"/>
            </a:lvl1pPr>
            <a:lvl2pPr indent="-285750" lvl="1" marL="914400">
              <a:spcBef>
                <a:spcPts val="0"/>
              </a:spcBef>
              <a:spcAft>
                <a:spcPts val="0"/>
              </a:spcAft>
              <a:buSzPts val="900"/>
              <a:buChar char="○"/>
              <a:defRPr sz="900"/>
            </a:lvl2pPr>
            <a:lvl3pPr indent="-285750" lvl="2" marL="1371600">
              <a:spcBef>
                <a:spcPts val="0"/>
              </a:spcBef>
              <a:spcAft>
                <a:spcPts val="0"/>
              </a:spcAft>
              <a:buSzPts val="900"/>
              <a:buChar char="■"/>
              <a:defRPr sz="900"/>
            </a:lvl3pPr>
            <a:lvl4pPr indent="-285750" lvl="3" marL="1828800">
              <a:spcBef>
                <a:spcPts val="0"/>
              </a:spcBef>
              <a:spcAft>
                <a:spcPts val="0"/>
              </a:spcAft>
              <a:buSzPts val="900"/>
              <a:buChar char="●"/>
              <a:defRPr sz="900"/>
            </a:lvl4pPr>
            <a:lvl5pPr indent="-285750" lvl="4" marL="2286000">
              <a:spcBef>
                <a:spcPts val="0"/>
              </a:spcBef>
              <a:spcAft>
                <a:spcPts val="0"/>
              </a:spcAft>
              <a:buSzPts val="900"/>
              <a:buChar char="○"/>
              <a:defRPr sz="900"/>
            </a:lvl5pPr>
            <a:lvl6pPr indent="-285750" lvl="5" marL="2743200">
              <a:spcBef>
                <a:spcPts val="0"/>
              </a:spcBef>
              <a:spcAft>
                <a:spcPts val="0"/>
              </a:spcAft>
              <a:buSzPts val="900"/>
              <a:buChar char="■"/>
              <a:defRPr sz="900"/>
            </a:lvl6pPr>
            <a:lvl7pPr indent="-285750" lvl="6" marL="3200400">
              <a:spcBef>
                <a:spcPts val="0"/>
              </a:spcBef>
              <a:spcAft>
                <a:spcPts val="0"/>
              </a:spcAft>
              <a:buSzPts val="900"/>
              <a:buChar char="●"/>
              <a:defRPr sz="900"/>
            </a:lvl7pPr>
            <a:lvl8pPr indent="-285750" lvl="7" marL="3657600">
              <a:spcBef>
                <a:spcPts val="0"/>
              </a:spcBef>
              <a:spcAft>
                <a:spcPts val="0"/>
              </a:spcAft>
              <a:buSzPts val="900"/>
              <a:buChar char="○"/>
              <a:defRPr sz="900"/>
            </a:lvl8pPr>
            <a:lvl9pPr indent="-285750" lvl="8" marL="4114800">
              <a:spcBef>
                <a:spcPts val="0"/>
              </a:spcBef>
              <a:spcAft>
                <a:spcPts val="0"/>
              </a:spcAft>
              <a:buSzPts val="900"/>
              <a:buChar char="■"/>
              <a:defRPr sz="900"/>
            </a:lvl9pPr>
          </a:lstStyle>
          <a:p/>
        </p:txBody>
      </p:sp>
      <p:sp>
        <p:nvSpPr>
          <p:cNvPr id="571" name="Google Shape;571;p86"/>
          <p:cNvSpPr/>
          <p:nvPr/>
        </p:nvSpPr>
        <p:spPr>
          <a:xfrm>
            <a:off x="4655538" y="0"/>
            <a:ext cx="4485000" cy="5143500"/>
          </a:xfrm>
          <a:prstGeom prst="rect">
            <a:avLst/>
          </a:prstGeom>
          <a:solidFill>
            <a:schemeClr val="dk2"/>
          </a:solidFill>
          <a:ln>
            <a:noFill/>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572" name="Google Shape;572;p86"/>
          <p:cNvSpPr txBox="1"/>
          <p:nvPr>
            <p:ph idx="3" type="subTitle"/>
          </p:nvPr>
        </p:nvSpPr>
        <p:spPr>
          <a:xfrm>
            <a:off x="921713" y="2265025"/>
            <a:ext cx="3244800" cy="432000"/>
          </a:xfrm>
          <a:prstGeom prst="rect">
            <a:avLst/>
          </a:prstGeom>
        </p:spPr>
        <p:txBody>
          <a:bodyPr anchorCtr="0" anchor="t" bIns="45725" lIns="45725" spcFirstLastPara="1" rIns="45725" wrap="square" tIns="45725">
            <a:noAutofit/>
          </a:bodyPr>
          <a:lstStyle>
            <a:lvl1pPr lvl="0">
              <a:spcBef>
                <a:spcPts val="0"/>
              </a:spcBef>
              <a:spcAft>
                <a:spcPts val="0"/>
              </a:spcAft>
              <a:buClr>
                <a:srgbClr val="088BF5"/>
              </a:buClr>
              <a:buSzPts val="1200"/>
              <a:buNone/>
              <a:defRPr sz="1200">
                <a:solidFill>
                  <a:srgbClr val="088BF5"/>
                </a:solidFill>
              </a:defRPr>
            </a:lvl1pPr>
            <a:lvl2pPr lvl="1">
              <a:spcBef>
                <a:spcPts val="0"/>
              </a:spcBef>
              <a:spcAft>
                <a:spcPts val="0"/>
              </a:spcAft>
              <a:buClr>
                <a:srgbClr val="088BF5"/>
              </a:buClr>
              <a:buSzPts val="1200"/>
              <a:buNone/>
              <a:defRPr sz="1200">
                <a:solidFill>
                  <a:srgbClr val="088BF5"/>
                </a:solidFill>
              </a:defRPr>
            </a:lvl2pPr>
            <a:lvl3pPr lvl="2">
              <a:spcBef>
                <a:spcPts val="0"/>
              </a:spcBef>
              <a:spcAft>
                <a:spcPts val="0"/>
              </a:spcAft>
              <a:buClr>
                <a:srgbClr val="088BF5"/>
              </a:buClr>
              <a:buSzPts val="1200"/>
              <a:buNone/>
              <a:defRPr sz="1200">
                <a:solidFill>
                  <a:srgbClr val="088BF5"/>
                </a:solidFill>
              </a:defRPr>
            </a:lvl3pPr>
            <a:lvl4pPr lvl="3">
              <a:spcBef>
                <a:spcPts val="0"/>
              </a:spcBef>
              <a:spcAft>
                <a:spcPts val="0"/>
              </a:spcAft>
              <a:buClr>
                <a:srgbClr val="088BF5"/>
              </a:buClr>
              <a:buSzPts val="1200"/>
              <a:buNone/>
              <a:defRPr sz="1200">
                <a:solidFill>
                  <a:srgbClr val="088BF5"/>
                </a:solidFill>
              </a:defRPr>
            </a:lvl4pPr>
            <a:lvl5pPr lvl="4">
              <a:spcBef>
                <a:spcPts val="0"/>
              </a:spcBef>
              <a:spcAft>
                <a:spcPts val="0"/>
              </a:spcAft>
              <a:buClr>
                <a:srgbClr val="088BF5"/>
              </a:buClr>
              <a:buSzPts val="1200"/>
              <a:buNone/>
              <a:defRPr sz="1200">
                <a:solidFill>
                  <a:srgbClr val="088BF5"/>
                </a:solidFill>
              </a:defRPr>
            </a:lvl5pPr>
            <a:lvl6pPr lvl="5">
              <a:spcBef>
                <a:spcPts val="0"/>
              </a:spcBef>
              <a:spcAft>
                <a:spcPts val="0"/>
              </a:spcAft>
              <a:buClr>
                <a:srgbClr val="088BF5"/>
              </a:buClr>
              <a:buSzPts val="1200"/>
              <a:buNone/>
              <a:defRPr sz="1200">
                <a:solidFill>
                  <a:srgbClr val="088BF5"/>
                </a:solidFill>
              </a:defRPr>
            </a:lvl6pPr>
            <a:lvl7pPr lvl="6">
              <a:spcBef>
                <a:spcPts val="0"/>
              </a:spcBef>
              <a:spcAft>
                <a:spcPts val="0"/>
              </a:spcAft>
              <a:buClr>
                <a:srgbClr val="088BF5"/>
              </a:buClr>
              <a:buSzPts val="1200"/>
              <a:buNone/>
              <a:defRPr sz="1200">
                <a:solidFill>
                  <a:srgbClr val="088BF5"/>
                </a:solidFill>
              </a:defRPr>
            </a:lvl7pPr>
            <a:lvl8pPr lvl="7">
              <a:spcBef>
                <a:spcPts val="0"/>
              </a:spcBef>
              <a:spcAft>
                <a:spcPts val="0"/>
              </a:spcAft>
              <a:buClr>
                <a:srgbClr val="088BF5"/>
              </a:buClr>
              <a:buSzPts val="1200"/>
              <a:buNone/>
              <a:defRPr sz="1200">
                <a:solidFill>
                  <a:srgbClr val="088BF5"/>
                </a:solidFill>
              </a:defRPr>
            </a:lvl8pPr>
            <a:lvl9pPr lvl="8">
              <a:spcBef>
                <a:spcPts val="0"/>
              </a:spcBef>
              <a:spcAft>
                <a:spcPts val="0"/>
              </a:spcAft>
              <a:buClr>
                <a:srgbClr val="088BF5"/>
              </a:buClr>
              <a:buSzPts val="1200"/>
              <a:buNone/>
              <a:defRPr sz="1200">
                <a:solidFill>
                  <a:srgbClr val="088BF5"/>
                </a:solidFill>
              </a:defRPr>
            </a:lvl9pPr>
          </a:lstStyle>
          <a:p/>
        </p:txBody>
      </p:sp>
      <p:sp>
        <p:nvSpPr>
          <p:cNvPr id="573" name="Google Shape;573;p86"/>
          <p:cNvSpPr txBox="1"/>
          <p:nvPr>
            <p:ph idx="4" type="body"/>
          </p:nvPr>
        </p:nvSpPr>
        <p:spPr>
          <a:xfrm>
            <a:off x="5291913" y="2778988"/>
            <a:ext cx="3029100" cy="1925700"/>
          </a:xfrm>
          <a:prstGeom prst="rect">
            <a:avLst/>
          </a:prstGeom>
        </p:spPr>
        <p:txBody>
          <a:bodyPr anchorCtr="0" anchor="t" bIns="91425" lIns="91425" spcFirstLastPara="1" rIns="91425" wrap="square" tIns="91425">
            <a:noAutofit/>
          </a:bodyPr>
          <a:lstStyle>
            <a:lvl1pPr indent="-285750" lvl="0" marL="457200">
              <a:spcBef>
                <a:spcPts val="0"/>
              </a:spcBef>
              <a:spcAft>
                <a:spcPts val="0"/>
              </a:spcAft>
              <a:buSzPts val="900"/>
              <a:buChar char="●"/>
              <a:defRPr sz="900"/>
            </a:lvl1pPr>
            <a:lvl2pPr indent="-285750" lvl="1" marL="914400">
              <a:spcBef>
                <a:spcPts val="0"/>
              </a:spcBef>
              <a:spcAft>
                <a:spcPts val="0"/>
              </a:spcAft>
              <a:buSzPts val="900"/>
              <a:buChar char="○"/>
              <a:defRPr sz="900"/>
            </a:lvl2pPr>
            <a:lvl3pPr indent="-285750" lvl="2" marL="1371600">
              <a:spcBef>
                <a:spcPts val="0"/>
              </a:spcBef>
              <a:spcAft>
                <a:spcPts val="0"/>
              </a:spcAft>
              <a:buSzPts val="900"/>
              <a:buChar char="■"/>
              <a:defRPr sz="900"/>
            </a:lvl3pPr>
            <a:lvl4pPr indent="-285750" lvl="3" marL="1828800">
              <a:spcBef>
                <a:spcPts val="0"/>
              </a:spcBef>
              <a:spcAft>
                <a:spcPts val="0"/>
              </a:spcAft>
              <a:buSzPts val="900"/>
              <a:buChar char="●"/>
              <a:defRPr sz="900"/>
            </a:lvl4pPr>
            <a:lvl5pPr indent="-285750" lvl="4" marL="2286000">
              <a:spcBef>
                <a:spcPts val="0"/>
              </a:spcBef>
              <a:spcAft>
                <a:spcPts val="0"/>
              </a:spcAft>
              <a:buSzPts val="900"/>
              <a:buChar char="○"/>
              <a:defRPr sz="900"/>
            </a:lvl5pPr>
            <a:lvl6pPr indent="-285750" lvl="5" marL="2743200">
              <a:spcBef>
                <a:spcPts val="0"/>
              </a:spcBef>
              <a:spcAft>
                <a:spcPts val="0"/>
              </a:spcAft>
              <a:buSzPts val="900"/>
              <a:buChar char="■"/>
              <a:defRPr sz="900"/>
            </a:lvl6pPr>
            <a:lvl7pPr indent="-285750" lvl="6" marL="3200400">
              <a:spcBef>
                <a:spcPts val="0"/>
              </a:spcBef>
              <a:spcAft>
                <a:spcPts val="0"/>
              </a:spcAft>
              <a:buSzPts val="900"/>
              <a:buChar char="●"/>
              <a:defRPr sz="900"/>
            </a:lvl7pPr>
            <a:lvl8pPr indent="-285750" lvl="7" marL="3657600">
              <a:spcBef>
                <a:spcPts val="0"/>
              </a:spcBef>
              <a:spcAft>
                <a:spcPts val="0"/>
              </a:spcAft>
              <a:buSzPts val="900"/>
              <a:buChar char="○"/>
              <a:defRPr sz="900"/>
            </a:lvl8pPr>
            <a:lvl9pPr indent="-285750" lvl="8" marL="4114800">
              <a:spcBef>
                <a:spcPts val="0"/>
              </a:spcBef>
              <a:spcAft>
                <a:spcPts val="0"/>
              </a:spcAft>
              <a:buSzPts val="900"/>
              <a:buChar char="■"/>
              <a:defRPr sz="900"/>
            </a:lvl9pPr>
          </a:lstStyle>
          <a:p/>
        </p:txBody>
      </p:sp>
      <p:sp>
        <p:nvSpPr>
          <p:cNvPr id="574" name="Google Shape;574;p86"/>
          <p:cNvSpPr txBox="1"/>
          <p:nvPr>
            <p:ph idx="5" type="subTitle"/>
          </p:nvPr>
        </p:nvSpPr>
        <p:spPr>
          <a:xfrm>
            <a:off x="5289601" y="2265025"/>
            <a:ext cx="3244800" cy="432000"/>
          </a:xfrm>
          <a:prstGeom prst="rect">
            <a:avLst/>
          </a:prstGeom>
        </p:spPr>
        <p:txBody>
          <a:bodyPr anchorCtr="0" anchor="t" bIns="45725" lIns="45725" spcFirstLastPara="1" rIns="45725" wrap="square" tIns="45725">
            <a:noAutofit/>
          </a:bodyPr>
          <a:lstStyle>
            <a:lvl1pPr lvl="0">
              <a:spcBef>
                <a:spcPts val="0"/>
              </a:spcBef>
              <a:spcAft>
                <a:spcPts val="0"/>
              </a:spcAft>
              <a:buClr>
                <a:srgbClr val="088BF5"/>
              </a:buClr>
              <a:buSzPts val="1200"/>
              <a:buNone/>
              <a:defRPr sz="1200">
                <a:solidFill>
                  <a:srgbClr val="088BF5"/>
                </a:solidFill>
              </a:defRPr>
            </a:lvl1pPr>
            <a:lvl2pPr lvl="1">
              <a:spcBef>
                <a:spcPts val="0"/>
              </a:spcBef>
              <a:spcAft>
                <a:spcPts val="0"/>
              </a:spcAft>
              <a:buClr>
                <a:srgbClr val="088BF5"/>
              </a:buClr>
              <a:buSzPts val="1200"/>
              <a:buNone/>
              <a:defRPr sz="1200">
                <a:solidFill>
                  <a:srgbClr val="088BF5"/>
                </a:solidFill>
              </a:defRPr>
            </a:lvl2pPr>
            <a:lvl3pPr lvl="2">
              <a:spcBef>
                <a:spcPts val="0"/>
              </a:spcBef>
              <a:spcAft>
                <a:spcPts val="0"/>
              </a:spcAft>
              <a:buClr>
                <a:srgbClr val="088BF5"/>
              </a:buClr>
              <a:buSzPts val="1200"/>
              <a:buNone/>
              <a:defRPr sz="1200">
                <a:solidFill>
                  <a:srgbClr val="088BF5"/>
                </a:solidFill>
              </a:defRPr>
            </a:lvl3pPr>
            <a:lvl4pPr lvl="3">
              <a:spcBef>
                <a:spcPts val="0"/>
              </a:spcBef>
              <a:spcAft>
                <a:spcPts val="0"/>
              </a:spcAft>
              <a:buClr>
                <a:srgbClr val="088BF5"/>
              </a:buClr>
              <a:buSzPts val="1200"/>
              <a:buNone/>
              <a:defRPr sz="1200">
                <a:solidFill>
                  <a:srgbClr val="088BF5"/>
                </a:solidFill>
              </a:defRPr>
            </a:lvl4pPr>
            <a:lvl5pPr lvl="4">
              <a:spcBef>
                <a:spcPts val="0"/>
              </a:spcBef>
              <a:spcAft>
                <a:spcPts val="0"/>
              </a:spcAft>
              <a:buClr>
                <a:srgbClr val="088BF5"/>
              </a:buClr>
              <a:buSzPts val="1200"/>
              <a:buNone/>
              <a:defRPr sz="1200">
                <a:solidFill>
                  <a:srgbClr val="088BF5"/>
                </a:solidFill>
              </a:defRPr>
            </a:lvl5pPr>
            <a:lvl6pPr lvl="5">
              <a:spcBef>
                <a:spcPts val="0"/>
              </a:spcBef>
              <a:spcAft>
                <a:spcPts val="0"/>
              </a:spcAft>
              <a:buClr>
                <a:srgbClr val="088BF5"/>
              </a:buClr>
              <a:buSzPts val="1200"/>
              <a:buNone/>
              <a:defRPr sz="1200">
                <a:solidFill>
                  <a:srgbClr val="088BF5"/>
                </a:solidFill>
              </a:defRPr>
            </a:lvl6pPr>
            <a:lvl7pPr lvl="6">
              <a:spcBef>
                <a:spcPts val="0"/>
              </a:spcBef>
              <a:spcAft>
                <a:spcPts val="0"/>
              </a:spcAft>
              <a:buClr>
                <a:srgbClr val="088BF5"/>
              </a:buClr>
              <a:buSzPts val="1200"/>
              <a:buNone/>
              <a:defRPr sz="1200">
                <a:solidFill>
                  <a:srgbClr val="088BF5"/>
                </a:solidFill>
              </a:defRPr>
            </a:lvl7pPr>
            <a:lvl8pPr lvl="7">
              <a:spcBef>
                <a:spcPts val="0"/>
              </a:spcBef>
              <a:spcAft>
                <a:spcPts val="0"/>
              </a:spcAft>
              <a:buClr>
                <a:srgbClr val="088BF5"/>
              </a:buClr>
              <a:buSzPts val="1200"/>
              <a:buNone/>
              <a:defRPr sz="1200">
                <a:solidFill>
                  <a:srgbClr val="088BF5"/>
                </a:solidFill>
              </a:defRPr>
            </a:lvl8pPr>
            <a:lvl9pPr lvl="8">
              <a:spcBef>
                <a:spcPts val="0"/>
              </a:spcBef>
              <a:spcAft>
                <a:spcPts val="0"/>
              </a:spcAft>
              <a:buClr>
                <a:srgbClr val="088BF5"/>
              </a:buClr>
              <a:buSzPts val="1200"/>
              <a:buNone/>
              <a:defRPr sz="1200">
                <a:solidFill>
                  <a:srgbClr val="088BF5"/>
                </a:solidFill>
              </a:defRPr>
            </a:lvl9pPr>
          </a:lstStyle>
          <a:p/>
        </p:txBody>
      </p:sp>
    </p:spTree>
  </p:cSld>
  <p:clrMapOvr>
    <a:masterClrMapping/>
  </p:clrMapOvr>
</p:sldLayout>
</file>

<file path=ppt/slideLayouts/slideLayout8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 - 50/50 Text - Light">
  <p:cSld name="TITLE_AND_BODY_1_1_3">
    <p:bg>
      <p:bgPr>
        <a:solidFill>
          <a:schemeClr val="lt1"/>
        </a:solidFill>
      </p:bgPr>
    </p:bg>
    <p:spTree>
      <p:nvGrpSpPr>
        <p:cNvPr id="575" name="Shape 575"/>
        <p:cNvGrpSpPr/>
        <p:nvPr/>
      </p:nvGrpSpPr>
      <p:grpSpPr>
        <a:xfrm>
          <a:off x="0" y="0"/>
          <a:ext cx="0" cy="0"/>
          <a:chOff x="0" y="0"/>
          <a:chExt cx="0" cy="0"/>
        </a:xfrm>
      </p:grpSpPr>
      <p:sp>
        <p:nvSpPr>
          <p:cNvPr id="576" name="Google Shape;576;p87"/>
          <p:cNvSpPr txBox="1"/>
          <p:nvPr>
            <p:ph type="ctrTitle"/>
          </p:nvPr>
        </p:nvSpPr>
        <p:spPr>
          <a:xfrm>
            <a:off x="952300" y="923200"/>
            <a:ext cx="3244800" cy="916800"/>
          </a:xfrm>
          <a:prstGeom prst="rect">
            <a:avLst/>
          </a:prstGeom>
        </p:spPr>
        <p:txBody>
          <a:bodyPr anchorCtr="0" anchor="t" bIns="45725" lIns="0" spcFirstLastPara="1" rIns="45725" wrap="square" tIns="45725">
            <a:noAutofit/>
          </a:bodyPr>
          <a:lstStyle>
            <a:lvl1pPr lvl="0">
              <a:lnSpc>
                <a:spcPct val="95000"/>
              </a:lnSpc>
              <a:spcBef>
                <a:spcPts val="0"/>
              </a:spcBef>
              <a:spcAft>
                <a:spcPts val="0"/>
              </a:spcAft>
              <a:buSzPts val="2400"/>
              <a:buNone/>
              <a:defRPr sz="24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pic>
        <p:nvPicPr>
          <p:cNvPr id="577" name="Google Shape;577;p87"/>
          <p:cNvPicPr preferRelativeResize="0"/>
          <p:nvPr/>
        </p:nvPicPr>
        <p:blipFill rotWithShape="1">
          <a:blip r:embed="rId2">
            <a:alphaModFix/>
          </a:blip>
          <a:srcRect b="0" l="0" r="0" t="0"/>
          <a:stretch/>
        </p:blipFill>
        <p:spPr>
          <a:xfrm>
            <a:off x="221525" y="210300"/>
            <a:ext cx="138325" cy="122950"/>
          </a:xfrm>
          <a:prstGeom prst="rect">
            <a:avLst/>
          </a:prstGeom>
          <a:noFill/>
          <a:ln>
            <a:noFill/>
          </a:ln>
        </p:spPr>
      </p:pic>
      <p:sp>
        <p:nvSpPr>
          <p:cNvPr id="578" name="Google Shape;578;p87"/>
          <p:cNvSpPr txBox="1"/>
          <p:nvPr>
            <p:ph idx="1" type="subTitle"/>
          </p:nvPr>
        </p:nvSpPr>
        <p:spPr>
          <a:xfrm>
            <a:off x="952300" y="210275"/>
            <a:ext cx="2903700" cy="123000"/>
          </a:xfrm>
          <a:prstGeom prst="rect">
            <a:avLst/>
          </a:prstGeom>
        </p:spPr>
        <p:txBody>
          <a:bodyPr anchorCtr="0" anchor="ctr" bIns="0" lIns="0" spcFirstLastPara="1" rIns="0" wrap="square" tIns="0">
            <a:noAutofit/>
          </a:bodyPr>
          <a:lstStyle>
            <a:lvl1pPr lvl="0">
              <a:lnSpc>
                <a:spcPct val="100000"/>
              </a:lnSpc>
              <a:spcBef>
                <a:spcPts val="0"/>
              </a:spcBef>
              <a:spcAft>
                <a:spcPts val="0"/>
              </a:spcAft>
              <a:buClr>
                <a:schemeClr val="dk1"/>
              </a:buClr>
              <a:buSzPts val="800"/>
              <a:buFont typeface="Montserrat SemiBold"/>
              <a:buNone/>
              <a:defRPr sz="800">
                <a:solidFill>
                  <a:schemeClr val="dk1"/>
                </a:solidFill>
                <a:latin typeface="Montserrat SemiBold"/>
                <a:ea typeface="Montserrat SemiBold"/>
                <a:cs typeface="Montserrat SemiBold"/>
                <a:sym typeface="Montserrat SemiBold"/>
              </a:defRPr>
            </a:lvl1pPr>
            <a:lvl2pPr lvl="1" algn="ctr">
              <a:lnSpc>
                <a:spcPct val="100000"/>
              </a:lnSpc>
              <a:spcBef>
                <a:spcPts val="0"/>
              </a:spcBef>
              <a:spcAft>
                <a:spcPts val="0"/>
              </a:spcAft>
              <a:buClr>
                <a:schemeClr val="lt1"/>
              </a:buClr>
              <a:buSzPts val="2800"/>
              <a:buNone/>
              <a:defRPr sz="2800">
                <a:solidFill>
                  <a:schemeClr val="lt1"/>
                </a:solidFill>
              </a:defRPr>
            </a:lvl2pPr>
            <a:lvl3pPr lvl="2" algn="ctr">
              <a:lnSpc>
                <a:spcPct val="100000"/>
              </a:lnSpc>
              <a:spcBef>
                <a:spcPts val="0"/>
              </a:spcBef>
              <a:spcAft>
                <a:spcPts val="0"/>
              </a:spcAft>
              <a:buClr>
                <a:schemeClr val="lt1"/>
              </a:buClr>
              <a:buSzPts val="2800"/>
              <a:buNone/>
              <a:defRPr sz="2800">
                <a:solidFill>
                  <a:schemeClr val="lt1"/>
                </a:solidFill>
              </a:defRPr>
            </a:lvl3pPr>
            <a:lvl4pPr lvl="3" algn="ctr">
              <a:lnSpc>
                <a:spcPct val="100000"/>
              </a:lnSpc>
              <a:spcBef>
                <a:spcPts val="0"/>
              </a:spcBef>
              <a:spcAft>
                <a:spcPts val="0"/>
              </a:spcAft>
              <a:buClr>
                <a:schemeClr val="lt1"/>
              </a:buClr>
              <a:buSzPts val="2800"/>
              <a:buNone/>
              <a:defRPr sz="2800">
                <a:solidFill>
                  <a:schemeClr val="lt1"/>
                </a:solidFill>
              </a:defRPr>
            </a:lvl4pPr>
            <a:lvl5pPr lvl="4" algn="ctr">
              <a:lnSpc>
                <a:spcPct val="100000"/>
              </a:lnSpc>
              <a:spcBef>
                <a:spcPts val="0"/>
              </a:spcBef>
              <a:spcAft>
                <a:spcPts val="0"/>
              </a:spcAft>
              <a:buClr>
                <a:schemeClr val="lt1"/>
              </a:buClr>
              <a:buSzPts val="2800"/>
              <a:buNone/>
              <a:defRPr sz="2800">
                <a:solidFill>
                  <a:schemeClr val="lt1"/>
                </a:solidFill>
              </a:defRPr>
            </a:lvl5pPr>
            <a:lvl6pPr lvl="5" algn="ctr">
              <a:lnSpc>
                <a:spcPct val="100000"/>
              </a:lnSpc>
              <a:spcBef>
                <a:spcPts val="0"/>
              </a:spcBef>
              <a:spcAft>
                <a:spcPts val="0"/>
              </a:spcAft>
              <a:buClr>
                <a:schemeClr val="lt1"/>
              </a:buClr>
              <a:buSzPts val="2800"/>
              <a:buNone/>
              <a:defRPr sz="2800">
                <a:solidFill>
                  <a:schemeClr val="lt1"/>
                </a:solidFill>
              </a:defRPr>
            </a:lvl6pPr>
            <a:lvl7pPr lvl="6" algn="ctr">
              <a:lnSpc>
                <a:spcPct val="100000"/>
              </a:lnSpc>
              <a:spcBef>
                <a:spcPts val="0"/>
              </a:spcBef>
              <a:spcAft>
                <a:spcPts val="0"/>
              </a:spcAft>
              <a:buClr>
                <a:schemeClr val="lt1"/>
              </a:buClr>
              <a:buSzPts val="2800"/>
              <a:buNone/>
              <a:defRPr sz="2800">
                <a:solidFill>
                  <a:schemeClr val="lt1"/>
                </a:solidFill>
              </a:defRPr>
            </a:lvl7pPr>
            <a:lvl8pPr lvl="7" algn="ctr">
              <a:lnSpc>
                <a:spcPct val="100000"/>
              </a:lnSpc>
              <a:spcBef>
                <a:spcPts val="0"/>
              </a:spcBef>
              <a:spcAft>
                <a:spcPts val="0"/>
              </a:spcAft>
              <a:buClr>
                <a:schemeClr val="lt1"/>
              </a:buClr>
              <a:buSzPts val="2800"/>
              <a:buNone/>
              <a:defRPr sz="2800">
                <a:solidFill>
                  <a:schemeClr val="lt1"/>
                </a:solidFill>
              </a:defRPr>
            </a:lvl8pPr>
            <a:lvl9pPr lvl="8" algn="ctr">
              <a:lnSpc>
                <a:spcPct val="100000"/>
              </a:lnSpc>
              <a:spcBef>
                <a:spcPts val="0"/>
              </a:spcBef>
              <a:spcAft>
                <a:spcPts val="0"/>
              </a:spcAft>
              <a:buClr>
                <a:schemeClr val="lt1"/>
              </a:buClr>
              <a:buSzPts val="2800"/>
              <a:buNone/>
              <a:defRPr sz="2800">
                <a:solidFill>
                  <a:schemeClr val="lt1"/>
                </a:solidFill>
              </a:defRPr>
            </a:lvl9pPr>
          </a:lstStyle>
          <a:p/>
        </p:txBody>
      </p:sp>
      <p:sp>
        <p:nvSpPr>
          <p:cNvPr id="579" name="Google Shape;579;p87"/>
          <p:cNvSpPr txBox="1"/>
          <p:nvPr/>
        </p:nvSpPr>
        <p:spPr>
          <a:xfrm rot="-5400000">
            <a:off x="-975112" y="3297988"/>
            <a:ext cx="2528700" cy="771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500">
                <a:solidFill>
                  <a:srgbClr val="999999"/>
                </a:solidFill>
                <a:latin typeface="Montserrat Medium"/>
                <a:ea typeface="Montserrat Medium"/>
                <a:cs typeface="Montserrat Medium"/>
                <a:sym typeface="Montserrat Medium"/>
              </a:rPr>
              <a:t>© 2023 Skydio, Inc. Proprietary &amp; Confidential</a:t>
            </a:r>
            <a:endParaRPr sz="500">
              <a:solidFill>
                <a:srgbClr val="999999"/>
              </a:solidFill>
              <a:latin typeface="Montserrat Medium"/>
              <a:ea typeface="Montserrat Medium"/>
              <a:cs typeface="Montserrat Medium"/>
              <a:sym typeface="Montserrat Medium"/>
            </a:endParaRPr>
          </a:p>
        </p:txBody>
      </p:sp>
      <p:sp>
        <p:nvSpPr>
          <p:cNvPr id="580" name="Google Shape;580;p87"/>
          <p:cNvSpPr txBox="1"/>
          <p:nvPr/>
        </p:nvSpPr>
        <p:spPr>
          <a:xfrm>
            <a:off x="202413" y="4779625"/>
            <a:ext cx="176700" cy="2388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fld id="{00000000-1234-1234-1234-123412341234}" type="slidenum">
              <a:rPr lang="en" sz="700">
                <a:solidFill>
                  <a:schemeClr val="dk1"/>
                </a:solidFill>
                <a:latin typeface="Montserrat Medium"/>
                <a:ea typeface="Montserrat Medium"/>
                <a:cs typeface="Montserrat Medium"/>
                <a:sym typeface="Montserrat Medium"/>
              </a:rPr>
              <a:t>‹#›</a:t>
            </a:fld>
            <a:endParaRPr sz="700">
              <a:solidFill>
                <a:schemeClr val="dk1"/>
              </a:solidFill>
              <a:latin typeface="Montserrat Medium"/>
              <a:ea typeface="Montserrat Medium"/>
              <a:cs typeface="Montserrat Medium"/>
              <a:sym typeface="Montserrat Medium"/>
            </a:endParaRPr>
          </a:p>
        </p:txBody>
      </p:sp>
      <p:sp>
        <p:nvSpPr>
          <p:cNvPr id="581" name="Google Shape;581;p87"/>
          <p:cNvSpPr txBox="1"/>
          <p:nvPr>
            <p:ph idx="2" type="body"/>
          </p:nvPr>
        </p:nvSpPr>
        <p:spPr>
          <a:xfrm>
            <a:off x="885925" y="2778988"/>
            <a:ext cx="3029100" cy="1925700"/>
          </a:xfrm>
          <a:prstGeom prst="rect">
            <a:avLst/>
          </a:prstGeom>
        </p:spPr>
        <p:txBody>
          <a:bodyPr anchorCtr="0" anchor="t" bIns="91425" lIns="91425" spcFirstLastPara="1" rIns="91425" wrap="square" tIns="91425">
            <a:noAutofit/>
          </a:bodyPr>
          <a:lstStyle>
            <a:lvl1pPr indent="-285750" lvl="0" marL="457200">
              <a:spcBef>
                <a:spcPts val="0"/>
              </a:spcBef>
              <a:spcAft>
                <a:spcPts val="0"/>
              </a:spcAft>
              <a:buClr>
                <a:srgbClr val="666666"/>
              </a:buClr>
              <a:buSzPts val="900"/>
              <a:buChar char="●"/>
              <a:defRPr sz="900">
                <a:solidFill>
                  <a:srgbClr val="666666"/>
                </a:solidFill>
              </a:defRPr>
            </a:lvl1pPr>
            <a:lvl2pPr indent="-285750" lvl="1" marL="914400">
              <a:spcBef>
                <a:spcPts val="0"/>
              </a:spcBef>
              <a:spcAft>
                <a:spcPts val="0"/>
              </a:spcAft>
              <a:buClr>
                <a:srgbClr val="666666"/>
              </a:buClr>
              <a:buSzPts val="900"/>
              <a:buChar char="○"/>
              <a:defRPr sz="900">
                <a:solidFill>
                  <a:srgbClr val="666666"/>
                </a:solidFill>
              </a:defRPr>
            </a:lvl2pPr>
            <a:lvl3pPr indent="-285750" lvl="2" marL="1371600">
              <a:spcBef>
                <a:spcPts val="0"/>
              </a:spcBef>
              <a:spcAft>
                <a:spcPts val="0"/>
              </a:spcAft>
              <a:buClr>
                <a:srgbClr val="666666"/>
              </a:buClr>
              <a:buSzPts val="900"/>
              <a:buChar char="■"/>
              <a:defRPr sz="900">
                <a:solidFill>
                  <a:srgbClr val="666666"/>
                </a:solidFill>
              </a:defRPr>
            </a:lvl3pPr>
            <a:lvl4pPr indent="-285750" lvl="3" marL="1828800">
              <a:spcBef>
                <a:spcPts val="0"/>
              </a:spcBef>
              <a:spcAft>
                <a:spcPts val="0"/>
              </a:spcAft>
              <a:buClr>
                <a:srgbClr val="666666"/>
              </a:buClr>
              <a:buSzPts val="900"/>
              <a:buChar char="●"/>
              <a:defRPr sz="900">
                <a:solidFill>
                  <a:srgbClr val="666666"/>
                </a:solidFill>
              </a:defRPr>
            </a:lvl4pPr>
            <a:lvl5pPr indent="-285750" lvl="4" marL="2286000">
              <a:spcBef>
                <a:spcPts val="0"/>
              </a:spcBef>
              <a:spcAft>
                <a:spcPts val="0"/>
              </a:spcAft>
              <a:buClr>
                <a:srgbClr val="666666"/>
              </a:buClr>
              <a:buSzPts val="900"/>
              <a:buChar char="○"/>
              <a:defRPr sz="900">
                <a:solidFill>
                  <a:srgbClr val="666666"/>
                </a:solidFill>
              </a:defRPr>
            </a:lvl5pPr>
            <a:lvl6pPr indent="-285750" lvl="5" marL="2743200">
              <a:spcBef>
                <a:spcPts val="0"/>
              </a:spcBef>
              <a:spcAft>
                <a:spcPts val="0"/>
              </a:spcAft>
              <a:buClr>
                <a:srgbClr val="666666"/>
              </a:buClr>
              <a:buSzPts val="900"/>
              <a:buChar char="■"/>
              <a:defRPr sz="900">
                <a:solidFill>
                  <a:srgbClr val="666666"/>
                </a:solidFill>
              </a:defRPr>
            </a:lvl6pPr>
            <a:lvl7pPr indent="-285750" lvl="6" marL="3200400">
              <a:spcBef>
                <a:spcPts val="0"/>
              </a:spcBef>
              <a:spcAft>
                <a:spcPts val="0"/>
              </a:spcAft>
              <a:buClr>
                <a:srgbClr val="666666"/>
              </a:buClr>
              <a:buSzPts val="900"/>
              <a:buChar char="●"/>
              <a:defRPr sz="900">
                <a:solidFill>
                  <a:srgbClr val="666666"/>
                </a:solidFill>
              </a:defRPr>
            </a:lvl7pPr>
            <a:lvl8pPr indent="-285750" lvl="7" marL="3657600">
              <a:spcBef>
                <a:spcPts val="0"/>
              </a:spcBef>
              <a:spcAft>
                <a:spcPts val="0"/>
              </a:spcAft>
              <a:buClr>
                <a:srgbClr val="666666"/>
              </a:buClr>
              <a:buSzPts val="900"/>
              <a:buChar char="○"/>
              <a:defRPr sz="900">
                <a:solidFill>
                  <a:srgbClr val="666666"/>
                </a:solidFill>
              </a:defRPr>
            </a:lvl8pPr>
            <a:lvl9pPr indent="-285750" lvl="8" marL="4114800">
              <a:spcBef>
                <a:spcPts val="0"/>
              </a:spcBef>
              <a:spcAft>
                <a:spcPts val="0"/>
              </a:spcAft>
              <a:buClr>
                <a:srgbClr val="666666"/>
              </a:buClr>
              <a:buSzPts val="900"/>
              <a:buChar char="■"/>
              <a:defRPr sz="900">
                <a:solidFill>
                  <a:srgbClr val="666666"/>
                </a:solidFill>
              </a:defRPr>
            </a:lvl9pPr>
          </a:lstStyle>
          <a:p/>
        </p:txBody>
      </p:sp>
      <p:sp>
        <p:nvSpPr>
          <p:cNvPr id="582" name="Google Shape;582;p87"/>
          <p:cNvSpPr txBox="1"/>
          <p:nvPr>
            <p:ph idx="3" type="subTitle"/>
          </p:nvPr>
        </p:nvSpPr>
        <p:spPr>
          <a:xfrm>
            <a:off x="921713" y="2265025"/>
            <a:ext cx="3244800" cy="432000"/>
          </a:xfrm>
          <a:prstGeom prst="rect">
            <a:avLst/>
          </a:prstGeom>
        </p:spPr>
        <p:txBody>
          <a:bodyPr anchorCtr="0" anchor="t" bIns="45725" lIns="45725" spcFirstLastPara="1" rIns="45725" wrap="square" tIns="45725">
            <a:noAutofit/>
          </a:bodyPr>
          <a:lstStyle>
            <a:lvl1pPr lvl="0">
              <a:spcBef>
                <a:spcPts val="0"/>
              </a:spcBef>
              <a:spcAft>
                <a:spcPts val="0"/>
              </a:spcAft>
              <a:buClr>
                <a:srgbClr val="088BF5"/>
              </a:buClr>
              <a:buSzPts val="1200"/>
              <a:buNone/>
              <a:defRPr sz="1200">
                <a:solidFill>
                  <a:srgbClr val="088BF5"/>
                </a:solidFill>
              </a:defRPr>
            </a:lvl1pPr>
            <a:lvl2pPr lvl="1">
              <a:spcBef>
                <a:spcPts val="0"/>
              </a:spcBef>
              <a:spcAft>
                <a:spcPts val="0"/>
              </a:spcAft>
              <a:buClr>
                <a:srgbClr val="088BF5"/>
              </a:buClr>
              <a:buSzPts val="1200"/>
              <a:buNone/>
              <a:defRPr sz="1200">
                <a:solidFill>
                  <a:srgbClr val="088BF5"/>
                </a:solidFill>
              </a:defRPr>
            </a:lvl2pPr>
            <a:lvl3pPr lvl="2">
              <a:spcBef>
                <a:spcPts val="0"/>
              </a:spcBef>
              <a:spcAft>
                <a:spcPts val="0"/>
              </a:spcAft>
              <a:buClr>
                <a:srgbClr val="088BF5"/>
              </a:buClr>
              <a:buSzPts val="1200"/>
              <a:buNone/>
              <a:defRPr sz="1200">
                <a:solidFill>
                  <a:srgbClr val="088BF5"/>
                </a:solidFill>
              </a:defRPr>
            </a:lvl3pPr>
            <a:lvl4pPr lvl="3">
              <a:spcBef>
                <a:spcPts val="0"/>
              </a:spcBef>
              <a:spcAft>
                <a:spcPts val="0"/>
              </a:spcAft>
              <a:buClr>
                <a:srgbClr val="088BF5"/>
              </a:buClr>
              <a:buSzPts val="1200"/>
              <a:buNone/>
              <a:defRPr sz="1200">
                <a:solidFill>
                  <a:srgbClr val="088BF5"/>
                </a:solidFill>
              </a:defRPr>
            </a:lvl4pPr>
            <a:lvl5pPr lvl="4">
              <a:spcBef>
                <a:spcPts val="0"/>
              </a:spcBef>
              <a:spcAft>
                <a:spcPts val="0"/>
              </a:spcAft>
              <a:buClr>
                <a:srgbClr val="088BF5"/>
              </a:buClr>
              <a:buSzPts val="1200"/>
              <a:buNone/>
              <a:defRPr sz="1200">
                <a:solidFill>
                  <a:srgbClr val="088BF5"/>
                </a:solidFill>
              </a:defRPr>
            </a:lvl5pPr>
            <a:lvl6pPr lvl="5">
              <a:spcBef>
                <a:spcPts val="0"/>
              </a:spcBef>
              <a:spcAft>
                <a:spcPts val="0"/>
              </a:spcAft>
              <a:buClr>
                <a:srgbClr val="088BF5"/>
              </a:buClr>
              <a:buSzPts val="1200"/>
              <a:buNone/>
              <a:defRPr sz="1200">
                <a:solidFill>
                  <a:srgbClr val="088BF5"/>
                </a:solidFill>
              </a:defRPr>
            </a:lvl6pPr>
            <a:lvl7pPr lvl="6">
              <a:spcBef>
                <a:spcPts val="0"/>
              </a:spcBef>
              <a:spcAft>
                <a:spcPts val="0"/>
              </a:spcAft>
              <a:buClr>
                <a:srgbClr val="088BF5"/>
              </a:buClr>
              <a:buSzPts val="1200"/>
              <a:buNone/>
              <a:defRPr sz="1200">
                <a:solidFill>
                  <a:srgbClr val="088BF5"/>
                </a:solidFill>
              </a:defRPr>
            </a:lvl7pPr>
            <a:lvl8pPr lvl="7">
              <a:spcBef>
                <a:spcPts val="0"/>
              </a:spcBef>
              <a:spcAft>
                <a:spcPts val="0"/>
              </a:spcAft>
              <a:buClr>
                <a:srgbClr val="088BF5"/>
              </a:buClr>
              <a:buSzPts val="1200"/>
              <a:buNone/>
              <a:defRPr sz="1200">
                <a:solidFill>
                  <a:srgbClr val="088BF5"/>
                </a:solidFill>
              </a:defRPr>
            </a:lvl8pPr>
            <a:lvl9pPr lvl="8">
              <a:spcBef>
                <a:spcPts val="0"/>
              </a:spcBef>
              <a:spcAft>
                <a:spcPts val="0"/>
              </a:spcAft>
              <a:buClr>
                <a:srgbClr val="088BF5"/>
              </a:buClr>
              <a:buSzPts val="1200"/>
              <a:buNone/>
              <a:defRPr sz="1200">
                <a:solidFill>
                  <a:srgbClr val="088BF5"/>
                </a:solidFill>
              </a:defRPr>
            </a:lvl9pPr>
          </a:lstStyle>
          <a:p/>
        </p:txBody>
      </p:sp>
      <p:sp>
        <p:nvSpPr>
          <p:cNvPr id="583" name="Google Shape;583;p87"/>
          <p:cNvSpPr txBox="1"/>
          <p:nvPr>
            <p:ph idx="4" type="body"/>
          </p:nvPr>
        </p:nvSpPr>
        <p:spPr>
          <a:xfrm>
            <a:off x="5291913" y="2778988"/>
            <a:ext cx="3029100" cy="1925700"/>
          </a:xfrm>
          <a:prstGeom prst="rect">
            <a:avLst/>
          </a:prstGeom>
        </p:spPr>
        <p:txBody>
          <a:bodyPr anchorCtr="0" anchor="t" bIns="91425" lIns="91425" spcFirstLastPara="1" rIns="91425" wrap="square" tIns="91425">
            <a:noAutofit/>
          </a:bodyPr>
          <a:lstStyle>
            <a:lvl1pPr indent="-285750" lvl="0" marL="457200">
              <a:spcBef>
                <a:spcPts val="0"/>
              </a:spcBef>
              <a:spcAft>
                <a:spcPts val="0"/>
              </a:spcAft>
              <a:buClr>
                <a:srgbClr val="666666"/>
              </a:buClr>
              <a:buSzPts val="900"/>
              <a:buChar char="●"/>
              <a:defRPr sz="900">
                <a:solidFill>
                  <a:srgbClr val="666666"/>
                </a:solidFill>
              </a:defRPr>
            </a:lvl1pPr>
            <a:lvl2pPr indent="-285750" lvl="1" marL="914400">
              <a:spcBef>
                <a:spcPts val="0"/>
              </a:spcBef>
              <a:spcAft>
                <a:spcPts val="0"/>
              </a:spcAft>
              <a:buClr>
                <a:srgbClr val="666666"/>
              </a:buClr>
              <a:buSzPts val="900"/>
              <a:buChar char="○"/>
              <a:defRPr sz="900">
                <a:solidFill>
                  <a:srgbClr val="666666"/>
                </a:solidFill>
              </a:defRPr>
            </a:lvl2pPr>
            <a:lvl3pPr indent="-285750" lvl="2" marL="1371600">
              <a:spcBef>
                <a:spcPts val="0"/>
              </a:spcBef>
              <a:spcAft>
                <a:spcPts val="0"/>
              </a:spcAft>
              <a:buClr>
                <a:srgbClr val="666666"/>
              </a:buClr>
              <a:buSzPts val="900"/>
              <a:buChar char="■"/>
              <a:defRPr sz="900">
                <a:solidFill>
                  <a:srgbClr val="666666"/>
                </a:solidFill>
              </a:defRPr>
            </a:lvl3pPr>
            <a:lvl4pPr indent="-285750" lvl="3" marL="1828800">
              <a:spcBef>
                <a:spcPts val="0"/>
              </a:spcBef>
              <a:spcAft>
                <a:spcPts val="0"/>
              </a:spcAft>
              <a:buClr>
                <a:srgbClr val="666666"/>
              </a:buClr>
              <a:buSzPts val="900"/>
              <a:buChar char="●"/>
              <a:defRPr sz="900">
                <a:solidFill>
                  <a:srgbClr val="666666"/>
                </a:solidFill>
              </a:defRPr>
            </a:lvl4pPr>
            <a:lvl5pPr indent="-285750" lvl="4" marL="2286000">
              <a:spcBef>
                <a:spcPts val="0"/>
              </a:spcBef>
              <a:spcAft>
                <a:spcPts val="0"/>
              </a:spcAft>
              <a:buClr>
                <a:srgbClr val="666666"/>
              </a:buClr>
              <a:buSzPts val="900"/>
              <a:buChar char="○"/>
              <a:defRPr sz="900">
                <a:solidFill>
                  <a:srgbClr val="666666"/>
                </a:solidFill>
              </a:defRPr>
            </a:lvl5pPr>
            <a:lvl6pPr indent="-285750" lvl="5" marL="2743200">
              <a:spcBef>
                <a:spcPts val="0"/>
              </a:spcBef>
              <a:spcAft>
                <a:spcPts val="0"/>
              </a:spcAft>
              <a:buClr>
                <a:srgbClr val="666666"/>
              </a:buClr>
              <a:buSzPts val="900"/>
              <a:buChar char="■"/>
              <a:defRPr sz="900">
                <a:solidFill>
                  <a:srgbClr val="666666"/>
                </a:solidFill>
              </a:defRPr>
            </a:lvl6pPr>
            <a:lvl7pPr indent="-285750" lvl="6" marL="3200400">
              <a:spcBef>
                <a:spcPts val="0"/>
              </a:spcBef>
              <a:spcAft>
                <a:spcPts val="0"/>
              </a:spcAft>
              <a:buClr>
                <a:srgbClr val="666666"/>
              </a:buClr>
              <a:buSzPts val="900"/>
              <a:buChar char="●"/>
              <a:defRPr sz="900">
                <a:solidFill>
                  <a:srgbClr val="666666"/>
                </a:solidFill>
              </a:defRPr>
            </a:lvl7pPr>
            <a:lvl8pPr indent="-285750" lvl="7" marL="3657600">
              <a:spcBef>
                <a:spcPts val="0"/>
              </a:spcBef>
              <a:spcAft>
                <a:spcPts val="0"/>
              </a:spcAft>
              <a:buClr>
                <a:srgbClr val="666666"/>
              </a:buClr>
              <a:buSzPts val="900"/>
              <a:buChar char="○"/>
              <a:defRPr sz="900">
                <a:solidFill>
                  <a:srgbClr val="666666"/>
                </a:solidFill>
              </a:defRPr>
            </a:lvl8pPr>
            <a:lvl9pPr indent="-285750" lvl="8" marL="4114800">
              <a:spcBef>
                <a:spcPts val="0"/>
              </a:spcBef>
              <a:spcAft>
                <a:spcPts val="0"/>
              </a:spcAft>
              <a:buClr>
                <a:srgbClr val="666666"/>
              </a:buClr>
              <a:buSzPts val="900"/>
              <a:buChar char="■"/>
              <a:defRPr sz="900">
                <a:solidFill>
                  <a:srgbClr val="666666"/>
                </a:solidFill>
              </a:defRPr>
            </a:lvl9pPr>
          </a:lstStyle>
          <a:p/>
        </p:txBody>
      </p:sp>
      <p:sp>
        <p:nvSpPr>
          <p:cNvPr id="584" name="Google Shape;584;p87"/>
          <p:cNvSpPr txBox="1"/>
          <p:nvPr>
            <p:ph idx="5" type="subTitle"/>
          </p:nvPr>
        </p:nvSpPr>
        <p:spPr>
          <a:xfrm>
            <a:off x="5289601" y="2265025"/>
            <a:ext cx="3244800" cy="432000"/>
          </a:xfrm>
          <a:prstGeom prst="rect">
            <a:avLst/>
          </a:prstGeom>
        </p:spPr>
        <p:txBody>
          <a:bodyPr anchorCtr="0" anchor="t" bIns="45725" lIns="45725" spcFirstLastPara="1" rIns="45725" wrap="square" tIns="45725">
            <a:noAutofit/>
          </a:bodyPr>
          <a:lstStyle>
            <a:lvl1pPr lvl="0">
              <a:spcBef>
                <a:spcPts val="0"/>
              </a:spcBef>
              <a:spcAft>
                <a:spcPts val="0"/>
              </a:spcAft>
              <a:buClr>
                <a:srgbClr val="088BF5"/>
              </a:buClr>
              <a:buSzPts val="1200"/>
              <a:buNone/>
              <a:defRPr sz="1200">
                <a:solidFill>
                  <a:srgbClr val="088BF5"/>
                </a:solidFill>
              </a:defRPr>
            </a:lvl1pPr>
            <a:lvl2pPr lvl="1">
              <a:spcBef>
                <a:spcPts val="0"/>
              </a:spcBef>
              <a:spcAft>
                <a:spcPts val="0"/>
              </a:spcAft>
              <a:buClr>
                <a:srgbClr val="088BF5"/>
              </a:buClr>
              <a:buSzPts val="1200"/>
              <a:buNone/>
              <a:defRPr sz="1200">
                <a:solidFill>
                  <a:srgbClr val="088BF5"/>
                </a:solidFill>
              </a:defRPr>
            </a:lvl2pPr>
            <a:lvl3pPr lvl="2">
              <a:spcBef>
                <a:spcPts val="0"/>
              </a:spcBef>
              <a:spcAft>
                <a:spcPts val="0"/>
              </a:spcAft>
              <a:buClr>
                <a:srgbClr val="088BF5"/>
              </a:buClr>
              <a:buSzPts val="1200"/>
              <a:buNone/>
              <a:defRPr sz="1200">
                <a:solidFill>
                  <a:srgbClr val="088BF5"/>
                </a:solidFill>
              </a:defRPr>
            </a:lvl3pPr>
            <a:lvl4pPr lvl="3">
              <a:spcBef>
                <a:spcPts val="0"/>
              </a:spcBef>
              <a:spcAft>
                <a:spcPts val="0"/>
              </a:spcAft>
              <a:buClr>
                <a:srgbClr val="088BF5"/>
              </a:buClr>
              <a:buSzPts val="1200"/>
              <a:buNone/>
              <a:defRPr sz="1200">
                <a:solidFill>
                  <a:srgbClr val="088BF5"/>
                </a:solidFill>
              </a:defRPr>
            </a:lvl4pPr>
            <a:lvl5pPr lvl="4">
              <a:spcBef>
                <a:spcPts val="0"/>
              </a:spcBef>
              <a:spcAft>
                <a:spcPts val="0"/>
              </a:spcAft>
              <a:buClr>
                <a:srgbClr val="088BF5"/>
              </a:buClr>
              <a:buSzPts val="1200"/>
              <a:buNone/>
              <a:defRPr sz="1200">
                <a:solidFill>
                  <a:srgbClr val="088BF5"/>
                </a:solidFill>
              </a:defRPr>
            </a:lvl5pPr>
            <a:lvl6pPr lvl="5">
              <a:spcBef>
                <a:spcPts val="0"/>
              </a:spcBef>
              <a:spcAft>
                <a:spcPts val="0"/>
              </a:spcAft>
              <a:buClr>
                <a:srgbClr val="088BF5"/>
              </a:buClr>
              <a:buSzPts val="1200"/>
              <a:buNone/>
              <a:defRPr sz="1200">
                <a:solidFill>
                  <a:srgbClr val="088BF5"/>
                </a:solidFill>
              </a:defRPr>
            </a:lvl6pPr>
            <a:lvl7pPr lvl="6">
              <a:spcBef>
                <a:spcPts val="0"/>
              </a:spcBef>
              <a:spcAft>
                <a:spcPts val="0"/>
              </a:spcAft>
              <a:buClr>
                <a:srgbClr val="088BF5"/>
              </a:buClr>
              <a:buSzPts val="1200"/>
              <a:buNone/>
              <a:defRPr sz="1200">
                <a:solidFill>
                  <a:srgbClr val="088BF5"/>
                </a:solidFill>
              </a:defRPr>
            </a:lvl7pPr>
            <a:lvl8pPr lvl="7">
              <a:spcBef>
                <a:spcPts val="0"/>
              </a:spcBef>
              <a:spcAft>
                <a:spcPts val="0"/>
              </a:spcAft>
              <a:buClr>
                <a:srgbClr val="088BF5"/>
              </a:buClr>
              <a:buSzPts val="1200"/>
              <a:buNone/>
              <a:defRPr sz="1200">
                <a:solidFill>
                  <a:srgbClr val="088BF5"/>
                </a:solidFill>
              </a:defRPr>
            </a:lvl8pPr>
            <a:lvl9pPr lvl="8">
              <a:spcBef>
                <a:spcPts val="0"/>
              </a:spcBef>
              <a:spcAft>
                <a:spcPts val="0"/>
              </a:spcAft>
              <a:buClr>
                <a:srgbClr val="088BF5"/>
              </a:buClr>
              <a:buSzPts val="1200"/>
              <a:buNone/>
              <a:defRPr sz="1200">
                <a:solidFill>
                  <a:srgbClr val="088BF5"/>
                </a:solidFill>
              </a:defRPr>
            </a:lvl9pPr>
          </a:lstStyle>
          <a:p/>
        </p:txBody>
      </p:sp>
    </p:spTree>
  </p:cSld>
  <p:clrMapOvr>
    <a:masterClrMapping/>
  </p:clrMapOvr>
</p:sldLayout>
</file>

<file path=ppt/slideLayouts/slideLayout8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 - 70/30 Text - Dark">
  <p:cSld name="TITLE_AND_BODY_1_1_2">
    <p:bg>
      <p:bgPr>
        <a:solidFill>
          <a:srgbClr val="000000"/>
        </a:solidFill>
      </p:bgPr>
    </p:bg>
    <p:spTree>
      <p:nvGrpSpPr>
        <p:cNvPr id="585" name="Shape 585"/>
        <p:cNvGrpSpPr/>
        <p:nvPr/>
      </p:nvGrpSpPr>
      <p:grpSpPr>
        <a:xfrm>
          <a:off x="0" y="0"/>
          <a:ext cx="0" cy="0"/>
          <a:chOff x="0" y="0"/>
          <a:chExt cx="0" cy="0"/>
        </a:xfrm>
      </p:grpSpPr>
      <p:sp>
        <p:nvSpPr>
          <p:cNvPr id="586" name="Google Shape;586;p88"/>
          <p:cNvSpPr txBox="1"/>
          <p:nvPr>
            <p:ph type="ctrTitle"/>
          </p:nvPr>
        </p:nvSpPr>
        <p:spPr>
          <a:xfrm>
            <a:off x="952300" y="923200"/>
            <a:ext cx="3244800" cy="916800"/>
          </a:xfrm>
          <a:prstGeom prst="rect">
            <a:avLst/>
          </a:prstGeom>
        </p:spPr>
        <p:txBody>
          <a:bodyPr anchorCtr="0" anchor="t" bIns="45725" lIns="0" spcFirstLastPara="1" rIns="45725" wrap="square" tIns="45725">
            <a:noAutofit/>
          </a:bodyPr>
          <a:lstStyle>
            <a:lvl1pPr lvl="0">
              <a:lnSpc>
                <a:spcPct val="95000"/>
              </a:lnSpc>
              <a:spcBef>
                <a:spcPts val="0"/>
              </a:spcBef>
              <a:spcAft>
                <a:spcPts val="0"/>
              </a:spcAft>
              <a:buClr>
                <a:schemeClr val="lt1"/>
              </a:buClr>
              <a:buSzPts val="2400"/>
              <a:buNone/>
              <a:defRPr sz="2400">
                <a:solidFill>
                  <a:schemeClr val="lt1"/>
                </a:solidFill>
              </a:defRPr>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pic>
        <p:nvPicPr>
          <p:cNvPr id="587" name="Google Shape;587;p88"/>
          <p:cNvPicPr preferRelativeResize="0"/>
          <p:nvPr/>
        </p:nvPicPr>
        <p:blipFill rotWithShape="1">
          <a:blip r:embed="rId2">
            <a:alphaModFix/>
          </a:blip>
          <a:srcRect b="0" l="0" r="0" t="0"/>
          <a:stretch/>
        </p:blipFill>
        <p:spPr>
          <a:xfrm>
            <a:off x="221525" y="210300"/>
            <a:ext cx="138325" cy="122950"/>
          </a:xfrm>
          <a:prstGeom prst="rect">
            <a:avLst/>
          </a:prstGeom>
          <a:noFill/>
          <a:ln>
            <a:noFill/>
          </a:ln>
        </p:spPr>
      </p:pic>
      <p:sp>
        <p:nvSpPr>
          <p:cNvPr id="588" name="Google Shape;588;p88"/>
          <p:cNvSpPr txBox="1"/>
          <p:nvPr>
            <p:ph idx="1" type="subTitle"/>
          </p:nvPr>
        </p:nvSpPr>
        <p:spPr>
          <a:xfrm>
            <a:off x="952300" y="210275"/>
            <a:ext cx="2903700" cy="123000"/>
          </a:xfrm>
          <a:prstGeom prst="rect">
            <a:avLst/>
          </a:prstGeom>
        </p:spPr>
        <p:txBody>
          <a:bodyPr anchorCtr="0" anchor="ctr" bIns="0" lIns="0" spcFirstLastPara="1" rIns="0" wrap="square" tIns="0">
            <a:noAutofit/>
          </a:bodyPr>
          <a:lstStyle>
            <a:lvl1pPr lvl="0">
              <a:lnSpc>
                <a:spcPct val="100000"/>
              </a:lnSpc>
              <a:spcBef>
                <a:spcPts val="0"/>
              </a:spcBef>
              <a:spcAft>
                <a:spcPts val="0"/>
              </a:spcAft>
              <a:buClr>
                <a:schemeClr val="lt1"/>
              </a:buClr>
              <a:buSzPts val="800"/>
              <a:buFont typeface="Montserrat SemiBold"/>
              <a:buNone/>
              <a:defRPr sz="800">
                <a:solidFill>
                  <a:schemeClr val="lt1"/>
                </a:solidFill>
                <a:latin typeface="Montserrat SemiBold"/>
                <a:ea typeface="Montserrat SemiBold"/>
                <a:cs typeface="Montserrat SemiBold"/>
                <a:sym typeface="Montserrat SemiBold"/>
              </a:defRPr>
            </a:lvl1pPr>
            <a:lvl2pPr lvl="1" algn="ctr">
              <a:lnSpc>
                <a:spcPct val="100000"/>
              </a:lnSpc>
              <a:spcBef>
                <a:spcPts val="0"/>
              </a:spcBef>
              <a:spcAft>
                <a:spcPts val="0"/>
              </a:spcAft>
              <a:buClr>
                <a:schemeClr val="lt1"/>
              </a:buClr>
              <a:buSzPts val="2800"/>
              <a:buNone/>
              <a:defRPr sz="2800">
                <a:solidFill>
                  <a:schemeClr val="lt1"/>
                </a:solidFill>
              </a:defRPr>
            </a:lvl2pPr>
            <a:lvl3pPr lvl="2" algn="ctr">
              <a:lnSpc>
                <a:spcPct val="100000"/>
              </a:lnSpc>
              <a:spcBef>
                <a:spcPts val="0"/>
              </a:spcBef>
              <a:spcAft>
                <a:spcPts val="0"/>
              </a:spcAft>
              <a:buClr>
                <a:schemeClr val="lt1"/>
              </a:buClr>
              <a:buSzPts val="2800"/>
              <a:buNone/>
              <a:defRPr sz="2800">
                <a:solidFill>
                  <a:schemeClr val="lt1"/>
                </a:solidFill>
              </a:defRPr>
            </a:lvl3pPr>
            <a:lvl4pPr lvl="3" algn="ctr">
              <a:lnSpc>
                <a:spcPct val="100000"/>
              </a:lnSpc>
              <a:spcBef>
                <a:spcPts val="0"/>
              </a:spcBef>
              <a:spcAft>
                <a:spcPts val="0"/>
              </a:spcAft>
              <a:buClr>
                <a:schemeClr val="lt1"/>
              </a:buClr>
              <a:buSzPts val="2800"/>
              <a:buNone/>
              <a:defRPr sz="2800">
                <a:solidFill>
                  <a:schemeClr val="lt1"/>
                </a:solidFill>
              </a:defRPr>
            </a:lvl4pPr>
            <a:lvl5pPr lvl="4" algn="ctr">
              <a:lnSpc>
                <a:spcPct val="100000"/>
              </a:lnSpc>
              <a:spcBef>
                <a:spcPts val="0"/>
              </a:spcBef>
              <a:spcAft>
                <a:spcPts val="0"/>
              </a:spcAft>
              <a:buClr>
                <a:schemeClr val="lt1"/>
              </a:buClr>
              <a:buSzPts val="2800"/>
              <a:buNone/>
              <a:defRPr sz="2800">
                <a:solidFill>
                  <a:schemeClr val="lt1"/>
                </a:solidFill>
              </a:defRPr>
            </a:lvl5pPr>
            <a:lvl6pPr lvl="5" algn="ctr">
              <a:lnSpc>
                <a:spcPct val="100000"/>
              </a:lnSpc>
              <a:spcBef>
                <a:spcPts val="0"/>
              </a:spcBef>
              <a:spcAft>
                <a:spcPts val="0"/>
              </a:spcAft>
              <a:buClr>
                <a:schemeClr val="lt1"/>
              </a:buClr>
              <a:buSzPts val="2800"/>
              <a:buNone/>
              <a:defRPr sz="2800">
                <a:solidFill>
                  <a:schemeClr val="lt1"/>
                </a:solidFill>
              </a:defRPr>
            </a:lvl6pPr>
            <a:lvl7pPr lvl="6" algn="ctr">
              <a:lnSpc>
                <a:spcPct val="100000"/>
              </a:lnSpc>
              <a:spcBef>
                <a:spcPts val="0"/>
              </a:spcBef>
              <a:spcAft>
                <a:spcPts val="0"/>
              </a:spcAft>
              <a:buClr>
                <a:schemeClr val="lt1"/>
              </a:buClr>
              <a:buSzPts val="2800"/>
              <a:buNone/>
              <a:defRPr sz="2800">
                <a:solidFill>
                  <a:schemeClr val="lt1"/>
                </a:solidFill>
              </a:defRPr>
            </a:lvl7pPr>
            <a:lvl8pPr lvl="7" algn="ctr">
              <a:lnSpc>
                <a:spcPct val="100000"/>
              </a:lnSpc>
              <a:spcBef>
                <a:spcPts val="0"/>
              </a:spcBef>
              <a:spcAft>
                <a:spcPts val="0"/>
              </a:spcAft>
              <a:buClr>
                <a:schemeClr val="lt1"/>
              </a:buClr>
              <a:buSzPts val="2800"/>
              <a:buNone/>
              <a:defRPr sz="2800">
                <a:solidFill>
                  <a:schemeClr val="lt1"/>
                </a:solidFill>
              </a:defRPr>
            </a:lvl8pPr>
            <a:lvl9pPr lvl="8" algn="ctr">
              <a:lnSpc>
                <a:spcPct val="100000"/>
              </a:lnSpc>
              <a:spcBef>
                <a:spcPts val="0"/>
              </a:spcBef>
              <a:spcAft>
                <a:spcPts val="0"/>
              </a:spcAft>
              <a:buClr>
                <a:schemeClr val="lt1"/>
              </a:buClr>
              <a:buSzPts val="2800"/>
              <a:buNone/>
              <a:defRPr sz="2800">
                <a:solidFill>
                  <a:schemeClr val="lt1"/>
                </a:solidFill>
              </a:defRPr>
            </a:lvl9pPr>
          </a:lstStyle>
          <a:p/>
        </p:txBody>
      </p:sp>
      <p:sp>
        <p:nvSpPr>
          <p:cNvPr id="589" name="Google Shape;589;p88"/>
          <p:cNvSpPr txBox="1"/>
          <p:nvPr/>
        </p:nvSpPr>
        <p:spPr>
          <a:xfrm rot="-5400000">
            <a:off x="-975112" y="3297988"/>
            <a:ext cx="2528700" cy="771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500">
                <a:solidFill>
                  <a:srgbClr val="666666"/>
                </a:solidFill>
                <a:latin typeface="Montserrat Medium"/>
                <a:ea typeface="Montserrat Medium"/>
                <a:cs typeface="Montserrat Medium"/>
                <a:sym typeface="Montserrat Medium"/>
              </a:rPr>
              <a:t>© 2023 Skydio, Inc. Proprietary &amp; Confidential</a:t>
            </a:r>
            <a:endParaRPr sz="500">
              <a:solidFill>
                <a:srgbClr val="666666"/>
              </a:solidFill>
              <a:latin typeface="Montserrat Medium"/>
              <a:ea typeface="Montserrat Medium"/>
              <a:cs typeface="Montserrat Medium"/>
              <a:sym typeface="Montserrat Medium"/>
            </a:endParaRPr>
          </a:p>
        </p:txBody>
      </p:sp>
      <p:sp>
        <p:nvSpPr>
          <p:cNvPr id="590" name="Google Shape;590;p88"/>
          <p:cNvSpPr txBox="1"/>
          <p:nvPr/>
        </p:nvSpPr>
        <p:spPr>
          <a:xfrm>
            <a:off x="202413" y="4779625"/>
            <a:ext cx="176700" cy="2388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fld id="{00000000-1234-1234-1234-123412341234}" type="slidenum">
              <a:rPr lang="en" sz="700">
                <a:solidFill>
                  <a:schemeClr val="lt1"/>
                </a:solidFill>
                <a:latin typeface="Montserrat Medium"/>
                <a:ea typeface="Montserrat Medium"/>
                <a:cs typeface="Montserrat Medium"/>
                <a:sym typeface="Montserrat Medium"/>
              </a:rPr>
              <a:t>‹#›</a:t>
            </a:fld>
            <a:endParaRPr sz="700">
              <a:solidFill>
                <a:schemeClr val="lt1"/>
              </a:solidFill>
              <a:latin typeface="Montserrat Medium"/>
              <a:ea typeface="Montserrat Medium"/>
              <a:cs typeface="Montserrat Medium"/>
              <a:sym typeface="Montserrat Medium"/>
            </a:endParaRPr>
          </a:p>
        </p:txBody>
      </p:sp>
      <p:sp>
        <p:nvSpPr>
          <p:cNvPr id="591" name="Google Shape;591;p88"/>
          <p:cNvSpPr txBox="1"/>
          <p:nvPr>
            <p:ph idx="2" type="body"/>
          </p:nvPr>
        </p:nvSpPr>
        <p:spPr>
          <a:xfrm>
            <a:off x="885925" y="2778988"/>
            <a:ext cx="3114300" cy="1925700"/>
          </a:xfrm>
          <a:prstGeom prst="rect">
            <a:avLst/>
          </a:prstGeom>
        </p:spPr>
        <p:txBody>
          <a:bodyPr anchorCtr="0" anchor="t" bIns="91425" lIns="91425" spcFirstLastPara="1" rIns="91425" wrap="square" tIns="91425">
            <a:noAutofit/>
          </a:bodyPr>
          <a:lstStyle>
            <a:lvl1pPr indent="-285750" lvl="0" marL="457200">
              <a:spcBef>
                <a:spcPts val="0"/>
              </a:spcBef>
              <a:spcAft>
                <a:spcPts val="0"/>
              </a:spcAft>
              <a:buSzPts val="900"/>
              <a:buChar char="●"/>
              <a:defRPr sz="900"/>
            </a:lvl1pPr>
            <a:lvl2pPr indent="-285750" lvl="1" marL="914400">
              <a:spcBef>
                <a:spcPts val="0"/>
              </a:spcBef>
              <a:spcAft>
                <a:spcPts val="0"/>
              </a:spcAft>
              <a:buSzPts val="900"/>
              <a:buChar char="○"/>
              <a:defRPr sz="900"/>
            </a:lvl2pPr>
            <a:lvl3pPr indent="-285750" lvl="2" marL="1371600">
              <a:spcBef>
                <a:spcPts val="0"/>
              </a:spcBef>
              <a:spcAft>
                <a:spcPts val="0"/>
              </a:spcAft>
              <a:buSzPts val="900"/>
              <a:buChar char="■"/>
              <a:defRPr sz="900"/>
            </a:lvl3pPr>
            <a:lvl4pPr indent="-285750" lvl="3" marL="1828800">
              <a:spcBef>
                <a:spcPts val="0"/>
              </a:spcBef>
              <a:spcAft>
                <a:spcPts val="0"/>
              </a:spcAft>
              <a:buSzPts val="900"/>
              <a:buChar char="●"/>
              <a:defRPr sz="900"/>
            </a:lvl4pPr>
            <a:lvl5pPr indent="-285750" lvl="4" marL="2286000">
              <a:spcBef>
                <a:spcPts val="0"/>
              </a:spcBef>
              <a:spcAft>
                <a:spcPts val="0"/>
              </a:spcAft>
              <a:buSzPts val="900"/>
              <a:buChar char="○"/>
              <a:defRPr sz="900"/>
            </a:lvl5pPr>
            <a:lvl6pPr indent="-285750" lvl="5" marL="2743200">
              <a:spcBef>
                <a:spcPts val="0"/>
              </a:spcBef>
              <a:spcAft>
                <a:spcPts val="0"/>
              </a:spcAft>
              <a:buSzPts val="900"/>
              <a:buChar char="■"/>
              <a:defRPr sz="900"/>
            </a:lvl6pPr>
            <a:lvl7pPr indent="-285750" lvl="6" marL="3200400">
              <a:spcBef>
                <a:spcPts val="0"/>
              </a:spcBef>
              <a:spcAft>
                <a:spcPts val="0"/>
              </a:spcAft>
              <a:buSzPts val="900"/>
              <a:buChar char="●"/>
              <a:defRPr sz="900"/>
            </a:lvl7pPr>
            <a:lvl8pPr indent="-285750" lvl="7" marL="3657600">
              <a:spcBef>
                <a:spcPts val="0"/>
              </a:spcBef>
              <a:spcAft>
                <a:spcPts val="0"/>
              </a:spcAft>
              <a:buSzPts val="900"/>
              <a:buChar char="○"/>
              <a:defRPr sz="900"/>
            </a:lvl8pPr>
            <a:lvl9pPr indent="-285750" lvl="8" marL="4114800">
              <a:spcBef>
                <a:spcPts val="0"/>
              </a:spcBef>
              <a:spcAft>
                <a:spcPts val="0"/>
              </a:spcAft>
              <a:buSzPts val="900"/>
              <a:buChar char="■"/>
              <a:defRPr sz="900"/>
            </a:lvl9pPr>
          </a:lstStyle>
          <a:p/>
        </p:txBody>
      </p:sp>
      <p:sp>
        <p:nvSpPr>
          <p:cNvPr id="592" name="Google Shape;592;p88"/>
          <p:cNvSpPr/>
          <p:nvPr/>
        </p:nvSpPr>
        <p:spPr>
          <a:xfrm>
            <a:off x="6133188" y="0"/>
            <a:ext cx="3007200" cy="5143500"/>
          </a:xfrm>
          <a:prstGeom prst="rect">
            <a:avLst/>
          </a:prstGeom>
          <a:solidFill>
            <a:schemeClr val="dk2"/>
          </a:solidFill>
          <a:ln>
            <a:noFill/>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593" name="Google Shape;593;p88"/>
          <p:cNvSpPr txBox="1"/>
          <p:nvPr>
            <p:ph idx="3" type="subTitle"/>
          </p:nvPr>
        </p:nvSpPr>
        <p:spPr>
          <a:xfrm>
            <a:off x="6953973" y="1098750"/>
            <a:ext cx="1715100" cy="432000"/>
          </a:xfrm>
          <a:prstGeom prst="rect">
            <a:avLst/>
          </a:prstGeom>
        </p:spPr>
        <p:txBody>
          <a:bodyPr anchorCtr="0" anchor="t" bIns="45725" lIns="45725" spcFirstLastPara="1" rIns="45725" wrap="square" tIns="45725">
            <a:noAutofit/>
          </a:bodyPr>
          <a:lstStyle>
            <a:lvl1pPr lvl="0">
              <a:spcBef>
                <a:spcPts val="0"/>
              </a:spcBef>
              <a:spcAft>
                <a:spcPts val="0"/>
              </a:spcAft>
              <a:buClr>
                <a:srgbClr val="088BF5"/>
              </a:buClr>
              <a:buSzPts val="1000"/>
              <a:buNone/>
              <a:defRPr sz="1000">
                <a:solidFill>
                  <a:srgbClr val="088BF5"/>
                </a:solidFill>
              </a:defRPr>
            </a:lvl1pPr>
            <a:lvl2pPr lvl="1">
              <a:spcBef>
                <a:spcPts val="0"/>
              </a:spcBef>
              <a:spcAft>
                <a:spcPts val="0"/>
              </a:spcAft>
              <a:buClr>
                <a:srgbClr val="088BF5"/>
              </a:buClr>
              <a:buSzPts val="1000"/>
              <a:buNone/>
              <a:defRPr sz="1000">
                <a:solidFill>
                  <a:srgbClr val="088BF5"/>
                </a:solidFill>
              </a:defRPr>
            </a:lvl2pPr>
            <a:lvl3pPr lvl="2">
              <a:spcBef>
                <a:spcPts val="0"/>
              </a:spcBef>
              <a:spcAft>
                <a:spcPts val="0"/>
              </a:spcAft>
              <a:buClr>
                <a:srgbClr val="088BF5"/>
              </a:buClr>
              <a:buSzPts val="1000"/>
              <a:buNone/>
              <a:defRPr sz="1000">
                <a:solidFill>
                  <a:srgbClr val="088BF5"/>
                </a:solidFill>
              </a:defRPr>
            </a:lvl3pPr>
            <a:lvl4pPr lvl="3">
              <a:spcBef>
                <a:spcPts val="0"/>
              </a:spcBef>
              <a:spcAft>
                <a:spcPts val="0"/>
              </a:spcAft>
              <a:buClr>
                <a:srgbClr val="088BF5"/>
              </a:buClr>
              <a:buSzPts val="1000"/>
              <a:buNone/>
              <a:defRPr sz="1000">
                <a:solidFill>
                  <a:srgbClr val="088BF5"/>
                </a:solidFill>
              </a:defRPr>
            </a:lvl4pPr>
            <a:lvl5pPr lvl="4">
              <a:spcBef>
                <a:spcPts val="0"/>
              </a:spcBef>
              <a:spcAft>
                <a:spcPts val="0"/>
              </a:spcAft>
              <a:buClr>
                <a:srgbClr val="088BF5"/>
              </a:buClr>
              <a:buSzPts val="1000"/>
              <a:buNone/>
              <a:defRPr sz="1000">
                <a:solidFill>
                  <a:srgbClr val="088BF5"/>
                </a:solidFill>
              </a:defRPr>
            </a:lvl5pPr>
            <a:lvl6pPr lvl="5">
              <a:spcBef>
                <a:spcPts val="0"/>
              </a:spcBef>
              <a:spcAft>
                <a:spcPts val="0"/>
              </a:spcAft>
              <a:buClr>
                <a:srgbClr val="088BF5"/>
              </a:buClr>
              <a:buSzPts val="1000"/>
              <a:buNone/>
              <a:defRPr sz="1000">
                <a:solidFill>
                  <a:srgbClr val="088BF5"/>
                </a:solidFill>
              </a:defRPr>
            </a:lvl6pPr>
            <a:lvl7pPr lvl="6">
              <a:spcBef>
                <a:spcPts val="0"/>
              </a:spcBef>
              <a:spcAft>
                <a:spcPts val="0"/>
              </a:spcAft>
              <a:buClr>
                <a:srgbClr val="088BF5"/>
              </a:buClr>
              <a:buSzPts val="1000"/>
              <a:buNone/>
              <a:defRPr sz="1000">
                <a:solidFill>
                  <a:srgbClr val="088BF5"/>
                </a:solidFill>
              </a:defRPr>
            </a:lvl7pPr>
            <a:lvl8pPr lvl="7">
              <a:spcBef>
                <a:spcPts val="0"/>
              </a:spcBef>
              <a:spcAft>
                <a:spcPts val="0"/>
              </a:spcAft>
              <a:buClr>
                <a:srgbClr val="088BF5"/>
              </a:buClr>
              <a:buSzPts val="1000"/>
              <a:buNone/>
              <a:defRPr sz="1000">
                <a:solidFill>
                  <a:srgbClr val="088BF5"/>
                </a:solidFill>
              </a:defRPr>
            </a:lvl8pPr>
            <a:lvl9pPr lvl="8">
              <a:spcBef>
                <a:spcPts val="0"/>
              </a:spcBef>
              <a:spcAft>
                <a:spcPts val="0"/>
              </a:spcAft>
              <a:buClr>
                <a:srgbClr val="088BF5"/>
              </a:buClr>
              <a:buSzPts val="1000"/>
              <a:buNone/>
              <a:defRPr sz="1000">
                <a:solidFill>
                  <a:srgbClr val="088BF5"/>
                </a:solidFill>
              </a:defRPr>
            </a:lvl9pPr>
          </a:lstStyle>
          <a:p/>
        </p:txBody>
      </p:sp>
      <p:sp>
        <p:nvSpPr>
          <p:cNvPr id="594" name="Google Shape;594;p88"/>
          <p:cNvSpPr txBox="1"/>
          <p:nvPr>
            <p:ph idx="4" type="body"/>
          </p:nvPr>
        </p:nvSpPr>
        <p:spPr>
          <a:xfrm>
            <a:off x="6925175" y="1476177"/>
            <a:ext cx="1902000" cy="523800"/>
          </a:xfrm>
          <a:prstGeom prst="rect">
            <a:avLst/>
          </a:prstGeom>
        </p:spPr>
        <p:txBody>
          <a:bodyPr anchorCtr="0" anchor="t" bIns="91425" lIns="91425" spcFirstLastPara="1" rIns="91425" wrap="square" tIns="91425">
            <a:noAutofit/>
          </a:bodyPr>
          <a:lstStyle>
            <a:lvl1pPr indent="-279400" lvl="0" marL="457200">
              <a:spcBef>
                <a:spcPts val="0"/>
              </a:spcBef>
              <a:spcAft>
                <a:spcPts val="0"/>
              </a:spcAft>
              <a:buSzPts val="800"/>
              <a:buChar char="●"/>
              <a:defRPr sz="800"/>
            </a:lvl1pPr>
            <a:lvl2pPr indent="-279400" lvl="1" marL="914400">
              <a:spcBef>
                <a:spcPts val="0"/>
              </a:spcBef>
              <a:spcAft>
                <a:spcPts val="0"/>
              </a:spcAft>
              <a:buSzPts val="800"/>
              <a:buChar char="○"/>
              <a:defRPr sz="800"/>
            </a:lvl2pPr>
            <a:lvl3pPr indent="-279400" lvl="2" marL="1371600">
              <a:spcBef>
                <a:spcPts val="0"/>
              </a:spcBef>
              <a:spcAft>
                <a:spcPts val="0"/>
              </a:spcAft>
              <a:buSzPts val="800"/>
              <a:buChar char="■"/>
              <a:defRPr sz="800"/>
            </a:lvl3pPr>
            <a:lvl4pPr indent="-279400" lvl="3" marL="1828800">
              <a:spcBef>
                <a:spcPts val="0"/>
              </a:spcBef>
              <a:spcAft>
                <a:spcPts val="0"/>
              </a:spcAft>
              <a:buSzPts val="800"/>
              <a:buChar char="●"/>
              <a:defRPr sz="800"/>
            </a:lvl4pPr>
            <a:lvl5pPr indent="-279400" lvl="4" marL="2286000">
              <a:spcBef>
                <a:spcPts val="0"/>
              </a:spcBef>
              <a:spcAft>
                <a:spcPts val="0"/>
              </a:spcAft>
              <a:buSzPts val="800"/>
              <a:buChar char="○"/>
              <a:defRPr sz="800"/>
            </a:lvl5pPr>
            <a:lvl6pPr indent="-279400" lvl="5" marL="2743200">
              <a:spcBef>
                <a:spcPts val="0"/>
              </a:spcBef>
              <a:spcAft>
                <a:spcPts val="0"/>
              </a:spcAft>
              <a:buSzPts val="800"/>
              <a:buChar char="■"/>
              <a:defRPr sz="800"/>
            </a:lvl6pPr>
            <a:lvl7pPr indent="-279400" lvl="6" marL="3200400">
              <a:spcBef>
                <a:spcPts val="0"/>
              </a:spcBef>
              <a:spcAft>
                <a:spcPts val="0"/>
              </a:spcAft>
              <a:buSzPts val="800"/>
              <a:buChar char="●"/>
              <a:defRPr sz="800"/>
            </a:lvl7pPr>
            <a:lvl8pPr indent="-279400" lvl="7" marL="3657600">
              <a:spcBef>
                <a:spcPts val="0"/>
              </a:spcBef>
              <a:spcAft>
                <a:spcPts val="0"/>
              </a:spcAft>
              <a:buSzPts val="800"/>
              <a:buChar char="○"/>
              <a:defRPr sz="800"/>
            </a:lvl8pPr>
            <a:lvl9pPr indent="-279400" lvl="8" marL="4114800">
              <a:spcBef>
                <a:spcPts val="0"/>
              </a:spcBef>
              <a:spcAft>
                <a:spcPts val="0"/>
              </a:spcAft>
              <a:buSzPts val="800"/>
              <a:buChar char="■"/>
              <a:defRPr sz="800"/>
            </a:lvl9pPr>
          </a:lstStyle>
          <a:p/>
        </p:txBody>
      </p:sp>
      <p:sp>
        <p:nvSpPr>
          <p:cNvPr id="595" name="Google Shape;595;p88"/>
          <p:cNvSpPr txBox="1"/>
          <p:nvPr>
            <p:ph idx="5" type="subTitle"/>
          </p:nvPr>
        </p:nvSpPr>
        <p:spPr>
          <a:xfrm>
            <a:off x="921713" y="2265025"/>
            <a:ext cx="3244800" cy="432000"/>
          </a:xfrm>
          <a:prstGeom prst="rect">
            <a:avLst/>
          </a:prstGeom>
        </p:spPr>
        <p:txBody>
          <a:bodyPr anchorCtr="0" anchor="t" bIns="45725" lIns="45725" spcFirstLastPara="1" rIns="45725" wrap="square" tIns="45725">
            <a:noAutofit/>
          </a:bodyPr>
          <a:lstStyle>
            <a:lvl1pPr lvl="0">
              <a:spcBef>
                <a:spcPts val="0"/>
              </a:spcBef>
              <a:spcAft>
                <a:spcPts val="0"/>
              </a:spcAft>
              <a:buClr>
                <a:srgbClr val="088BF5"/>
              </a:buClr>
              <a:buSzPts val="1200"/>
              <a:buNone/>
              <a:defRPr sz="1200">
                <a:solidFill>
                  <a:srgbClr val="088BF5"/>
                </a:solidFill>
              </a:defRPr>
            </a:lvl1pPr>
            <a:lvl2pPr lvl="1">
              <a:spcBef>
                <a:spcPts val="0"/>
              </a:spcBef>
              <a:spcAft>
                <a:spcPts val="0"/>
              </a:spcAft>
              <a:buClr>
                <a:srgbClr val="088BF5"/>
              </a:buClr>
              <a:buSzPts val="700"/>
              <a:buNone/>
              <a:defRPr>
                <a:solidFill>
                  <a:srgbClr val="088BF5"/>
                </a:solidFill>
              </a:defRPr>
            </a:lvl2pPr>
            <a:lvl3pPr lvl="2">
              <a:spcBef>
                <a:spcPts val="0"/>
              </a:spcBef>
              <a:spcAft>
                <a:spcPts val="0"/>
              </a:spcAft>
              <a:buClr>
                <a:srgbClr val="088BF5"/>
              </a:buClr>
              <a:buSzPts val="700"/>
              <a:buNone/>
              <a:defRPr>
                <a:solidFill>
                  <a:srgbClr val="088BF5"/>
                </a:solidFill>
              </a:defRPr>
            </a:lvl3pPr>
            <a:lvl4pPr lvl="3">
              <a:spcBef>
                <a:spcPts val="0"/>
              </a:spcBef>
              <a:spcAft>
                <a:spcPts val="0"/>
              </a:spcAft>
              <a:buClr>
                <a:srgbClr val="088BF5"/>
              </a:buClr>
              <a:buSzPts val="700"/>
              <a:buNone/>
              <a:defRPr>
                <a:solidFill>
                  <a:srgbClr val="088BF5"/>
                </a:solidFill>
              </a:defRPr>
            </a:lvl4pPr>
            <a:lvl5pPr lvl="4">
              <a:spcBef>
                <a:spcPts val="0"/>
              </a:spcBef>
              <a:spcAft>
                <a:spcPts val="0"/>
              </a:spcAft>
              <a:buClr>
                <a:srgbClr val="088BF5"/>
              </a:buClr>
              <a:buSzPts val="700"/>
              <a:buNone/>
              <a:defRPr>
                <a:solidFill>
                  <a:srgbClr val="088BF5"/>
                </a:solidFill>
              </a:defRPr>
            </a:lvl5pPr>
            <a:lvl6pPr lvl="5">
              <a:spcBef>
                <a:spcPts val="0"/>
              </a:spcBef>
              <a:spcAft>
                <a:spcPts val="0"/>
              </a:spcAft>
              <a:buClr>
                <a:srgbClr val="088BF5"/>
              </a:buClr>
              <a:buSzPts val="700"/>
              <a:buNone/>
              <a:defRPr>
                <a:solidFill>
                  <a:srgbClr val="088BF5"/>
                </a:solidFill>
              </a:defRPr>
            </a:lvl6pPr>
            <a:lvl7pPr lvl="6">
              <a:spcBef>
                <a:spcPts val="0"/>
              </a:spcBef>
              <a:spcAft>
                <a:spcPts val="0"/>
              </a:spcAft>
              <a:buClr>
                <a:srgbClr val="088BF5"/>
              </a:buClr>
              <a:buSzPts val="700"/>
              <a:buNone/>
              <a:defRPr>
                <a:solidFill>
                  <a:srgbClr val="088BF5"/>
                </a:solidFill>
              </a:defRPr>
            </a:lvl7pPr>
            <a:lvl8pPr lvl="7">
              <a:spcBef>
                <a:spcPts val="0"/>
              </a:spcBef>
              <a:spcAft>
                <a:spcPts val="0"/>
              </a:spcAft>
              <a:buClr>
                <a:srgbClr val="088BF5"/>
              </a:buClr>
              <a:buSzPts val="700"/>
              <a:buNone/>
              <a:defRPr>
                <a:solidFill>
                  <a:srgbClr val="088BF5"/>
                </a:solidFill>
              </a:defRPr>
            </a:lvl8pPr>
            <a:lvl9pPr lvl="8">
              <a:spcBef>
                <a:spcPts val="0"/>
              </a:spcBef>
              <a:spcAft>
                <a:spcPts val="0"/>
              </a:spcAft>
              <a:buClr>
                <a:srgbClr val="088BF5"/>
              </a:buClr>
              <a:buSzPts val="700"/>
              <a:buNone/>
              <a:defRPr>
                <a:solidFill>
                  <a:srgbClr val="088BF5"/>
                </a:solidFill>
              </a:defRPr>
            </a:lvl9pPr>
          </a:lstStyle>
          <a:p/>
        </p:txBody>
      </p:sp>
      <p:sp>
        <p:nvSpPr>
          <p:cNvPr id="596" name="Google Shape;596;p88"/>
          <p:cNvSpPr txBox="1"/>
          <p:nvPr>
            <p:ph idx="6" type="subTitle"/>
          </p:nvPr>
        </p:nvSpPr>
        <p:spPr>
          <a:xfrm>
            <a:off x="6953973" y="2281662"/>
            <a:ext cx="1715100" cy="432000"/>
          </a:xfrm>
          <a:prstGeom prst="rect">
            <a:avLst/>
          </a:prstGeom>
        </p:spPr>
        <p:txBody>
          <a:bodyPr anchorCtr="0" anchor="t" bIns="45725" lIns="45725" spcFirstLastPara="1" rIns="45725" wrap="square" tIns="45725">
            <a:noAutofit/>
          </a:bodyPr>
          <a:lstStyle>
            <a:lvl1pPr lvl="0">
              <a:spcBef>
                <a:spcPts val="0"/>
              </a:spcBef>
              <a:spcAft>
                <a:spcPts val="0"/>
              </a:spcAft>
              <a:buClr>
                <a:srgbClr val="088BF5"/>
              </a:buClr>
              <a:buSzPts val="1000"/>
              <a:buNone/>
              <a:defRPr sz="1000">
                <a:solidFill>
                  <a:srgbClr val="088BF5"/>
                </a:solidFill>
              </a:defRPr>
            </a:lvl1pPr>
            <a:lvl2pPr lvl="1">
              <a:spcBef>
                <a:spcPts val="0"/>
              </a:spcBef>
              <a:spcAft>
                <a:spcPts val="0"/>
              </a:spcAft>
              <a:buClr>
                <a:srgbClr val="088BF5"/>
              </a:buClr>
              <a:buSzPts val="1000"/>
              <a:buNone/>
              <a:defRPr sz="1000">
                <a:solidFill>
                  <a:srgbClr val="088BF5"/>
                </a:solidFill>
              </a:defRPr>
            </a:lvl2pPr>
            <a:lvl3pPr lvl="2">
              <a:spcBef>
                <a:spcPts val="0"/>
              </a:spcBef>
              <a:spcAft>
                <a:spcPts val="0"/>
              </a:spcAft>
              <a:buClr>
                <a:srgbClr val="088BF5"/>
              </a:buClr>
              <a:buSzPts val="1000"/>
              <a:buNone/>
              <a:defRPr sz="1000">
                <a:solidFill>
                  <a:srgbClr val="088BF5"/>
                </a:solidFill>
              </a:defRPr>
            </a:lvl3pPr>
            <a:lvl4pPr lvl="3">
              <a:spcBef>
                <a:spcPts val="0"/>
              </a:spcBef>
              <a:spcAft>
                <a:spcPts val="0"/>
              </a:spcAft>
              <a:buClr>
                <a:srgbClr val="088BF5"/>
              </a:buClr>
              <a:buSzPts val="1000"/>
              <a:buNone/>
              <a:defRPr sz="1000">
                <a:solidFill>
                  <a:srgbClr val="088BF5"/>
                </a:solidFill>
              </a:defRPr>
            </a:lvl4pPr>
            <a:lvl5pPr lvl="4">
              <a:spcBef>
                <a:spcPts val="0"/>
              </a:spcBef>
              <a:spcAft>
                <a:spcPts val="0"/>
              </a:spcAft>
              <a:buClr>
                <a:srgbClr val="088BF5"/>
              </a:buClr>
              <a:buSzPts val="1000"/>
              <a:buNone/>
              <a:defRPr sz="1000">
                <a:solidFill>
                  <a:srgbClr val="088BF5"/>
                </a:solidFill>
              </a:defRPr>
            </a:lvl5pPr>
            <a:lvl6pPr lvl="5">
              <a:spcBef>
                <a:spcPts val="0"/>
              </a:spcBef>
              <a:spcAft>
                <a:spcPts val="0"/>
              </a:spcAft>
              <a:buClr>
                <a:srgbClr val="088BF5"/>
              </a:buClr>
              <a:buSzPts val="1000"/>
              <a:buNone/>
              <a:defRPr sz="1000">
                <a:solidFill>
                  <a:srgbClr val="088BF5"/>
                </a:solidFill>
              </a:defRPr>
            </a:lvl6pPr>
            <a:lvl7pPr lvl="6">
              <a:spcBef>
                <a:spcPts val="0"/>
              </a:spcBef>
              <a:spcAft>
                <a:spcPts val="0"/>
              </a:spcAft>
              <a:buClr>
                <a:srgbClr val="088BF5"/>
              </a:buClr>
              <a:buSzPts val="1000"/>
              <a:buNone/>
              <a:defRPr sz="1000">
                <a:solidFill>
                  <a:srgbClr val="088BF5"/>
                </a:solidFill>
              </a:defRPr>
            </a:lvl7pPr>
            <a:lvl8pPr lvl="7">
              <a:spcBef>
                <a:spcPts val="0"/>
              </a:spcBef>
              <a:spcAft>
                <a:spcPts val="0"/>
              </a:spcAft>
              <a:buClr>
                <a:srgbClr val="088BF5"/>
              </a:buClr>
              <a:buSzPts val="1000"/>
              <a:buNone/>
              <a:defRPr sz="1000">
                <a:solidFill>
                  <a:srgbClr val="088BF5"/>
                </a:solidFill>
              </a:defRPr>
            </a:lvl8pPr>
            <a:lvl9pPr lvl="8">
              <a:spcBef>
                <a:spcPts val="0"/>
              </a:spcBef>
              <a:spcAft>
                <a:spcPts val="0"/>
              </a:spcAft>
              <a:buClr>
                <a:srgbClr val="088BF5"/>
              </a:buClr>
              <a:buSzPts val="1000"/>
              <a:buNone/>
              <a:defRPr sz="1000">
                <a:solidFill>
                  <a:srgbClr val="088BF5"/>
                </a:solidFill>
              </a:defRPr>
            </a:lvl9pPr>
          </a:lstStyle>
          <a:p/>
        </p:txBody>
      </p:sp>
      <p:sp>
        <p:nvSpPr>
          <p:cNvPr id="597" name="Google Shape;597;p88"/>
          <p:cNvSpPr txBox="1"/>
          <p:nvPr>
            <p:ph idx="7" type="body"/>
          </p:nvPr>
        </p:nvSpPr>
        <p:spPr>
          <a:xfrm>
            <a:off x="6925175" y="2659089"/>
            <a:ext cx="1902000" cy="523800"/>
          </a:xfrm>
          <a:prstGeom prst="rect">
            <a:avLst/>
          </a:prstGeom>
        </p:spPr>
        <p:txBody>
          <a:bodyPr anchorCtr="0" anchor="t" bIns="91425" lIns="91425" spcFirstLastPara="1" rIns="91425" wrap="square" tIns="91425">
            <a:noAutofit/>
          </a:bodyPr>
          <a:lstStyle>
            <a:lvl1pPr indent="-279400" lvl="0" marL="457200">
              <a:spcBef>
                <a:spcPts val="0"/>
              </a:spcBef>
              <a:spcAft>
                <a:spcPts val="0"/>
              </a:spcAft>
              <a:buSzPts val="800"/>
              <a:buChar char="●"/>
              <a:defRPr sz="800"/>
            </a:lvl1pPr>
            <a:lvl2pPr indent="-279400" lvl="1" marL="914400">
              <a:spcBef>
                <a:spcPts val="0"/>
              </a:spcBef>
              <a:spcAft>
                <a:spcPts val="0"/>
              </a:spcAft>
              <a:buSzPts val="800"/>
              <a:buChar char="○"/>
              <a:defRPr sz="800"/>
            </a:lvl2pPr>
            <a:lvl3pPr indent="-279400" lvl="2" marL="1371600">
              <a:spcBef>
                <a:spcPts val="0"/>
              </a:spcBef>
              <a:spcAft>
                <a:spcPts val="0"/>
              </a:spcAft>
              <a:buSzPts val="800"/>
              <a:buChar char="■"/>
              <a:defRPr sz="800"/>
            </a:lvl3pPr>
            <a:lvl4pPr indent="-279400" lvl="3" marL="1828800">
              <a:spcBef>
                <a:spcPts val="0"/>
              </a:spcBef>
              <a:spcAft>
                <a:spcPts val="0"/>
              </a:spcAft>
              <a:buSzPts val="800"/>
              <a:buChar char="●"/>
              <a:defRPr sz="800"/>
            </a:lvl4pPr>
            <a:lvl5pPr indent="-279400" lvl="4" marL="2286000">
              <a:spcBef>
                <a:spcPts val="0"/>
              </a:spcBef>
              <a:spcAft>
                <a:spcPts val="0"/>
              </a:spcAft>
              <a:buSzPts val="800"/>
              <a:buChar char="○"/>
              <a:defRPr sz="800"/>
            </a:lvl5pPr>
            <a:lvl6pPr indent="-279400" lvl="5" marL="2743200">
              <a:spcBef>
                <a:spcPts val="0"/>
              </a:spcBef>
              <a:spcAft>
                <a:spcPts val="0"/>
              </a:spcAft>
              <a:buSzPts val="800"/>
              <a:buChar char="■"/>
              <a:defRPr sz="800"/>
            </a:lvl6pPr>
            <a:lvl7pPr indent="-279400" lvl="6" marL="3200400">
              <a:spcBef>
                <a:spcPts val="0"/>
              </a:spcBef>
              <a:spcAft>
                <a:spcPts val="0"/>
              </a:spcAft>
              <a:buSzPts val="800"/>
              <a:buChar char="●"/>
              <a:defRPr sz="800"/>
            </a:lvl7pPr>
            <a:lvl8pPr indent="-279400" lvl="7" marL="3657600">
              <a:spcBef>
                <a:spcPts val="0"/>
              </a:spcBef>
              <a:spcAft>
                <a:spcPts val="0"/>
              </a:spcAft>
              <a:buSzPts val="800"/>
              <a:buChar char="○"/>
              <a:defRPr sz="800"/>
            </a:lvl8pPr>
            <a:lvl9pPr indent="-279400" lvl="8" marL="4114800">
              <a:spcBef>
                <a:spcPts val="0"/>
              </a:spcBef>
              <a:spcAft>
                <a:spcPts val="0"/>
              </a:spcAft>
              <a:buSzPts val="800"/>
              <a:buChar char="■"/>
              <a:defRPr sz="800"/>
            </a:lvl9pPr>
          </a:lstStyle>
          <a:p/>
        </p:txBody>
      </p:sp>
      <p:sp>
        <p:nvSpPr>
          <p:cNvPr id="598" name="Google Shape;598;p88"/>
          <p:cNvSpPr txBox="1"/>
          <p:nvPr>
            <p:ph idx="8" type="subTitle"/>
          </p:nvPr>
        </p:nvSpPr>
        <p:spPr>
          <a:xfrm>
            <a:off x="6953973" y="3464573"/>
            <a:ext cx="1715100" cy="432000"/>
          </a:xfrm>
          <a:prstGeom prst="rect">
            <a:avLst/>
          </a:prstGeom>
        </p:spPr>
        <p:txBody>
          <a:bodyPr anchorCtr="0" anchor="t" bIns="45725" lIns="45725" spcFirstLastPara="1" rIns="45725" wrap="square" tIns="45725">
            <a:noAutofit/>
          </a:bodyPr>
          <a:lstStyle>
            <a:lvl1pPr lvl="0">
              <a:spcBef>
                <a:spcPts val="0"/>
              </a:spcBef>
              <a:spcAft>
                <a:spcPts val="0"/>
              </a:spcAft>
              <a:buClr>
                <a:srgbClr val="088BF5"/>
              </a:buClr>
              <a:buSzPts val="1000"/>
              <a:buNone/>
              <a:defRPr sz="1000">
                <a:solidFill>
                  <a:srgbClr val="088BF5"/>
                </a:solidFill>
              </a:defRPr>
            </a:lvl1pPr>
            <a:lvl2pPr lvl="1">
              <a:spcBef>
                <a:spcPts val="0"/>
              </a:spcBef>
              <a:spcAft>
                <a:spcPts val="0"/>
              </a:spcAft>
              <a:buClr>
                <a:srgbClr val="088BF5"/>
              </a:buClr>
              <a:buSzPts val="1000"/>
              <a:buNone/>
              <a:defRPr sz="1000">
                <a:solidFill>
                  <a:srgbClr val="088BF5"/>
                </a:solidFill>
              </a:defRPr>
            </a:lvl2pPr>
            <a:lvl3pPr lvl="2">
              <a:spcBef>
                <a:spcPts val="0"/>
              </a:spcBef>
              <a:spcAft>
                <a:spcPts val="0"/>
              </a:spcAft>
              <a:buClr>
                <a:srgbClr val="088BF5"/>
              </a:buClr>
              <a:buSzPts val="1000"/>
              <a:buNone/>
              <a:defRPr sz="1000">
                <a:solidFill>
                  <a:srgbClr val="088BF5"/>
                </a:solidFill>
              </a:defRPr>
            </a:lvl3pPr>
            <a:lvl4pPr lvl="3">
              <a:spcBef>
                <a:spcPts val="0"/>
              </a:spcBef>
              <a:spcAft>
                <a:spcPts val="0"/>
              </a:spcAft>
              <a:buClr>
                <a:srgbClr val="088BF5"/>
              </a:buClr>
              <a:buSzPts val="1000"/>
              <a:buNone/>
              <a:defRPr sz="1000">
                <a:solidFill>
                  <a:srgbClr val="088BF5"/>
                </a:solidFill>
              </a:defRPr>
            </a:lvl4pPr>
            <a:lvl5pPr lvl="4">
              <a:spcBef>
                <a:spcPts val="0"/>
              </a:spcBef>
              <a:spcAft>
                <a:spcPts val="0"/>
              </a:spcAft>
              <a:buClr>
                <a:srgbClr val="088BF5"/>
              </a:buClr>
              <a:buSzPts val="1000"/>
              <a:buNone/>
              <a:defRPr sz="1000">
                <a:solidFill>
                  <a:srgbClr val="088BF5"/>
                </a:solidFill>
              </a:defRPr>
            </a:lvl5pPr>
            <a:lvl6pPr lvl="5">
              <a:spcBef>
                <a:spcPts val="0"/>
              </a:spcBef>
              <a:spcAft>
                <a:spcPts val="0"/>
              </a:spcAft>
              <a:buClr>
                <a:srgbClr val="088BF5"/>
              </a:buClr>
              <a:buSzPts val="1000"/>
              <a:buNone/>
              <a:defRPr sz="1000">
                <a:solidFill>
                  <a:srgbClr val="088BF5"/>
                </a:solidFill>
              </a:defRPr>
            </a:lvl6pPr>
            <a:lvl7pPr lvl="6">
              <a:spcBef>
                <a:spcPts val="0"/>
              </a:spcBef>
              <a:spcAft>
                <a:spcPts val="0"/>
              </a:spcAft>
              <a:buClr>
                <a:srgbClr val="088BF5"/>
              </a:buClr>
              <a:buSzPts val="1000"/>
              <a:buNone/>
              <a:defRPr sz="1000">
                <a:solidFill>
                  <a:srgbClr val="088BF5"/>
                </a:solidFill>
              </a:defRPr>
            </a:lvl7pPr>
            <a:lvl8pPr lvl="7">
              <a:spcBef>
                <a:spcPts val="0"/>
              </a:spcBef>
              <a:spcAft>
                <a:spcPts val="0"/>
              </a:spcAft>
              <a:buClr>
                <a:srgbClr val="088BF5"/>
              </a:buClr>
              <a:buSzPts val="1000"/>
              <a:buNone/>
              <a:defRPr sz="1000">
                <a:solidFill>
                  <a:srgbClr val="088BF5"/>
                </a:solidFill>
              </a:defRPr>
            </a:lvl8pPr>
            <a:lvl9pPr lvl="8">
              <a:spcBef>
                <a:spcPts val="0"/>
              </a:spcBef>
              <a:spcAft>
                <a:spcPts val="0"/>
              </a:spcAft>
              <a:buClr>
                <a:srgbClr val="088BF5"/>
              </a:buClr>
              <a:buSzPts val="1000"/>
              <a:buNone/>
              <a:defRPr sz="1000">
                <a:solidFill>
                  <a:srgbClr val="088BF5"/>
                </a:solidFill>
              </a:defRPr>
            </a:lvl9pPr>
          </a:lstStyle>
          <a:p/>
        </p:txBody>
      </p:sp>
      <p:sp>
        <p:nvSpPr>
          <p:cNvPr id="599" name="Google Shape;599;p88"/>
          <p:cNvSpPr txBox="1"/>
          <p:nvPr>
            <p:ph idx="9" type="body"/>
          </p:nvPr>
        </p:nvSpPr>
        <p:spPr>
          <a:xfrm>
            <a:off x="6925175" y="3842000"/>
            <a:ext cx="1902000" cy="523800"/>
          </a:xfrm>
          <a:prstGeom prst="rect">
            <a:avLst/>
          </a:prstGeom>
        </p:spPr>
        <p:txBody>
          <a:bodyPr anchorCtr="0" anchor="t" bIns="91425" lIns="91425" spcFirstLastPara="1" rIns="91425" wrap="square" tIns="91425">
            <a:noAutofit/>
          </a:bodyPr>
          <a:lstStyle>
            <a:lvl1pPr indent="-279400" lvl="0" marL="457200">
              <a:spcBef>
                <a:spcPts val="0"/>
              </a:spcBef>
              <a:spcAft>
                <a:spcPts val="0"/>
              </a:spcAft>
              <a:buSzPts val="800"/>
              <a:buChar char="●"/>
              <a:defRPr sz="800"/>
            </a:lvl1pPr>
            <a:lvl2pPr indent="-279400" lvl="1" marL="914400">
              <a:spcBef>
                <a:spcPts val="0"/>
              </a:spcBef>
              <a:spcAft>
                <a:spcPts val="0"/>
              </a:spcAft>
              <a:buSzPts val="800"/>
              <a:buChar char="○"/>
              <a:defRPr sz="800"/>
            </a:lvl2pPr>
            <a:lvl3pPr indent="-279400" lvl="2" marL="1371600">
              <a:spcBef>
                <a:spcPts val="0"/>
              </a:spcBef>
              <a:spcAft>
                <a:spcPts val="0"/>
              </a:spcAft>
              <a:buSzPts val="800"/>
              <a:buChar char="■"/>
              <a:defRPr sz="800"/>
            </a:lvl3pPr>
            <a:lvl4pPr indent="-279400" lvl="3" marL="1828800">
              <a:spcBef>
                <a:spcPts val="0"/>
              </a:spcBef>
              <a:spcAft>
                <a:spcPts val="0"/>
              </a:spcAft>
              <a:buSzPts val="800"/>
              <a:buChar char="●"/>
              <a:defRPr sz="800"/>
            </a:lvl4pPr>
            <a:lvl5pPr indent="-279400" lvl="4" marL="2286000">
              <a:spcBef>
                <a:spcPts val="0"/>
              </a:spcBef>
              <a:spcAft>
                <a:spcPts val="0"/>
              </a:spcAft>
              <a:buSzPts val="800"/>
              <a:buChar char="○"/>
              <a:defRPr sz="800"/>
            </a:lvl5pPr>
            <a:lvl6pPr indent="-279400" lvl="5" marL="2743200">
              <a:spcBef>
                <a:spcPts val="0"/>
              </a:spcBef>
              <a:spcAft>
                <a:spcPts val="0"/>
              </a:spcAft>
              <a:buSzPts val="800"/>
              <a:buChar char="■"/>
              <a:defRPr sz="800"/>
            </a:lvl6pPr>
            <a:lvl7pPr indent="-279400" lvl="6" marL="3200400">
              <a:spcBef>
                <a:spcPts val="0"/>
              </a:spcBef>
              <a:spcAft>
                <a:spcPts val="0"/>
              </a:spcAft>
              <a:buSzPts val="800"/>
              <a:buChar char="●"/>
              <a:defRPr sz="800"/>
            </a:lvl7pPr>
            <a:lvl8pPr indent="-279400" lvl="7" marL="3657600">
              <a:spcBef>
                <a:spcPts val="0"/>
              </a:spcBef>
              <a:spcAft>
                <a:spcPts val="0"/>
              </a:spcAft>
              <a:buSzPts val="800"/>
              <a:buChar char="○"/>
              <a:defRPr sz="800"/>
            </a:lvl8pPr>
            <a:lvl9pPr indent="-279400" lvl="8" marL="4114800">
              <a:spcBef>
                <a:spcPts val="0"/>
              </a:spcBef>
              <a:spcAft>
                <a:spcPts val="0"/>
              </a:spcAft>
              <a:buSzPts val="800"/>
              <a:buChar char="■"/>
              <a:defRPr sz="800"/>
            </a:lvl9pPr>
          </a:lstStyle>
          <a:p/>
        </p:txBody>
      </p:sp>
    </p:spTree>
  </p:cSld>
  <p:clrMapOvr>
    <a:masterClrMapping/>
  </p:clrMapOvr>
</p:sldLayout>
</file>

<file path=ppt/slideLayouts/slideLayout8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 - 70/30 Text - Light">
  <p:cSld name="TITLE_AND_BODY_1_1_2_2">
    <p:bg>
      <p:bgPr>
        <a:solidFill>
          <a:schemeClr val="lt1"/>
        </a:solidFill>
      </p:bgPr>
    </p:bg>
    <p:spTree>
      <p:nvGrpSpPr>
        <p:cNvPr id="600" name="Shape 600"/>
        <p:cNvGrpSpPr/>
        <p:nvPr/>
      </p:nvGrpSpPr>
      <p:grpSpPr>
        <a:xfrm>
          <a:off x="0" y="0"/>
          <a:ext cx="0" cy="0"/>
          <a:chOff x="0" y="0"/>
          <a:chExt cx="0" cy="0"/>
        </a:xfrm>
      </p:grpSpPr>
      <p:sp>
        <p:nvSpPr>
          <p:cNvPr id="601" name="Google Shape;601;p89"/>
          <p:cNvSpPr txBox="1"/>
          <p:nvPr>
            <p:ph type="ctrTitle"/>
          </p:nvPr>
        </p:nvSpPr>
        <p:spPr>
          <a:xfrm>
            <a:off x="952300" y="923200"/>
            <a:ext cx="3244800" cy="916800"/>
          </a:xfrm>
          <a:prstGeom prst="rect">
            <a:avLst/>
          </a:prstGeom>
        </p:spPr>
        <p:txBody>
          <a:bodyPr anchorCtr="0" anchor="t" bIns="45725" lIns="0" spcFirstLastPara="1" rIns="45725" wrap="square" tIns="45725">
            <a:noAutofit/>
          </a:bodyPr>
          <a:lstStyle>
            <a:lvl1pPr lvl="0">
              <a:lnSpc>
                <a:spcPct val="95000"/>
              </a:lnSpc>
              <a:spcBef>
                <a:spcPts val="0"/>
              </a:spcBef>
              <a:spcAft>
                <a:spcPts val="0"/>
              </a:spcAft>
              <a:buSzPts val="2400"/>
              <a:buNone/>
              <a:defRPr sz="24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602" name="Google Shape;602;p89"/>
          <p:cNvSpPr txBox="1"/>
          <p:nvPr>
            <p:ph idx="1" type="body"/>
          </p:nvPr>
        </p:nvSpPr>
        <p:spPr>
          <a:xfrm>
            <a:off x="885925" y="2778988"/>
            <a:ext cx="3114300" cy="1925700"/>
          </a:xfrm>
          <a:prstGeom prst="rect">
            <a:avLst/>
          </a:prstGeom>
        </p:spPr>
        <p:txBody>
          <a:bodyPr anchorCtr="0" anchor="t" bIns="91425" lIns="91425" spcFirstLastPara="1" rIns="91425" wrap="square" tIns="91425">
            <a:noAutofit/>
          </a:bodyPr>
          <a:lstStyle>
            <a:lvl1pPr indent="-285750" lvl="0" marL="457200">
              <a:spcBef>
                <a:spcPts val="0"/>
              </a:spcBef>
              <a:spcAft>
                <a:spcPts val="0"/>
              </a:spcAft>
              <a:buClr>
                <a:srgbClr val="666666"/>
              </a:buClr>
              <a:buSzPts val="900"/>
              <a:buChar char="●"/>
              <a:defRPr sz="900">
                <a:solidFill>
                  <a:srgbClr val="666666"/>
                </a:solidFill>
              </a:defRPr>
            </a:lvl1pPr>
            <a:lvl2pPr indent="-285750" lvl="1" marL="914400">
              <a:spcBef>
                <a:spcPts val="0"/>
              </a:spcBef>
              <a:spcAft>
                <a:spcPts val="0"/>
              </a:spcAft>
              <a:buClr>
                <a:srgbClr val="666666"/>
              </a:buClr>
              <a:buSzPts val="900"/>
              <a:buChar char="○"/>
              <a:defRPr sz="900">
                <a:solidFill>
                  <a:srgbClr val="666666"/>
                </a:solidFill>
              </a:defRPr>
            </a:lvl2pPr>
            <a:lvl3pPr indent="-285750" lvl="2" marL="1371600">
              <a:spcBef>
                <a:spcPts val="0"/>
              </a:spcBef>
              <a:spcAft>
                <a:spcPts val="0"/>
              </a:spcAft>
              <a:buClr>
                <a:srgbClr val="666666"/>
              </a:buClr>
              <a:buSzPts val="900"/>
              <a:buChar char="■"/>
              <a:defRPr sz="900">
                <a:solidFill>
                  <a:srgbClr val="666666"/>
                </a:solidFill>
              </a:defRPr>
            </a:lvl3pPr>
            <a:lvl4pPr indent="-285750" lvl="3" marL="1828800">
              <a:spcBef>
                <a:spcPts val="0"/>
              </a:spcBef>
              <a:spcAft>
                <a:spcPts val="0"/>
              </a:spcAft>
              <a:buClr>
                <a:srgbClr val="666666"/>
              </a:buClr>
              <a:buSzPts val="900"/>
              <a:buChar char="●"/>
              <a:defRPr sz="900">
                <a:solidFill>
                  <a:srgbClr val="666666"/>
                </a:solidFill>
              </a:defRPr>
            </a:lvl4pPr>
            <a:lvl5pPr indent="-285750" lvl="4" marL="2286000">
              <a:spcBef>
                <a:spcPts val="0"/>
              </a:spcBef>
              <a:spcAft>
                <a:spcPts val="0"/>
              </a:spcAft>
              <a:buClr>
                <a:srgbClr val="666666"/>
              </a:buClr>
              <a:buSzPts val="900"/>
              <a:buChar char="○"/>
              <a:defRPr sz="900">
                <a:solidFill>
                  <a:srgbClr val="666666"/>
                </a:solidFill>
              </a:defRPr>
            </a:lvl5pPr>
            <a:lvl6pPr indent="-285750" lvl="5" marL="2743200">
              <a:spcBef>
                <a:spcPts val="0"/>
              </a:spcBef>
              <a:spcAft>
                <a:spcPts val="0"/>
              </a:spcAft>
              <a:buClr>
                <a:srgbClr val="666666"/>
              </a:buClr>
              <a:buSzPts val="900"/>
              <a:buChar char="■"/>
              <a:defRPr sz="900">
                <a:solidFill>
                  <a:srgbClr val="666666"/>
                </a:solidFill>
              </a:defRPr>
            </a:lvl6pPr>
            <a:lvl7pPr indent="-285750" lvl="6" marL="3200400">
              <a:spcBef>
                <a:spcPts val="0"/>
              </a:spcBef>
              <a:spcAft>
                <a:spcPts val="0"/>
              </a:spcAft>
              <a:buClr>
                <a:srgbClr val="666666"/>
              </a:buClr>
              <a:buSzPts val="900"/>
              <a:buChar char="●"/>
              <a:defRPr sz="900">
                <a:solidFill>
                  <a:srgbClr val="666666"/>
                </a:solidFill>
              </a:defRPr>
            </a:lvl7pPr>
            <a:lvl8pPr indent="-285750" lvl="7" marL="3657600">
              <a:spcBef>
                <a:spcPts val="0"/>
              </a:spcBef>
              <a:spcAft>
                <a:spcPts val="0"/>
              </a:spcAft>
              <a:buClr>
                <a:srgbClr val="666666"/>
              </a:buClr>
              <a:buSzPts val="900"/>
              <a:buChar char="○"/>
              <a:defRPr sz="900">
                <a:solidFill>
                  <a:srgbClr val="666666"/>
                </a:solidFill>
              </a:defRPr>
            </a:lvl8pPr>
            <a:lvl9pPr indent="-285750" lvl="8" marL="4114800">
              <a:spcBef>
                <a:spcPts val="0"/>
              </a:spcBef>
              <a:spcAft>
                <a:spcPts val="0"/>
              </a:spcAft>
              <a:buClr>
                <a:srgbClr val="666666"/>
              </a:buClr>
              <a:buSzPts val="900"/>
              <a:buChar char="■"/>
              <a:defRPr sz="900">
                <a:solidFill>
                  <a:srgbClr val="666666"/>
                </a:solidFill>
              </a:defRPr>
            </a:lvl9pPr>
          </a:lstStyle>
          <a:p/>
        </p:txBody>
      </p:sp>
      <p:sp>
        <p:nvSpPr>
          <p:cNvPr id="603" name="Google Shape;603;p89"/>
          <p:cNvSpPr txBox="1"/>
          <p:nvPr>
            <p:ph idx="2" type="subTitle"/>
          </p:nvPr>
        </p:nvSpPr>
        <p:spPr>
          <a:xfrm>
            <a:off x="6953973" y="1098750"/>
            <a:ext cx="1715100" cy="432000"/>
          </a:xfrm>
          <a:prstGeom prst="rect">
            <a:avLst/>
          </a:prstGeom>
        </p:spPr>
        <p:txBody>
          <a:bodyPr anchorCtr="0" anchor="t" bIns="45725" lIns="45725" spcFirstLastPara="1" rIns="45725" wrap="square" tIns="45725">
            <a:noAutofit/>
          </a:bodyPr>
          <a:lstStyle>
            <a:lvl1pPr lvl="0">
              <a:spcBef>
                <a:spcPts val="0"/>
              </a:spcBef>
              <a:spcAft>
                <a:spcPts val="0"/>
              </a:spcAft>
              <a:buClr>
                <a:srgbClr val="088BF5"/>
              </a:buClr>
              <a:buSzPts val="1000"/>
              <a:buNone/>
              <a:defRPr sz="1000">
                <a:solidFill>
                  <a:srgbClr val="088BF5"/>
                </a:solidFill>
              </a:defRPr>
            </a:lvl1pPr>
            <a:lvl2pPr lvl="1">
              <a:spcBef>
                <a:spcPts val="0"/>
              </a:spcBef>
              <a:spcAft>
                <a:spcPts val="0"/>
              </a:spcAft>
              <a:buClr>
                <a:srgbClr val="088BF5"/>
              </a:buClr>
              <a:buSzPts val="1000"/>
              <a:buNone/>
              <a:defRPr sz="1000">
                <a:solidFill>
                  <a:srgbClr val="088BF5"/>
                </a:solidFill>
              </a:defRPr>
            </a:lvl2pPr>
            <a:lvl3pPr lvl="2">
              <a:spcBef>
                <a:spcPts val="0"/>
              </a:spcBef>
              <a:spcAft>
                <a:spcPts val="0"/>
              </a:spcAft>
              <a:buClr>
                <a:srgbClr val="088BF5"/>
              </a:buClr>
              <a:buSzPts val="1000"/>
              <a:buNone/>
              <a:defRPr sz="1000">
                <a:solidFill>
                  <a:srgbClr val="088BF5"/>
                </a:solidFill>
              </a:defRPr>
            </a:lvl3pPr>
            <a:lvl4pPr lvl="3">
              <a:spcBef>
                <a:spcPts val="0"/>
              </a:spcBef>
              <a:spcAft>
                <a:spcPts val="0"/>
              </a:spcAft>
              <a:buClr>
                <a:srgbClr val="088BF5"/>
              </a:buClr>
              <a:buSzPts val="1000"/>
              <a:buNone/>
              <a:defRPr sz="1000">
                <a:solidFill>
                  <a:srgbClr val="088BF5"/>
                </a:solidFill>
              </a:defRPr>
            </a:lvl4pPr>
            <a:lvl5pPr lvl="4">
              <a:spcBef>
                <a:spcPts val="0"/>
              </a:spcBef>
              <a:spcAft>
                <a:spcPts val="0"/>
              </a:spcAft>
              <a:buClr>
                <a:srgbClr val="088BF5"/>
              </a:buClr>
              <a:buSzPts val="1000"/>
              <a:buNone/>
              <a:defRPr sz="1000">
                <a:solidFill>
                  <a:srgbClr val="088BF5"/>
                </a:solidFill>
              </a:defRPr>
            </a:lvl5pPr>
            <a:lvl6pPr lvl="5">
              <a:spcBef>
                <a:spcPts val="0"/>
              </a:spcBef>
              <a:spcAft>
                <a:spcPts val="0"/>
              </a:spcAft>
              <a:buClr>
                <a:srgbClr val="088BF5"/>
              </a:buClr>
              <a:buSzPts val="1000"/>
              <a:buNone/>
              <a:defRPr sz="1000">
                <a:solidFill>
                  <a:srgbClr val="088BF5"/>
                </a:solidFill>
              </a:defRPr>
            </a:lvl6pPr>
            <a:lvl7pPr lvl="6">
              <a:spcBef>
                <a:spcPts val="0"/>
              </a:spcBef>
              <a:spcAft>
                <a:spcPts val="0"/>
              </a:spcAft>
              <a:buClr>
                <a:srgbClr val="088BF5"/>
              </a:buClr>
              <a:buSzPts val="1000"/>
              <a:buNone/>
              <a:defRPr sz="1000">
                <a:solidFill>
                  <a:srgbClr val="088BF5"/>
                </a:solidFill>
              </a:defRPr>
            </a:lvl7pPr>
            <a:lvl8pPr lvl="7">
              <a:spcBef>
                <a:spcPts val="0"/>
              </a:spcBef>
              <a:spcAft>
                <a:spcPts val="0"/>
              </a:spcAft>
              <a:buClr>
                <a:srgbClr val="088BF5"/>
              </a:buClr>
              <a:buSzPts val="1000"/>
              <a:buNone/>
              <a:defRPr sz="1000">
                <a:solidFill>
                  <a:srgbClr val="088BF5"/>
                </a:solidFill>
              </a:defRPr>
            </a:lvl8pPr>
            <a:lvl9pPr lvl="8">
              <a:spcBef>
                <a:spcPts val="0"/>
              </a:spcBef>
              <a:spcAft>
                <a:spcPts val="0"/>
              </a:spcAft>
              <a:buClr>
                <a:srgbClr val="088BF5"/>
              </a:buClr>
              <a:buSzPts val="1000"/>
              <a:buNone/>
              <a:defRPr sz="1000">
                <a:solidFill>
                  <a:srgbClr val="088BF5"/>
                </a:solidFill>
              </a:defRPr>
            </a:lvl9pPr>
          </a:lstStyle>
          <a:p/>
        </p:txBody>
      </p:sp>
      <p:sp>
        <p:nvSpPr>
          <p:cNvPr id="604" name="Google Shape;604;p89"/>
          <p:cNvSpPr txBox="1"/>
          <p:nvPr>
            <p:ph idx="3" type="body"/>
          </p:nvPr>
        </p:nvSpPr>
        <p:spPr>
          <a:xfrm>
            <a:off x="6925175" y="1476177"/>
            <a:ext cx="1902000" cy="523800"/>
          </a:xfrm>
          <a:prstGeom prst="rect">
            <a:avLst/>
          </a:prstGeom>
        </p:spPr>
        <p:txBody>
          <a:bodyPr anchorCtr="0" anchor="t" bIns="91425" lIns="91425" spcFirstLastPara="1" rIns="91425" wrap="square" tIns="91425">
            <a:noAutofit/>
          </a:bodyPr>
          <a:lstStyle>
            <a:lvl1pPr indent="-279400" lvl="0" marL="457200">
              <a:spcBef>
                <a:spcPts val="0"/>
              </a:spcBef>
              <a:spcAft>
                <a:spcPts val="0"/>
              </a:spcAft>
              <a:buClr>
                <a:srgbClr val="666666"/>
              </a:buClr>
              <a:buSzPts val="800"/>
              <a:buChar char="●"/>
              <a:defRPr sz="800">
                <a:solidFill>
                  <a:srgbClr val="666666"/>
                </a:solidFill>
              </a:defRPr>
            </a:lvl1pPr>
            <a:lvl2pPr indent="-279400" lvl="1" marL="914400">
              <a:spcBef>
                <a:spcPts val="0"/>
              </a:spcBef>
              <a:spcAft>
                <a:spcPts val="0"/>
              </a:spcAft>
              <a:buClr>
                <a:srgbClr val="666666"/>
              </a:buClr>
              <a:buSzPts val="800"/>
              <a:buChar char="○"/>
              <a:defRPr sz="800">
                <a:solidFill>
                  <a:srgbClr val="666666"/>
                </a:solidFill>
              </a:defRPr>
            </a:lvl2pPr>
            <a:lvl3pPr indent="-279400" lvl="2" marL="1371600">
              <a:spcBef>
                <a:spcPts val="0"/>
              </a:spcBef>
              <a:spcAft>
                <a:spcPts val="0"/>
              </a:spcAft>
              <a:buClr>
                <a:srgbClr val="666666"/>
              </a:buClr>
              <a:buSzPts val="800"/>
              <a:buChar char="■"/>
              <a:defRPr sz="800">
                <a:solidFill>
                  <a:srgbClr val="666666"/>
                </a:solidFill>
              </a:defRPr>
            </a:lvl3pPr>
            <a:lvl4pPr indent="-279400" lvl="3" marL="1828800">
              <a:spcBef>
                <a:spcPts val="0"/>
              </a:spcBef>
              <a:spcAft>
                <a:spcPts val="0"/>
              </a:spcAft>
              <a:buClr>
                <a:srgbClr val="666666"/>
              </a:buClr>
              <a:buSzPts val="800"/>
              <a:buChar char="●"/>
              <a:defRPr sz="800">
                <a:solidFill>
                  <a:srgbClr val="666666"/>
                </a:solidFill>
              </a:defRPr>
            </a:lvl4pPr>
            <a:lvl5pPr indent="-279400" lvl="4" marL="2286000">
              <a:spcBef>
                <a:spcPts val="0"/>
              </a:spcBef>
              <a:spcAft>
                <a:spcPts val="0"/>
              </a:spcAft>
              <a:buClr>
                <a:srgbClr val="666666"/>
              </a:buClr>
              <a:buSzPts val="800"/>
              <a:buChar char="○"/>
              <a:defRPr sz="800">
                <a:solidFill>
                  <a:srgbClr val="666666"/>
                </a:solidFill>
              </a:defRPr>
            </a:lvl5pPr>
            <a:lvl6pPr indent="-279400" lvl="5" marL="2743200">
              <a:spcBef>
                <a:spcPts val="0"/>
              </a:spcBef>
              <a:spcAft>
                <a:spcPts val="0"/>
              </a:spcAft>
              <a:buClr>
                <a:srgbClr val="666666"/>
              </a:buClr>
              <a:buSzPts val="800"/>
              <a:buChar char="■"/>
              <a:defRPr sz="800">
                <a:solidFill>
                  <a:srgbClr val="666666"/>
                </a:solidFill>
              </a:defRPr>
            </a:lvl6pPr>
            <a:lvl7pPr indent="-279400" lvl="6" marL="3200400">
              <a:spcBef>
                <a:spcPts val="0"/>
              </a:spcBef>
              <a:spcAft>
                <a:spcPts val="0"/>
              </a:spcAft>
              <a:buClr>
                <a:srgbClr val="666666"/>
              </a:buClr>
              <a:buSzPts val="800"/>
              <a:buChar char="●"/>
              <a:defRPr sz="800">
                <a:solidFill>
                  <a:srgbClr val="666666"/>
                </a:solidFill>
              </a:defRPr>
            </a:lvl7pPr>
            <a:lvl8pPr indent="-279400" lvl="7" marL="3657600">
              <a:spcBef>
                <a:spcPts val="0"/>
              </a:spcBef>
              <a:spcAft>
                <a:spcPts val="0"/>
              </a:spcAft>
              <a:buClr>
                <a:srgbClr val="666666"/>
              </a:buClr>
              <a:buSzPts val="800"/>
              <a:buChar char="○"/>
              <a:defRPr sz="800">
                <a:solidFill>
                  <a:srgbClr val="666666"/>
                </a:solidFill>
              </a:defRPr>
            </a:lvl8pPr>
            <a:lvl9pPr indent="-279400" lvl="8" marL="4114800">
              <a:spcBef>
                <a:spcPts val="0"/>
              </a:spcBef>
              <a:spcAft>
                <a:spcPts val="0"/>
              </a:spcAft>
              <a:buClr>
                <a:srgbClr val="666666"/>
              </a:buClr>
              <a:buSzPts val="800"/>
              <a:buChar char="■"/>
              <a:defRPr sz="800">
                <a:solidFill>
                  <a:srgbClr val="666666"/>
                </a:solidFill>
              </a:defRPr>
            </a:lvl9pPr>
          </a:lstStyle>
          <a:p/>
        </p:txBody>
      </p:sp>
      <p:sp>
        <p:nvSpPr>
          <p:cNvPr id="605" name="Google Shape;605;p89"/>
          <p:cNvSpPr txBox="1"/>
          <p:nvPr>
            <p:ph idx="4" type="subTitle"/>
          </p:nvPr>
        </p:nvSpPr>
        <p:spPr>
          <a:xfrm>
            <a:off x="921713" y="2265025"/>
            <a:ext cx="3244800" cy="432000"/>
          </a:xfrm>
          <a:prstGeom prst="rect">
            <a:avLst/>
          </a:prstGeom>
        </p:spPr>
        <p:txBody>
          <a:bodyPr anchorCtr="0" anchor="t" bIns="45725" lIns="45725" spcFirstLastPara="1" rIns="45725" wrap="square" tIns="45725">
            <a:noAutofit/>
          </a:bodyPr>
          <a:lstStyle>
            <a:lvl1pPr lvl="0">
              <a:spcBef>
                <a:spcPts val="0"/>
              </a:spcBef>
              <a:spcAft>
                <a:spcPts val="0"/>
              </a:spcAft>
              <a:buClr>
                <a:srgbClr val="088BF5"/>
              </a:buClr>
              <a:buSzPts val="1200"/>
              <a:buNone/>
              <a:defRPr sz="1200">
                <a:solidFill>
                  <a:srgbClr val="088BF5"/>
                </a:solidFill>
              </a:defRPr>
            </a:lvl1pPr>
            <a:lvl2pPr lvl="1">
              <a:spcBef>
                <a:spcPts val="0"/>
              </a:spcBef>
              <a:spcAft>
                <a:spcPts val="0"/>
              </a:spcAft>
              <a:buClr>
                <a:srgbClr val="088BF5"/>
              </a:buClr>
              <a:buSzPts val="700"/>
              <a:buNone/>
              <a:defRPr>
                <a:solidFill>
                  <a:srgbClr val="088BF5"/>
                </a:solidFill>
              </a:defRPr>
            </a:lvl2pPr>
            <a:lvl3pPr lvl="2">
              <a:spcBef>
                <a:spcPts val="0"/>
              </a:spcBef>
              <a:spcAft>
                <a:spcPts val="0"/>
              </a:spcAft>
              <a:buClr>
                <a:srgbClr val="088BF5"/>
              </a:buClr>
              <a:buSzPts val="700"/>
              <a:buNone/>
              <a:defRPr>
                <a:solidFill>
                  <a:srgbClr val="088BF5"/>
                </a:solidFill>
              </a:defRPr>
            </a:lvl3pPr>
            <a:lvl4pPr lvl="3">
              <a:spcBef>
                <a:spcPts val="0"/>
              </a:spcBef>
              <a:spcAft>
                <a:spcPts val="0"/>
              </a:spcAft>
              <a:buClr>
                <a:srgbClr val="088BF5"/>
              </a:buClr>
              <a:buSzPts val="700"/>
              <a:buNone/>
              <a:defRPr>
                <a:solidFill>
                  <a:srgbClr val="088BF5"/>
                </a:solidFill>
              </a:defRPr>
            </a:lvl4pPr>
            <a:lvl5pPr lvl="4">
              <a:spcBef>
                <a:spcPts val="0"/>
              </a:spcBef>
              <a:spcAft>
                <a:spcPts val="0"/>
              </a:spcAft>
              <a:buClr>
                <a:srgbClr val="088BF5"/>
              </a:buClr>
              <a:buSzPts val="700"/>
              <a:buNone/>
              <a:defRPr>
                <a:solidFill>
                  <a:srgbClr val="088BF5"/>
                </a:solidFill>
              </a:defRPr>
            </a:lvl5pPr>
            <a:lvl6pPr lvl="5">
              <a:spcBef>
                <a:spcPts val="0"/>
              </a:spcBef>
              <a:spcAft>
                <a:spcPts val="0"/>
              </a:spcAft>
              <a:buClr>
                <a:srgbClr val="088BF5"/>
              </a:buClr>
              <a:buSzPts val="700"/>
              <a:buNone/>
              <a:defRPr>
                <a:solidFill>
                  <a:srgbClr val="088BF5"/>
                </a:solidFill>
              </a:defRPr>
            </a:lvl6pPr>
            <a:lvl7pPr lvl="6">
              <a:spcBef>
                <a:spcPts val="0"/>
              </a:spcBef>
              <a:spcAft>
                <a:spcPts val="0"/>
              </a:spcAft>
              <a:buClr>
                <a:srgbClr val="088BF5"/>
              </a:buClr>
              <a:buSzPts val="700"/>
              <a:buNone/>
              <a:defRPr>
                <a:solidFill>
                  <a:srgbClr val="088BF5"/>
                </a:solidFill>
              </a:defRPr>
            </a:lvl7pPr>
            <a:lvl8pPr lvl="7">
              <a:spcBef>
                <a:spcPts val="0"/>
              </a:spcBef>
              <a:spcAft>
                <a:spcPts val="0"/>
              </a:spcAft>
              <a:buClr>
                <a:srgbClr val="088BF5"/>
              </a:buClr>
              <a:buSzPts val="700"/>
              <a:buNone/>
              <a:defRPr>
                <a:solidFill>
                  <a:srgbClr val="088BF5"/>
                </a:solidFill>
              </a:defRPr>
            </a:lvl8pPr>
            <a:lvl9pPr lvl="8">
              <a:spcBef>
                <a:spcPts val="0"/>
              </a:spcBef>
              <a:spcAft>
                <a:spcPts val="0"/>
              </a:spcAft>
              <a:buClr>
                <a:srgbClr val="088BF5"/>
              </a:buClr>
              <a:buSzPts val="700"/>
              <a:buNone/>
              <a:defRPr>
                <a:solidFill>
                  <a:srgbClr val="088BF5"/>
                </a:solidFill>
              </a:defRPr>
            </a:lvl9pPr>
          </a:lstStyle>
          <a:p/>
        </p:txBody>
      </p:sp>
      <p:sp>
        <p:nvSpPr>
          <p:cNvPr id="606" name="Google Shape;606;p89"/>
          <p:cNvSpPr txBox="1"/>
          <p:nvPr>
            <p:ph idx="5" type="subTitle"/>
          </p:nvPr>
        </p:nvSpPr>
        <p:spPr>
          <a:xfrm>
            <a:off x="6953973" y="2281662"/>
            <a:ext cx="1715100" cy="432000"/>
          </a:xfrm>
          <a:prstGeom prst="rect">
            <a:avLst/>
          </a:prstGeom>
        </p:spPr>
        <p:txBody>
          <a:bodyPr anchorCtr="0" anchor="t" bIns="45725" lIns="45725" spcFirstLastPara="1" rIns="45725" wrap="square" tIns="45725">
            <a:noAutofit/>
          </a:bodyPr>
          <a:lstStyle>
            <a:lvl1pPr lvl="0">
              <a:spcBef>
                <a:spcPts val="0"/>
              </a:spcBef>
              <a:spcAft>
                <a:spcPts val="0"/>
              </a:spcAft>
              <a:buClr>
                <a:srgbClr val="088BF5"/>
              </a:buClr>
              <a:buSzPts val="1000"/>
              <a:buNone/>
              <a:defRPr sz="1000">
                <a:solidFill>
                  <a:srgbClr val="088BF5"/>
                </a:solidFill>
              </a:defRPr>
            </a:lvl1pPr>
            <a:lvl2pPr lvl="1">
              <a:spcBef>
                <a:spcPts val="0"/>
              </a:spcBef>
              <a:spcAft>
                <a:spcPts val="0"/>
              </a:spcAft>
              <a:buClr>
                <a:srgbClr val="088BF5"/>
              </a:buClr>
              <a:buSzPts val="1000"/>
              <a:buNone/>
              <a:defRPr sz="1000">
                <a:solidFill>
                  <a:srgbClr val="088BF5"/>
                </a:solidFill>
              </a:defRPr>
            </a:lvl2pPr>
            <a:lvl3pPr lvl="2">
              <a:spcBef>
                <a:spcPts val="0"/>
              </a:spcBef>
              <a:spcAft>
                <a:spcPts val="0"/>
              </a:spcAft>
              <a:buClr>
                <a:srgbClr val="088BF5"/>
              </a:buClr>
              <a:buSzPts val="1000"/>
              <a:buNone/>
              <a:defRPr sz="1000">
                <a:solidFill>
                  <a:srgbClr val="088BF5"/>
                </a:solidFill>
              </a:defRPr>
            </a:lvl3pPr>
            <a:lvl4pPr lvl="3">
              <a:spcBef>
                <a:spcPts val="0"/>
              </a:spcBef>
              <a:spcAft>
                <a:spcPts val="0"/>
              </a:spcAft>
              <a:buClr>
                <a:srgbClr val="088BF5"/>
              </a:buClr>
              <a:buSzPts val="1000"/>
              <a:buNone/>
              <a:defRPr sz="1000">
                <a:solidFill>
                  <a:srgbClr val="088BF5"/>
                </a:solidFill>
              </a:defRPr>
            </a:lvl4pPr>
            <a:lvl5pPr lvl="4">
              <a:spcBef>
                <a:spcPts val="0"/>
              </a:spcBef>
              <a:spcAft>
                <a:spcPts val="0"/>
              </a:spcAft>
              <a:buClr>
                <a:srgbClr val="088BF5"/>
              </a:buClr>
              <a:buSzPts val="1000"/>
              <a:buNone/>
              <a:defRPr sz="1000">
                <a:solidFill>
                  <a:srgbClr val="088BF5"/>
                </a:solidFill>
              </a:defRPr>
            </a:lvl5pPr>
            <a:lvl6pPr lvl="5">
              <a:spcBef>
                <a:spcPts val="0"/>
              </a:spcBef>
              <a:spcAft>
                <a:spcPts val="0"/>
              </a:spcAft>
              <a:buClr>
                <a:srgbClr val="088BF5"/>
              </a:buClr>
              <a:buSzPts val="1000"/>
              <a:buNone/>
              <a:defRPr sz="1000">
                <a:solidFill>
                  <a:srgbClr val="088BF5"/>
                </a:solidFill>
              </a:defRPr>
            </a:lvl6pPr>
            <a:lvl7pPr lvl="6">
              <a:spcBef>
                <a:spcPts val="0"/>
              </a:spcBef>
              <a:spcAft>
                <a:spcPts val="0"/>
              </a:spcAft>
              <a:buClr>
                <a:srgbClr val="088BF5"/>
              </a:buClr>
              <a:buSzPts val="1000"/>
              <a:buNone/>
              <a:defRPr sz="1000">
                <a:solidFill>
                  <a:srgbClr val="088BF5"/>
                </a:solidFill>
              </a:defRPr>
            </a:lvl7pPr>
            <a:lvl8pPr lvl="7">
              <a:spcBef>
                <a:spcPts val="0"/>
              </a:spcBef>
              <a:spcAft>
                <a:spcPts val="0"/>
              </a:spcAft>
              <a:buClr>
                <a:srgbClr val="088BF5"/>
              </a:buClr>
              <a:buSzPts val="1000"/>
              <a:buNone/>
              <a:defRPr sz="1000">
                <a:solidFill>
                  <a:srgbClr val="088BF5"/>
                </a:solidFill>
              </a:defRPr>
            </a:lvl8pPr>
            <a:lvl9pPr lvl="8">
              <a:spcBef>
                <a:spcPts val="0"/>
              </a:spcBef>
              <a:spcAft>
                <a:spcPts val="0"/>
              </a:spcAft>
              <a:buClr>
                <a:srgbClr val="088BF5"/>
              </a:buClr>
              <a:buSzPts val="1000"/>
              <a:buNone/>
              <a:defRPr sz="1000">
                <a:solidFill>
                  <a:srgbClr val="088BF5"/>
                </a:solidFill>
              </a:defRPr>
            </a:lvl9pPr>
          </a:lstStyle>
          <a:p/>
        </p:txBody>
      </p:sp>
      <p:sp>
        <p:nvSpPr>
          <p:cNvPr id="607" name="Google Shape;607;p89"/>
          <p:cNvSpPr txBox="1"/>
          <p:nvPr>
            <p:ph idx="6" type="body"/>
          </p:nvPr>
        </p:nvSpPr>
        <p:spPr>
          <a:xfrm>
            <a:off x="6925175" y="2659089"/>
            <a:ext cx="1902000" cy="523800"/>
          </a:xfrm>
          <a:prstGeom prst="rect">
            <a:avLst/>
          </a:prstGeom>
        </p:spPr>
        <p:txBody>
          <a:bodyPr anchorCtr="0" anchor="t" bIns="91425" lIns="91425" spcFirstLastPara="1" rIns="91425" wrap="square" tIns="91425">
            <a:noAutofit/>
          </a:bodyPr>
          <a:lstStyle>
            <a:lvl1pPr indent="-279400" lvl="0" marL="457200">
              <a:spcBef>
                <a:spcPts val="0"/>
              </a:spcBef>
              <a:spcAft>
                <a:spcPts val="0"/>
              </a:spcAft>
              <a:buClr>
                <a:srgbClr val="666666"/>
              </a:buClr>
              <a:buSzPts val="800"/>
              <a:buChar char="●"/>
              <a:defRPr sz="800">
                <a:solidFill>
                  <a:srgbClr val="666666"/>
                </a:solidFill>
              </a:defRPr>
            </a:lvl1pPr>
            <a:lvl2pPr indent="-279400" lvl="1" marL="914400">
              <a:spcBef>
                <a:spcPts val="0"/>
              </a:spcBef>
              <a:spcAft>
                <a:spcPts val="0"/>
              </a:spcAft>
              <a:buClr>
                <a:srgbClr val="666666"/>
              </a:buClr>
              <a:buSzPts val="800"/>
              <a:buChar char="○"/>
              <a:defRPr sz="800">
                <a:solidFill>
                  <a:srgbClr val="666666"/>
                </a:solidFill>
              </a:defRPr>
            </a:lvl2pPr>
            <a:lvl3pPr indent="-279400" lvl="2" marL="1371600">
              <a:spcBef>
                <a:spcPts val="0"/>
              </a:spcBef>
              <a:spcAft>
                <a:spcPts val="0"/>
              </a:spcAft>
              <a:buClr>
                <a:srgbClr val="666666"/>
              </a:buClr>
              <a:buSzPts val="800"/>
              <a:buChar char="■"/>
              <a:defRPr sz="800">
                <a:solidFill>
                  <a:srgbClr val="666666"/>
                </a:solidFill>
              </a:defRPr>
            </a:lvl3pPr>
            <a:lvl4pPr indent="-279400" lvl="3" marL="1828800">
              <a:spcBef>
                <a:spcPts val="0"/>
              </a:spcBef>
              <a:spcAft>
                <a:spcPts val="0"/>
              </a:spcAft>
              <a:buClr>
                <a:srgbClr val="666666"/>
              </a:buClr>
              <a:buSzPts val="800"/>
              <a:buChar char="●"/>
              <a:defRPr sz="800">
                <a:solidFill>
                  <a:srgbClr val="666666"/>
                </a:solidFill>
              </a:defRPr>
            </a:lvl4pPr>
            <a:lvl5pPr indent="-279400" lvl="4" marL="2286000">
              <a:spcBef>
                <a:spcPts val="0"/>
              </a:spcBef>
              <a:spcAft>
                <a:spcPts val="0"/>
              </a:spcAft>
              <a:buClr>
                <a:srgbClr val="666666"/>
              </a:buClr>
              <a:buSzPts val="800"/>
              <a:buChar char="○"/>
              <a:defRPr sz="800">
                <a:solidFill>
                  <a:srgbClr val="666666"/>
                </a:solidFill>
              </a:defRPr>
            </a:lvl5pPr>
            <a:lvl6pPr indent="-279400" lvl="5" marL="2743200">
              <a:spcBef>
                <a:spcPts val="0"/>
              </a:spcBef>
              <a:spcAft>
                <a:spcPts val="0"/>
              </a:spcAft>
              <a:buClr>
                <a:srgbClr val="666666"/>
              </a:buClr>
              <a:buSzPts val="800"/>
              <a:buChar char="■"/>
              <a:defRPr sz="800">
                <a:solidFill>
                  <a:srgbClr val="666666"/>
                </a:solidFill>
              </a:defRPr>
            </a:lvl6pPr>
            <a:lvl7pPr indent="-279400" lvl="6" marL="3200400">
              <a:spcBef>
                <a:spcPts val="0"/>
              </a:spcBef>
              <a:spcAft>
                <a:spcPts val="0"/>
              </a:spcAft>
              <a:buClr>
                <a:srgbClr val="666666"/>
              </a:buClr>
              <a:buSzPts val="800"/>
              <a:buChar char="●"/>
              <a:defRPr sz="800">
                <a:solidFill>
                  <a:srgbClr val="666666"/>
                </a:solidFill>
              </a:defRPr>
            </a:lvl7pPr>
            <a:lvl8pPr indent="-279400" lvl="7" marL="3657600">
              <a:spcBef>
                <a:spcPts val="0"/>
              </a:spcBef>
              <a:spcAft>
                <a:spcPts val="0"/>
              </a:spcAft>
              <a:buClr>
                <a:srgbClr val="666666"/>
              </a:buClr>
              <a:buSzPts val="800"/>
              <a:buChar char="○"/>
              <a:defRPr sz="800">
                <a:solidFill>
                  <a:srgbClr val="666666"/>
                </a:solidFill>
              </a:defRPr>
            </a:lvl8pPr>
            <a:lvl9pPr indent="-279400" lvl="8" marL="4114800">
              <a:spcBef>
                <a:spcPts val="0"/>
              </a:spcBef>
              <a:spcAft>
                <a:spcPts val="0"/>
              </a:spcAft>
              <a:buClr>
                <a:srgbClr val="666666"/>
              </a:buClr>
              <a:buSzPts val="800"/>
              <a:buChar char="■"/>
              <a:defRPr sz="800">
                <a:solidFill>
                  <a:srgbClr val="666666"/>
                </a:solidFill>
              </a:defRPr>
            </a:lvl9pPr>
          </a:lstStyle>
          <a:p/>
        </p:txBody>
      </p:sp>
      <p:sp>
        <p:nvSpPr>
          <p:cNvPr id="608" name="Google Shape;608;p89"/>
          <p:cNvSpPr txBox="1"/>
          <p:nvPr>
            <p:ph idx="7" type="subTitle"/>
          </p:nvPr>
        </p:nvSpPr>
        <p:spPr>
          <a:xfrm>
            <a:off x="6953973" y="3464573"/>
            <a:ext cx="1715100" cy="432000"/>
          </a:xfrm>
          <a:prstGeom prst="rect">
            <a:avLst/>
          </a:prstGeom>
        </p:spPr>
        <p:txBody>
          <a:bodyPr anchorCtr="0" anchor="t" bIns="45725" lIns="45725" spcFirstLastPara="1" rIns="45725" wrap="square" tIns="45725">
            <a:noAutofit/>
          </a:bodyPr>
          <a:lstStyle>
            <a:lvl1pPr lvl="0">
              <a:spcBef>
                <a:spcPts val="0"/>
              </a:spcBef>
              <a:spcAft>
                <a:spcPts val="0"/>
              </a:spcAft>
              <a:buClr>
                <a:srgbClr val="088BF5"/>
              </a:buClr>
              <a:buSzPts val="1000"/>
              <a:buNone/>
              <a:defRPr sz="1000">
                <a:solidFill>
                  <a:srgbClr val="088BF5"/>
                </a:solidFill>
              </a:defRPr>
            </a:lvl1pPr>
            <a:lvl2pPr lvl="1">
              <a:spcBef>
                <a:spcPts val="0"/>
              </a:spcBef>
              <a:spcAft>
                <a:spcPts val="0"/>
              </a:spcAft>
              <a:buClr>
                <a:srgbClr val="088BF5"/>
              </a:buClr>
              <a:buSzPts val="1000"/>
              <a:buNone/>
              <a:defRPr sz="1000">
                <a:solidFill>
                  <a:srgbClr val="088BF5"/>
                </a:solidFill>
              </a:defRPr>
            </a:lvl2pPr>
            <a:lvl3pPr lvl="2">
              <a:spcBef>
                <a:spcPts val="0"/>
              </a:spcBef>
              <a:spcAft>
                <a:spcPts val="0"/>
              </a:spcAft>
              <a:buClr>
                <a:srgbClr val="088BF5"/>
              </a:buClr>
              <a:buSzPts val="1000"/>
              <a:buNone/>
              <a:defRPr sz="1000">
                <a:solidFill>
                  <a:srgbClr val="088BF5"/>
                </a:solidFill>
              </a:defRPr>
            </a:lvl3pPr>
            <a:lvl4pPr lvl="3">
              <a:spcBef>
                <a:spcPts val="0"/>
              </a:spcBef>
              <a:spcAft>
                <a:spcPts val="0"/>
              </a:spcAft>
              <a:buClr>
                <a:srgbClr val="088BF5"/>
              </a:buClr>
              <a:buSzPts val="1000"/>
              <a:buNone/>
              <a:defRPr sz="1000">
                <a:solidFill>
                  <a:srgbClr val="088BF5"/>
                </a:solidFill>
              </a:defRPr>
            </a:lvl4pPr>
            <a:lvl5pPr lvl="4">
              <a:spcBef>
                <a:spcPts val="0"/>
              </a:spcBef>
              <a:spcAft>
                <a:spcPts val="0"/>
              </a:spcAft>
              <a:buClr>
                <a:srgbClr val="088BF5"/>
              </a:buClr>
              <a:buSzPts val="1000"/>
              <a:buNone/>
              <a:defRPr sz="1000">
                <a:solidFill>
                  <a:srgbClr val="088BF5"/>
                </a:solidFill>
              </a:defRPr>
            </a:lvl5pPr>
            <a:lvl6pPr lvl="5">
              <a:spcBef>
                <a:spcPts val="0"/>
              </a:spcBef>
              <a:spcAft>
                <a:spcPts val="0"/>
              </a:spcAft>
              <a:buClr>
                <a:srgbClr val="088BF5"/>
              </a:buClr>
              <a:buSzPts val="1000"/>
              <a:buNone/>
              <a:defRPr sz="1000">
                <a:solidFill>
                  <a:srgbClr val="088BF5"/>
                </a:solidFill>
              </a:defRPr>
            </a:lvl6pPr>
            <a:lvl7pPr lvl="6">
              <a:spcBef>
                <a:spcPts val="0"/>
              </a:spcBef>
              <a:spcAft>
                <a:spcPts val="0"/>
              </a:spcAft>
              <a:buClr>
                <a:srgbClr val="088BF5"/>
              </a:buClr>
              <a:buSzPts val="1000"/>
              <a:buNone/>
              <a:defRPr sz="1000">
                <a:solidFill>
                  <a:srgbClr val="088BF5"/>
                </a:solidFill>
              </a:defRPr>
            </a:lvl7pPr>
            <a:lvl8pPr lvl="7">
              <a:spcBef>
                <a:spcPts val="0"/>
              </a:spcBef>
              <a:spcAft>
                <a:spcPts val="0"/>
              </a:spcAft>
              <a:buClr>
                <a:srgbClr val="088BF5"/>
              </a:buClr>
              <a:buSzPts val="1000"/>
              <a:buNone/>
              <a:defRPr sz="1000">
                <a:solidFill>
                  <a:srgbClr val="088BF5"/>
                </a:solidFill>
              </a:defRPr>
            </a:lvl8pPr>
            <a:lvl9pPr lvl="8">
              <a:spcBef>
                <a:spcPts val="0"/>
              </a:spcBef>
              <a:spcAft>
                <a:spcPts val="0"/>
              </a:spcAft>
              <a:buClr>
                <a:srgbClr val="088BF5"/>
              </a:buClr>
              <a:buSzPts val="1000"/>
              <a:buNone/>
              <a:defRPr sz="1000">
                <a:solidFill>
                  <a:srgbClr val="088BF5"/>
                </a:solidFill>
              </a:defRPr>
            </a:lvl9pPr>
          </a:lstStyle>
          <a:p/>
        </p:txBody>
      </p:sp>
      <p:sp>
        <p:nvSpPr>
          <p:cNvPr id="609" name="Google Shape;609;p89"/>
          <p:cNvSpPr txBox="1"/>
          <p:nvPr>
            <p:ph idx="8" type="body"/>
          </p:nvPr>
        </p:nvSpPr>
        <p:spPr>
          <a:xfrm>
            <a:off x="6925175" y="3842000"/>
            <a:ext cx="1902000" cy="523800"/>
          </a:xfrm>
          <a:prstGeom prst="rect">
            <a:avLst/>
          </a:prstGeom>
        </p:spPr>
        <p:txBody>
          <a:bodyPr anchorCtr="0" anchor="t" bIns="91425" lIns="91425" spcFirstLastPara="1" rIns="91425" wrap="square" tIns="91425">
            <a:noAutofit/>
          </a:bodyPr>
          <a:lstStyle>
            <a:lvl1pPr indent="-279400" lvl="0" marL="457200">
              <a:spcBef>
                <a:spcPts val="0"/>
              </a:spcBef>
              <a:spcAft>
                <a:spcPts val="0"/>
              </a:spcAft>
              <a:buClr>
                <a:srgbClr val="666666"/>
              </a:buClr>
              <a:buSzPts val="800"/>
              <a:buChar char="●"/>
              <a:defRPr sz="800">
                <a:solidFill>
                  <a:srgbClr val="666666"/>
                </a:solidFill>
              </a:defRPr>
            </a:lvl1pPr>
            <a:lvl2pPr indent="-279400" lvl="1" marL="914400">
              <a:spcBef>
                <a:spcPts val="0"/>
              </a:spcBef>
              <a:spcAft>
                <a:spcPts val="0"/>
              </a:spcAft>
              <a:buClr>
                <a:srgbClr val="666666"/>
              </a:buClr>
              <a:buSzPts val="800"/>
              <a:buChar char="○"/>
              <a:defRPr sz="800">
                <a:solidFill>
                  <a:srgbClr val="666666"/>
                </a:solidFill>
              </a:defRPr>
            </a:lvl2pPr>
            <a:lvl3pPr indent="-279400" lvl="2" marL="1371600">
              <a:spcBef>
                <a:spcPts val="0"/>
              </a:spcBef>
              <a:spcAft>
                <a:spcPts val="0"/>
              </a:spcAft>
              <a:buClr>
                <a:srgbClr val="666666"/>
              </a:buClr>
              <a:buSzPts val="800"/>
              <a:buChar char="■"/>
              <a:defRPr sz="800">
                <a:solidFill>
                  <a:srgbClr val="666666"/>
                </a:solidFill>
              </a:defRPr>
            </a:lvl3pPr>
            <a:lvl4pPr indent="-279400" lvl="3" marL="1828800">
              <a:spcBef>
                <a:spcPts val="0"/>
              </a:spcBef>
              <a:spcAft>
                <a:spcPts val="0"/>
              </a:spcAft>
              <a:buClr>
                <a:srgbClr val="666666"/>
              </a:buClr>
              <a:buSzPts val="800"/>
              <a:buChar char="●"/>
              <a:defRPr sz="800">
                <a:solidFill>
                  <a:srgbClr val="666666"/>
                </a:solidFill>
              </a:defRPr>
            </a:lvl4pPr>
            <a:lvl5pPr indent="-279400" lvl="4" marL="2286000">
              <a:spcBef>
                <a:spcPts val="0"/>
              </a:spcBef>
              <a:spcAft>
                <a:spcPts val="0"/>
              </a:spcAft>
              <a:buClr>
                <a:srgbClr val="666666"/>
              </a:buClr>
              <a:buSzPts val="800"/>
              <a:buChar char="○"/>
              <a:defRPr sz="800">
                <a:solidFill>
                  <a:srgbClr val="666666"/>
                </a:solidFill>
              </a:defRPr>
            </a:lvl5pPr>
            <a:lvl6pPr indent="-279400" lvl="5" marL="2743200">
              <a:spcBef>
                <a:spcPts val="0"/>
              </a:spcBef>
              <a:spcAft>
                <a:spcPts val="0"/>
              </a:spcAft>
              <a:buClr>
                <a:srgbClr val="666666"/>
              </a:buClr>
              <a:buSzPts val="800"/>
              <a:buChar char="■"/>
              <a:defRPr sz="800">
                <a:solidFill>
                  <a:srgbClr val="666666"/>
                </a:solidFill>
              </a:defRPr>
            </a:lvl6pPr>
            <a:lvl7pPr indent="-279400" lvl="6" marL="3200400">
              <a:spcBef>
                <a:spcPts val="0"/>
              </a:spcBef>
              <a:spcAft>
                <a:spcPts val="0"/>
              </a:spcAft>
              <a:buClr>
                <a:srgbClr val="666666"/>
              </a:buClr>
              <a:buSzPts val="800"/>
              <a:buChar char="●"/>
              <a:defRPr sz="800">
                <a:solidFill>
                  <a:srgbClr val="666666"/>
                </a:solidFill>
              </a:defRPr>
            </a:lvl7pPr>
            <a:lvl8pPr indent="-279400" lvl="7" marL="3657600">
              <a:spcBef>
                <a:spcPts val="0"/>
              </a:spcBef>
              <a:spcAft>
                <a:spcPts val="0"/>
              </a:spcAft>
              <a:buClr>
                <a:srgbClr val="666666"/>
              </a:buClr>
              <a:buSzPts val="800"/>
              <a:buChar char="○"/>
              <a:defRPr sz="800">
                <a:solidFill>
                  <a:srgbClr val="666666"/>
                </a:solidFill>
              </a:defRPr>
            </a:lvl8pPr>
            <a:lvl9pPr indent="-279400" lvl="8" marL="4114800">
              <a:spcBef>
                <a:spcPts val="0"/>
              </a:spcBef>
              <a:spcAft>
                <a:spcPts val="0"/>
              </a:spcAft>
              <a:buClr>
                <a:srgbClr val="666666"/>
              </a:buClr>
              <a:buSzPts val="800"/>
              <a:buChar char="■"/>
              <a:defRPr sz="800">
                <a:solidFill>
                  <a:srgbClr val="666666"/>
                </a:solidFill>
              </a:defRPr>
            </a:lvl9pPr>
          </a:lstStyle>
          <a:p/>
        </p:txBody>
      </p:sp>
      <p:pic>
        <p:nvPicPr>
          <p:cNvPr id="610" name="Google Shape;610;p89"/>
          <p:cNvPicPr preferRelativeResize="0"/>
          <p:nvPr/>
        </p:nvPicPr>
        <p:blipFill rotWithShape="1">
          <a:blip r:embed="rId2">
            <a:alphaModFix/>
          </a:blip>
          <a:srcRect b="0" l="0" r="0" t="0"/>
          <a:stretch/>
        </p:blipFill>
        <p:spPr>
          <a:xfrm>
            <a:off x="221525" y="210300"/>
            <a:ext cx="138325" cy="122950"/>
          </a:xfrm>
          <a:prstGeom prst="rect">
            <a:avLst/>
          </a:prstGeom>
          <a:noFill/>
          <a:ln>
            <a:noFill/>
          </a:ln>
        </p:spPr>
      </p:pic>
      <p:sp>
        <p:nvSpPr>
          <p:cNvPr id="611" name="Google Shape;611;p89"/>
          <p:cNvSpPr txBox="1"/>
          <p:nvPr>
            <p:ph idx="9" type="subTitle"/>
          </p:nvPr>
        </p:nvSpPr>
        <p:spPr>
          <a:xfrm>
            <a:off x="952300" y="210275"/>
            <a:ext cx="2903700" cy="123000"/>
          </a:xfrm>
          <a:prstGeom prst="rect">
            <a:avLst/>
          </a:prstGeom>
        </p:spPr>
        <p:txBody>
          <a:bodyPr anchorCtr="0" anchor="ctr" bIns="0" lIns="0" spcFirstLastPara="1" rIns="0" wrap="square" tIns="0">
            <a:noAutofit/>
          </a:bodyPr>
          <a:lstStyle>
            <a:lvl1pPr lvl="0">
              <a:lnSpc>
                <a:spcPct val="100000"/>
              </a:lnSpc>
              <a:spcBef>
                <a:spcPts val="0"/>
              </a:spcBef>
              <a:spcAft>
                <a:spcPts val="0"/>
              </a:spcAft>
              <a:buClr>
                <a:schemeClr val="dk1"/>
              </a:buClr>
              <a:buSzPts val="800"/>
              <a:buFont typeface="Montserrat SemiBold"/>
              <a:buNone/>
              <a:defRPr sz="800">
                <a:solidFill>
                  <a:schemeClr val="dk1"/>
                </a:solidFill>
                <a:latin typeface="Montserrat SemiBold"/>
                <a:ea typeface="Montserrat SemiBold"/>
                <a:cs typeface="Montserrat SemiBold"/>
                <a:sym typeface="Montserrat SemiBold"/>
              </a:defRPr>
            </a:lvl1pPr>
            <a:lvl2pPr lvl="1" algn="ctr">
              <a:lnSpc>
                <a:spcPct val="100000"/>
              </a:lnSpc>
              <a:spcBef>
                <a:spcPts val="0"/>
              </a:spcBef>
              <a:spcAft>
                <a:spcPts val="0"/>
              </a:spcAft>
              <a:buClr>
                <a:schemeClr val="lt1"/>
              </a:buClr>
              <a:buSzPts val="2800"/>
              <a:buNone/>
              <a:defRPr sz="2800">
                <a:solidFill>
                  <a:schemeClr val="lt1"/>
                </a:solidFill>
              </a:defRPr>
            </a:lvl2pPr>
            <a:lvl3pPr lvl="2" algn="ctr">
              <a:lnSpc>
                <a:spcPct val="100000"/>
              </a:lnSpc>
              <a:spcBef>
                <a:spcPts val="0"/>
              </a:spcBef>
              <a:spcAft>
                <a:spcPts val="0"/>
              </a:spcAft>
              <a:buClr>
                <a:schemeClr val="lt1"/>
              </a:buClr>
              <a:buSzPts val="2800"/>
              <a:buNone/>
              <a:defRPr sz="2800">
                <a:solidFill>
                  <a:schemeClr val="lt1"/>
                </a:solidFill>
              </a:defRPr>
            </a:lvl3pPr>
            <a:lvl4pPr lvl="3" algn="ctr">
              <a:lnSpc>
                <a:spcPct val="100000"/>
              </a:lnSpc>
              <a:spcBef>
                <a:spcPts val="0"/>
              </a:spcBef>
              <a:spcAft>
                <a:spcPts val="0"/>
              </a:spcAft>
              <a:buClr>
                <a:schemeClr val="lt1"/>
              </a:buClr>
              <a:buSzPts val="2800"/>
              <a:buNone/>
              <a:defRPr sz="2800">
                <a:solidFill>
                  <a:schemeClr val="lt1"/>
                </a:solidFill>
              </a:defRPr>
            </a:lvl4pPr>
            <a:lvl5pPr lvl="4" algn="ctr">
              <a:lnSpc>
                <a:spcPct val="100000"/>
              </a:lnSpc>
              <a:spcBef>
                <a:spcPts val="0"/>
              </a:spcBef>
              <a:spcAft>
                <a:spcPts val="0"/>
              </a:spcAft>
              <a:buClr>
                <a:schemeClr val="lt1"/>
              </a:buClr>
              <a:buSzPts val="2800"/>
              <a:buNone/>
              <a:defRPr sz="2800">
                <a:solidFill>
                  <a:schemeClr val="lt1"/>
                </a:solidFill>
              </a:defRPr>
            </a:lvl5pPr>
            <a:lvl6pPr lvl="5" algn="ctr">
              <a:lnSpc>
                <a:spcPct val="100000"/>
              </a:lnSpc>
              <a:spcBef>
                <a:spcPts val="0"/>
              </a:spcBef>
              <a:spcAft>
                <a:spcPts val="0"/>
              </a:spcAft>
              <a:buClr>
                <a:schemeClr val="lt1"/>
              </a:buClr>
              <a:buSzPts val="2800"/>
              <a:buNone/>
              <a:defRPr sz="2800">
                <a:solidFill>
                  <a:schemeClr val="lt1"/>
                </a:solidFill>
              </a:defRPr>
            </a:lvl6pPr>
            <a:lvl7pPr lvl="6" algn="ctr">
              <a:lnSpc>
                <a:spcPct val="100000"/>
              </a:lnSpc>
              <a:spcBef>
                <a:spcPts val="0"/>
              </a:spcBef>
              <a:spcAft>
                <a:spcPts val="0"/>
              </a:spcAft>
              <a:buClr>
                <a:schemeClr val="lt1"/>
              </a:buClr>
              <a:buSzPts val="2800"/>
              <a:buNone/>
              <a:defRPr sz="2800">
                <a:solidFill>
                  <a:schemeClr val="lt1"/>
                </a:solidFill>
              </a:defRPr>
            </a:lvl7pPr>
            <a:lvl8pPr lvl="7" algn="ctr">
              <a:lnSpc>
                <a:spcPct val="100000"/>
              </a:lnSpc>
              <a:spcBef>
                <a:spcPts val="0"/>
              </a:spcBef>
              <a:spcAft>
                <a:spcPts val="0"/>
              </a:spcAft>
              <a:buClr>
                <a:schemeClr val="lt1"/>
              </a:buClr>
              <a:buSzPts val="2800"/>
              <a:buNone/>
              <a:defRPr sz="2800">
                <a:solidFill>
                  <a:schemeClr val="lt1"/>
                </a:solidFill>
              </a:defRPr>
            </a:lvl8pPr>
            <a:lvl9pPr lvl="8" algn="ctr">
              <a:lnSpc>
                <a:spcPct val="100000"/>
              </a:lnSpc>
              <a:spcBef>
                <a:spcPts val="0"/>
              </a:spcBef>
              <a:spcAft>
                <a:spcPts val="0"/>
              </a:spcAft>
              <a:buClr>
                <a:schemeClr val="lt1"/>
              </a:buClr>
              <a:buSzPts val="2800"/>
              <a:buNone/>
              <a:defRPr sz="2800">
                <a:solidFill>
                  <a:schemeClr val="lt1"/>
                </a:solidFill>
              </a:defRPr>
            </a:lvl9pPr>
          </a:lstStyle>
          <a:p/>
        </p:txBody>
      </p:sp>
      <p:sp>
        <p:nvSpPr>
          <p:cNvPr id="612" name="Google Shape;612;p89"/>
          <p:cNvSpPr txBox="1"/>
          <p:nvPr/>
        </p:nvSpPr>
        <p:spPr>
          <a:xfrm rot="-5400000">
            <a:off x="-975112" y="3297988"/>
            <a:ext cx="2528700" cy="771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500">
                <a:solidFill>
                  <a:srgbClr val="999999"/>
                </a:solidFill>
                <a:latin typeface="Montserrat Medium"/>
                <a:ea typeface="Montserrat Medium"/>
                <a:cs typeface="Montserrat Medium"/>
                <a:sym typeface="Montserrat Medium"/>
              </a:rPr>
              <a:t>© 2023 Skydio, Inc. Proprietary &amp; Confidential</a:t>
            </a:r>
            <a:endParaRPr sz="500">
              <a:solidFill>
                <a:srgbClr val="999999"/>
              </a:solidFill>
              <a:latin typeface="Montserrat Medium"/>
              <a:ea typeface="Montserrat Medium"/>
              <a:cs typeface="Montserrat Medium"/>
              <a:sym typeface="Montserrat Medium"/>
            </a:endParaRPr>
          </a:p>
        </p:txBody>
      </p:sp>
      <p:sp>
        <p:nvSpPr>
          <p:cNvPr id="613" name="Google Shape;613;p89"/>
          <p:cNvSpPr txBox="1"/>
          <p:nvPr/>
        </p:nvSpPr>
        <p:spPr>
          <a:xfrm>
            <a:off x="202413" y="4779625"/>
            <a:ext cx="176700" cy="2388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fld id="{00000000-1234-1234-1234-123412341234}" type="slidenum">
              <a:rPr lang="en" sz="700">
                <a:solidFill>
                  <a:schemeClr val="dk1"/>
                </a:solidFill>
                <a:latin typeface="Montserrat Medium"/>
                <a:ea typeface="Montserrat Medium"/>
                <a:cs typeface="Montserrat Medium"/>
                <a:sym typeface="Montserrat Medium"/>
              </a:rPr>
              <a:t>‹#›</a:t>
            </a:fld>
            <a:endParaRPr sz="700">
              <a:solidFill>
                <a:schemeClr val="dk1"/>
              </a:solidFill>
              <a:latin typeface="Montserrat Medium"/>
              <a:ea typeface="Montserrat Medium"/>
              <a:cs typeface="Montserrat Medium"/>
              <a:sym typeface="Montserrat Medium"/>
            </a:endParaRPr>
          </a:p>
        </p:txBody>
      </p:sp>
    </p:spTree>
  </p:cSld>
  <p:clrMapOvr>
    <a:masterClrMapping/>
  </p:clrMapOvr>
</p:sldLayout>
</file>

<file path=ppt/slideLayouts/slideLayout8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h - Teams - Dark">
  <p:cSld name="TITLE_AND_BODY_1_1_2_1">
    <p:bg>
      <p:bgPr>
        <a:solidFill>
          <a:srgbClr val="000000"/>
        </a:solidFill>
      </p:bgPr>
    </p:bg>
    <p:spTree>
      <p:nvGrpSpPr>
        <p:cNvPr id="614" name="Shape 614"/>
        <p:cNvGrpSpPr/>
        <p:nvPr/>
      </p:nvGrpSpPr>
      <p:grpSpPr>
        <a:xfrm>
          <a:off x="0" y="0"/>
          <a:ext cx="0" cy="0"/>
          <a:chOff x="0" y="0"/>
          <a:chExt cx="0" cy="0"/>
        </a:xfrm>
      </p:grpSpPr>
      <p:sp>
        <p:nvSpPr>
          <p:cNvPr id="615" name="Google Shape;615;p90"/>
          <p:cNvSpPr txBox="1"/>
          <p:nvPr>
            <p:ph type="ctrTitle"/>
          </p:nvPr>
        </p:nvSpPr>
        <p:spPr>
          <a:xfrm>
            <a:off x="952300" y="923200"/>
            <a:ext cx="3244800" cy="916800"/>
          </a:xfrm>
          <a:prstGeom prst="rect">
            <a:avLst/>
          </a:prstGeom>
        </p:spPr>
        <p:txBody>
          <a:bodyPr anchorCtr="0" anchor="t" bIns="45725" lIns="0" spcFirstLastPara="1" rIns="45725" wrap="square" tIns="45725">
            <a:noAutofit/>
          </a:bodyPr>
          <a:lstStyle>
            <a:lvl1pPr lvl="0">
              <a:lnSpc>
                <a:spcPct val="95000"/>
              </a:lnSpc>
              <a:spcBef>
                <a:spcPts val="0"/>
              </a:spcBef>
              <a:spcAft>
                <a:spcPts val="0"/>
              </a:spcAft>
              <a:buClr>
                <a:schemeClr val="lt1"/>
              </a:buClr>
              <a:buSzPts val="2400"/>
              <a:buNone/>
              <a:defRPr sz="2400">
                <a:solidFill>
                  <a:schemeClr val="lt1"/>
                </a:solidFill>
              </a:defRPr>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pic>
        <p:nvPicPr>
          <p:cNvPr id="616" name="Google Shape;616;p90"/>
          <p:cNvPicPr preferRelativeResize="0"/>
          <p:nvPr/>
        </p:nvPicPr>
        <p:blipFill rotWithShape="1">
          <a:blip r:embed="rId2">
            <a:alphaModFix/>
          </a:blip>
          <a:srcRect b="0" l="0" r="0" t="0"/>
          <a:stretch/>
        </p:blipFill>
        <p:spPr>
          <a:xfrm>
            <a:off x="221525" y="210300"/>
            <a:ext cx="138325" cy="122950"/>
          </a:xfrm>
          <a:prstGeom prst="rect">
            <a:avLst/>
          </a:prstGeom>
          <a:noFill/>
          <a:ln>
            <a:noFill/>
          </a:ln>
        </p:spPr>
      </p:pic>
      <p:sp>
        <p:nvSpPr>
          <p:cNvPr id="617" name="Google Shape;617;p90"/>
          <p:cNvSpPr txBox="1"/>
          <p:nvPr>
            <p:ph idx="1" type="subTitle"/>
          </p:nvPr>
        </p:nvSpPr>
        <p:spPr>
          <a:xfrm>
            <a:off x="952300" y="210275"/>
            <a:ext cx="2903700" cy="123000"/>
          </a:xfrm>
          <a:prstGeom prst="rect">
            <a:avLst/>
          </a:prstGeom>
        </p:spPr>
        <p:txBody>
          <a:bodyPr anchorCtr="0" anchor="ctr" bIns="0" lIns="0" spcFirstLastPara="1" rIns="0" wrap="square" tIns="0">
            <a:noAutofit/>
          </a:bodyPr>
          <a:lstStyle>
            <a:lvl1pPr lvl="0">
              <a:lnSpc>
                <a:spcPct val="100000"/>
              </a:lnSpc>
              <a:spcBef>
                <a:spcPts val="0"/>
              </a:spcBef>
              <a:spcAft>
                <a:spcPts val="0"/>
              </a:spcAft>
              <a:buClr>
                <a:schemeClr val="lt1"/>
              </a:buClr>
              <a:buSzPts val="800"/>
              <a:buFont typeface="Montserrat SemiBold"/>
              <a:buNone/>
              <a:defRPr sz="800">
                <a:solidFill>
                  <a:schemeClr val="lt1"/>
                </a:solidFill>
                <a:latin typeface="Montserrat SemiBold"/>
                <a:ea typeface="Montserrat SemiBold"/>
                <a:cs typeface="Montserrat SemiBold"/>
                <a:sym typeface="Montserrat SemiBold"/>
              </a:defRPr>
            </a:lvl1pPr>
            <a:lvl2pPr lvl="1" algn="ctr">
              <a:lnSpc>
                <a:spcPct val="100000"/>
              </a:lnSpc>
              <a:spcBef>
                <a:spcPts val="0"/>
              </a:spcBef>
              <a:spcAft>
                <a:spcPts val="0"/>
              </a:spcAft>
              <a:buClr>
                <a:schemeClr val="lt1"/>
              </a:buClr>
              <a:buSzPts val="2800"/>
              <a:buNone/>
              <a:defRPr sz="2800">
                <a:solidFill>
                  <a:schemeClr val="lt1"/>
                </a:solidFill>
              </a:defRPr>
            </a:lvl2pPr>
            <a:lvl3pPr lvl="2" algn="ctr">
              <a:lnSpc>
                <a:spcPct val="100000"/>
              </a:lnSpc>
              <a:spcBef>
                <a:spcPts val="0"/>
              </a:spcBef>
              <a:spcAft>
                <a:spcPts val="0"/>
              </a:spcAft>
              <a:buClr>
                <a:schemeClr val="lt1"/>
              </a:buClr>
              <a:buSzPts val="2800"/>
              <a:buNone/>
              <a:defRPr sz="2800">
                <a:solidFill>
                  <a:schemeClr val="lt1"/>
                </a:solidFill>
              </a:defRPr>
            </a:lvl3pPr>
            <a:lvl4pPr lvl="3" algn="ctr">
              <a:lnSpc>
                <a:spcPct val="100000"/>
              </a:lnSpc>
              <a:spcBef>
                <a:spcPts val="0"/>
              </a:spcBef>
              <a:spcAft>
                <a:spcPts val="0"/>
              </a:spcAft>
              <a:buClr>
                <a:schemeClr val="lt1"/>
              </a:buClr>
              <a:buSzPts val="2800"/>
              <a:buNone/>
              <a:defRPr sz="2800">
                <a:solidFill>
                  <a:schemeClr val="lt1"/>
                </a:solidFill>
              </a:defRPr>
            </a:lvl4pPr>
            <a:lvl5pPr lvl="4" algn="ctr">
              <a:lnSpc>
                <a:spcPct val="100000"/>
              </a:lnSpc>
              <a:spcBef>
                <a:spcPts val="0"/>
              </a:spcBef>
              <a:spcAft>
                <a:spcPts val="0"/>
              </a:spcAft>
              <a:buClr>
                <a:schemeClr val="lt1"/>
              </a:buClr>
              <a:buSzPts val="2800"/>
              <a:buNone/>
              <a:defRPr sz="2800">
                <a:solidFill>
                  <a:schemeClr val="lt1"/>
                </a:solidFill>
              </a:defRPr>
            </a:lvl5pPr>
            <a:lvl6pPr lvl="5" algn="ctr">
              <a:lnSpc>
                <a:spcPct val="100000"/>
              </a:lnSpc>
              <a:spcBef>
                <a:spcPts val="0"/>
              </a:spcBef>
              <a:spcAft>
                <a:spcPts val="0"/>
              </a:spcAft>
              <a:buClr>
                <a:schemeClr val="lt1"/>
              </a:buClr>
              <a:buSzPts val="2800"/>
              <a:buNone/>
              <a:defRPr sz="2800">
                <a:solidFill>
                  <a:schemeClr val="lt1"/>
                </a:solidFill>
              </a:defRPr>
            </a:lvl6pPr>
            <a:lvl7pPr lvl="6" algn="ctr">
              <a:lnSpc>
                <a:spcPct val="100000"/>
              </a:lnSpc>
              <a:spcBef>
                <a:spcPts val="0"/>
              </a:spcBef>
              <a:spcAft>
                <a:spcPts val="0"/>
              </a:spcAft>
              <a:buClr>
                <a:schemeClr val="lt1"/>
              </a:buClr>
              <a:buSzPts val="2800"/>
              <a:buNone/>
              <a:defRPr sz="2800">
                <a:solidFill>
                  <a:schemeClr val="lt1"/>
                </a:solidFill>
              </a:defRPr>
            </a:lvl7pPr>
            <a:lvl8pPr lvl="7" algn="ctr">
              <a:lnSpc>
                <a:spcPct val="100000"/>
              </a:lnSpc>
              <a:spcBef>
                <a:spcPts val="0"/>
              </a:spcBef>
              <a:spcAft>
                <a:spcPts val="0"/>
              </a:spcAft>
              <a:buClr>
                <a:schemeClr val="lt1"/>
              </a:buClr>
              <a:buSzPts val="2800"/>
              <a:buNone/>
              <a:defRPr sz="2800">
                <a:solidFill>
                  <a:schemeClr val="lt1"/>
                </a:solidFill>
              </a:defRPr>
            </a:lvl8pPr>
            <a:lvl9pPr lvl="8" algn="ctr">
              <a:lnSpc>
                <a:spcPct val="100000"/>
              </a:lnSpc>
              <a:spcBef>
                <a:spcPts val="0"/>
              </a:spcBef>
              <a:spcAft>
                <a:spcPts val="0"/>
              </a:spcAft>
              <a:buClr>
                <a:schemeClr val="lt1"/>
              </a:buClr>
              <a:buSzPts val="2800"/>
              <a:buNone/>
              <a:defRPr sz="2800">
                <a:solidFill>
                  <a:schemeClr val="lt1"/>
                </a:solidFill>
              </a:defRPr>
            </a:lvl9pPr>
          </a:lstStyle>
          <a:p/>
        </p:txBody>
      </p:sp>
      <p:sp>
        <p:nvSpPr>
          <p:cNvPr id="618" name="Google Shape;618;p90"/>
          <p:cNvSpPr txBox="1"/>
          <p:nvPr/>
        </p:nvSpPr>
        <p:spPr>
          <a:xfrm rot="-5400000">
            <a:off x="-975112" y="3297988"/>
            <a:ext cx="2528700" cy="771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500">
                <a:solidFill>
                  <a:srgbClr val="666666"/>
                </a:solidFill>
                <a:latin typeface="Montserrat Medium"/>
                <a:ea typeface="Montserrat Medium"/>
                <a:cs typeface="Montserrat Medium"/>
                <a:sym typeface="Montserrat Medium"/>
              </a:rPr>
              <a:t>© 2023 Skydio, Inc. Proprietary &amp; Confidential</a:t>
            </a:r>
            <a:endParaRPr sz="500">
              <a:solidFill>
                <a:srgbClr val="666666"/>
              </a:solidFill>
              <a:latin typeface="Montserrat Medium"/>
              <a:ea typeface="Montserrat Medium"/>
              <a:cs typeface="Montserrat Medium"/>
              <a:sym typeface="Montserrat Medium"/>
            </a:endParaRPr>
          </a:p>
        </p:txBody>
      </p:sp>
      <p:sp>
        <p:nvSpPr>
          <p:cNvPr id="619" name="Google Shape;619;p90"/>
          <p:cNvSpPr txBox="1"/>
          <p:nvPr/>
        </p:nvSpPr>
        <p:spPr>
          <a:xfrm>
            <a:off x="202413" y="4779625"/>
            <a:ext cx="176700" cy="2388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fld id="{00000000-1234-1234-1234-123412341234}" type="slidenum">
              <a:rPr lang="en" sz="700">
                <a:solidFill>
                  <a:schemeClr val="lt1"/>
                </a:solidFill>
                <a:latin typeface="Montserrat Medium"/>
                <a:ea typeface="Montserrat Medium"/>
                <a:cs typeface="Montserrat Medium"/>
                <a:sym typeface="Montserrat Medium"/>
              </a:rPr>
              <a:t>‹#›</a:t>
            </a:fld>
            <a:endParaRPr sz="700">
              <a:solidFill>
                <a:schemeClr val="lt1"/>
              </a:solidFill>
              <a:latin typeface="Montserrat Medium"/>
              <a:ea typeface="Montserrat Medium"/>
              <a:cs typeface="Montserrat Medium"/>
              <a:sym typeface="Montserrat Medium"/>
            </a:endParaRPr>
          </a:p>
        </p:txBody>
      </p:sp>
      <p:sp>
        <p:nvSpPr>
          <p:cNvPr id="620" name="Google Shape;620;p90"/>
          <p:cNvSpPr txBox="1"/>
          <p:nvPr>
            <p:ph idx="2" type="body"/>
          </p:nvPr>
        </p:nvSpPr>
        <p:spPr>
          <a:xfrm>
            <a:off x="952094" y="3793250"/>
            <a:ext cx="1242600" cy="297900"/>
          </a:xfrm>
          <a:prstGeom prst="rect">
            <a:avLst/>
          </a:prstGeom>
        </p:spPr>
        <p:txBody>
          <a:bodyPr anchorCtr="0" anchor="t" bIns="91425" lIns="91425" spcFirstLastPara="1" rIns="91425" wrap="square" tIns="91425">
            <a:noAutofit/>
          </a:bodyPr>
          <a:lstStyle>
            <a:lvl1pPr indent="-279400" lvl="0" marL="457200">
              <a:spcBef>
                <a:spcPts val="0"/>
              </a:spcBef>
              <a:spcAft>
                <a:spcPts val="0"/>
              </a:spcAft>
              <a:buSzPts val="800"/>
              <a:buChar char="●"/>
              <a:defRPr sz="800"/>
            </a:lvl1pPr>
            <a:lvl2pPr indent="-279400" lvl="1" marL="914400">
              <a:spcBef>
                <a:spcPts val="0"/>
              </a:spcBef>
              <a:spcAft>
                <a:spcPts val="0"/>
              </a:spcAft>
              <a:buSzPts val="800"/>
              <a:buChar char="○"/>
              <a:defRPr sz="800"/>
            </a:lvl2pPr>
            <a:lvl3pPr indent="-279400" lvl="2" marL="1371600">
              <a:spcBef>
                <a:spcPts val="0"/>
              </a:spcBef>
              <a:spcAft>
                <a:spcPts val="0"/>
              </a:spcAft>
              <a:buSzPts val="800"/>
              <a:buChar char="■"/>
              <a:defRPr sz="800"/>
            </a:lvl3pPr>
            <a:lvl4pPr indent="-279400" lvl="3" marL="1828800">
              <a:spcBef>
                <a:spcPts val="0"/>
              </a:spcBef>
              <a:spcAft>
                <a:spcPts val="0"/>
              </a:spcAft>
              <a:buSzPts val="800"/>
              <a:buChar char="●"/>
              <a:defRPr sz="800"/>
            </a:lvl4pPr>
            <a:lvl5pPr indent="-279400" lvl="4" marL="2286000">
              <a:spcBef>
                <a:spcPts val="0"/>
              </a:spcBef>
              <a:spcAft>
                <a:spcPts val="0"/>
              </a:spcAft>
              <a:buSzPts val="800"/>
              <a:buChar char="○"/>
              <a:defRPr sz="800"/>
            </a:lvl5pPr>
            <a:lvl6pPr indent="-279400" lvl="5" marL="2743200">
              <a:spcBef>
                <a:spcPts val="0"/>
              </a:spcBef>
              <a:spcAft>
                <a:spcPts val="0"/>
              </a:spcAft>
              <a:buSzPts val="800"/>
              <a:buChar char="■"/>
              <a:defRPr sz="800"/>
            </a:lvl6pPr>
            <a:lvl7pPr indent="-279400" lvl="6" marL="3200400">
              <a:spcBef>
                <a:spcPts val="0"/>
              </a:spcBef>
              <a:spcAft>
                <a:spcPts val="0"/>
              </a:spcAft>
              <a:buSzPts val="800"/>
              <a:buChar char="●"/>
              <a:defRPr sz="800"/>
            </a:lvl7pPr>
            <a:lvl8pPr indent="-279400" lvl="7" marL="3657600">
              <a:spcBef>
                <a:spcPts val="0"/>
              </a:spcBef>
              <a:spcAft>
                <a:spcPts val="0"/>
              </a:spcAft>
              <a:buSzPts val="800"/>
              <a:buChar char="○"/>
              <a:defRPr sz="800"/>
            </a:lvl8pPr>
            <a:lvl9pPr indent="-279400" lvl="8" marL="4114800">
              <a:spcBef>
                <a:spcPts val="0"/>
              </a:spcBef>
              <a:spcAft>
                <a:spcPts val="0"/>
              </a:spcAft>
              <a:buSzPts val="800"/>
              <a:buChar char="■"/>
              <a:defRPr sz="800"/>
            </a:lvl9pPr>
          </a:lstStyle>
          <a:p/>
        </p:txBody>
      </p:sp>
      <p:sp>
        <p:nvSpPr>
          <p:cNvPr id="621" name="Google Shape;621;p90"/>
          <p:cNvSpPr txBox="1"/>
          <p:nvPr>
            <p:ph idx="3" type="subTitle"/>
          </p:nvPr>
        </p:nvSpPr>
        <p:spPr>
          <a:xfrm>
            <a:off x="997681" y="3453763"/>
            <a:ext cx="1242600" cy="432000"/>
          </a:xfrm>
          <a:prstGeom prst="rect">
            <a:avLst/>
          </a:prstGeom>
        </p:spPr>
        <p:txBody>
          <a:bodyPr anchorCtr="0" anchor="t" bIns="45725" lIns="45725" spcFirstLastPara="1" rIns="45725" wrap="square" tIns="45725">
            <a:noAutofit/>
          </a:bodyPr>
          <a:lstStyle>
            <a:lvl1pPr lvl="0">
              <a:spcBef>
                <a:spcPts val="0"/>
              </a:spcBef>
              <a:spcAft>
                <a:spcPts val="0"/>
              </a:spcAft>
              <a:buClr>
                <a:srgbClr val="088BF5"/>
              </a:buClr>
              <a:buSzPts val="1000"/>
              <a:buNone/>
              <a:defRPr sz="1000">
                <a:solidFill>
                  <a:srgbClr val="088BF5"/>
                </a:solidFill>
              </a:defRPr>
            </a:lvl1pPr>
            <a:lvl2pPr lvl="1">
              <a:spcBef>
                <a:spcPts val="0"/>
              </a:spcBef>
              <a:spcAft>
                <a:spcPts val="0"/>
              </a:spcAft>
              <a:buClr>
                <a:srgbClr val="088BF5"/>
              </a:buClr>
              <a:buSzPts val="1000"/>
              <a:buNone/>
              <a:defRPr sz="1000">
                <a:solidFill>
                  <a:srgbClr val="088BF5"/>
                </a:solidFill>
              </a:defRPr>
            </a:lvl2pPr>
            <a:lvl3pPr lvl="2">
              <a:spcBef>
                <a:spcPts val="0"/>
              </a:spcBef>
              <a:spcAft>
                <a:spcPts val="0"/>
              </a:spcAft>
              <a:buClr>
                <a:srgbClr val="088BF5"/>
              </a:buClr>
              <a:buSzPts val="1000"/>
              <a:buNone/>
              <a:defRPr sz="1000">
                <a:solidFill>
                  <a:srgbClr val="088BF5"/>
                </a:solidFill>
              </a:defRPr>
            </a:lvl3pPr>
            <a:lvl4pPr lvl="3">
              <a:spcBef>
                <a:spcPts val="0"/>
              </a:spcBef>
              <a:spcAft>
                <a:spcPts val="0"/>
              </a:spcAft>
              <a:buClr>
                <a:srgbClr val="088BF5"/>
              </a:buClr>
              <a:buSzPts val="1000"/>
              <a:buNone/>
              <a:defRPr sz="1000">
                <a:solidFill>
                  <a:srgbClr val="088BF5"/>
                </a:solidFill>
              </a:defRPr>
            </a:lvl4pPr>
            <a:lvl5pPr lvl="4">
              <a:spcBef>
                <a:spcPts val="0"/>
              </a:spcBef>
              <a:spcAft>
                <a:spcPts val="0"/>
              </a:spcAft>
              <a:buClr>
                <a:srgbClr val="088BF5"/>
              </a:buClr>
              <a:buSzPts val="1000"/>
              <a:buNone/>
              <a:defRPr sz="1000">
                <a:solidFill>
                  <a:srgbClr val="088BF5"/>
                </a:solidFill>
              </a:defRPr>
            </a:lvl5pPr>
            <a:lvl6pPr lvl="5">
              <a:spcBef>
                <a:spcPts val="0"/>
              </a:spcBef>
              <a:spcAft>
                <a:spcPts val="0"/>
              </a:spcAft>
              <a:buClr>
                <a:srgbClr val="088BF5"/>
              </a:buClr>
              <a:buSzPts val="1000"/>
              <a:buNone/>
              <a:defRPr sz="1000">
                <a:solidFill>
                  <a:srgbClr val="088BF5"/>
                </a:solidFill>
              </a:defRPr>
            </a:lvl6pPr>
            <a:lvl7pPr lvl="6">
              <a:spcBef>
                <a:spcPts val="0"/>
              </a:spcBef>
              <a:spcAft>
                <a:spcPts val="0"/>
              </a:spcAft>
              <a:buClr>
                <a:srgbClr val="088BF5"/>
              </a:buClr>
              <a:buSzPts val="1000"/>
              <a:buNone/>
              <a:defRPr sz="1000">
                <a:solidFill>
                  <a:srgbClr val="088BF5"/>
                </a:solidFill>
              </a:defRPr>
            </a:lvl7pPr>
            <a:lvl8pPr lvl="7">
              <a:spcBef>
                <a:spcPts val="0"/>
              </a:spcBef>
              <a:spcAft>
                <a:spcPts val="0"/>
              </a:spcAft>
              <a:buClr>
                <a:srgbClr val="088BF5"/>
              </a:buClr>
              <a:buSzPts val="1000"/>
              <a:buNone/>
              <a:defRPr sz="1000">
                <a:solidFill>
                  <a:srgbClr val="088BF5"/>
                </a:solidFill>
              </a:defRPr>
            </a:lvl8pPr>
            <a:lvl9pPr lvl="8">
              <a:spcBef>
                <a:spcPts val="0"/>
              </a:spcBef>
              <a:spcAft>
                <a:spcPts val="0"/>
              </a:spcAft>
              <a:buClr>
                <a:srgbClr val="088BF5"/>
              </a:buClr>
              <a:buSzPts val="1000"/>
              <a:buNone/>
              <a:defRPr sz="1000">
                <a:solidFill>
                  <a:srgbClr val="088BF5"/>
                </a:solidFill>
              </a:defRPr>
            </a:lvl9pPr>
          </a:lstStyle>
          <a:p/>
        </p:txBody>
      </p:sp>
      <p:sp>
        <p:nvSpPr>
          <p:cNvPr id="622" name="Google Shape;622;p90"/>
          <p:cNvSpPr txBox="1"/>
          <p:nvPr>
            <p:ph idx="4" type="body"/>
          </p:nvPr>
        </p:nvSpPr>
        <p:spPr>
          <a:xfrm>
            <a:off x="2444041" y="3793250"/>
            <a:ext cx="1242600" cy="297900"/>
          </a:xfrm>
          <a:prstGeom prst="rect">
            <a:avLst/>
          </a:prstGeom>
        </p:spPr>
        <p:txBody>
          <a:bodyPr anchorCtr="0" anchor="t" bIns="91425" lIns="91425" spcFirstLastPara="1" rIns="91425" wrap="square" tIns="91425">
            <a:noAutofit/>
          </a:bodyPr>
          <a:lstStyle>
            <a:lvl1pPr indent="-279400" lvl="0" marL="457200">
              <a:spcBef>
                <a:spcPts val="0"/>
              </a:spcBef>
              <a:spcAft>
                <a:spcPts val="0"/>
              </a:spcAft>
              <a:buSzPts val="800"/>
              <a:buChar char="●"/>
              <a:defRPr sz="800"/>
            </a:lvl1pPr>
            <a:lvl2pPr indent="-279400" lvl="1" marL="914400">
              <a:spcBef>
                <a:spcPts val="0"/>
              </a:spcBef>
              <a:spcAft>
                <a:spcPts val="0"/>
              </a:spcAft>
              <a:buSzPts val="800"/>
              <a:buChar char="○"/>
              <a:defRPr sz="800"/>
            </a:lvl2pPr>
            <a:lvl3pPr indent="-279400" lvl="2" marL="1371600">
              <a:spcBef>
                <a:spcPts val="0"/>
              </a:spcBef>
              <a:spcAft>
                <a:spcPts val="0"/>
              </a:spcAft>
              <a:buSzPts val="800"/>
              <a:buChar char="■"/>
              <a:defRPr sz="800"/>
            </a:lvl3pPr>
            <a:lvl4pPr indent="-279400" lvl="3" marL="1828800">
              <a:spcBef>
                <a:spcPts val="0"/>
              </a:spcBef>
              <a:spcAft>
                <a:spcPts val="0"/>
              </a:spcAft>
              <a:buSzPts val="800"/>
              <a:buChar char="●"/>
              <a:defRPr sz="800"/>
            </a:lvl4pPr>
            <a:lvl5pPr indent="-279400" lvl="4" marL="2286000">
              <a:spcBef>
                <a:spcPts val="0"/>
              </a:spcBef>
              <a:spcAft>
                <a:spcPts val="0"/>
              </a:spcAft>
              <a:buSzPts val="800"/>
              <a:buChar char="○"/>
              <a:defRPr sz="800"/>
            </a:lvl5pPr>
            <a:lvl6pPr indent="-279400" lvl="5" marL="2743200">
              <a:spcBef>
                <a:spcPts val="0"/>
              </a:spcBef>
              <a:spcAft>
                <a:spcPts val="0"/>
              </a:spcAft>
              <a:buSzPts val="800"/>
              <a:buChar char="■"/>
              <a:defRPr sz="800"/>
            </a:lvl6pPr>
            <a:lvl7pPr indent="-279400" lvl="6" marL="3200400">
              <a:spcBef>
                <a:spcPts val="0"/>
              </a:spcBef>
              <a:spcAft>
                <a:spcPts val="0"/>
              </a:spcAft>
              <a:buSzPts val="800"/>
              <a:buChar char="●"/>
              <a:defRPr sz="800"/>
            </a:lvl7pPr>
            <a:lvl8pPr indent="-279400" lvl="7" marL="3657600">
              <a:spcBef>
                <a:spcPts val="0"/>
              </a:spcBef>
              <a:spcAft>
                <a:spcPts val="0"/>
              </a:spcAft>
              <a:buSzPts val="800"/>
              <a:buChar char="○"/>
              <a:defRPr sz="800"/>
            </a:lvl8pPr>
            <a:lvl9pPr indent="-279400" lvl="8" marL="4114800">
              <a:spcBef>
                <a:spcPts val="0"/>
              </a:spcBef>
              <a:spcAft>
                <a:spcPts val="0"/>
              </a:spcAft>
              <a:buSzPts val="800"/>
              <a:buChar char="■"/>
              <a:defRPr sz="800"/>
            </a:lvl9pPr>
          </a:lstStyle>
          <a:p/>
        </p:txBody>
      </p:sp>
      <p:sp>
        <p:nvSpPr>
          <p:cNvPr id="623" name="Google Shape;623;p90"/>
          <p:cNvSpPr txBox="1"/>
          <p:nvPr>
            <p:ph idx="5" type="subTitle"/>
          </p:nvPr>
        </p:nvSpPr>
        <p:spPr>
          <a:xfrm>
            <a:off x="2489625" y="3453763"/>
            <a:ext cx="1242600" cy="432000"/>
          </a:xfrm>
          <a:prstGeom prst="rect">
            <a:avLst/>
          </a:prstGeom>
        </p:spPr>
        <p:txBody>
          <a:bodyPr anchorCtr="0" anchor="t" bIns="45725" lIns="45725" spcFirstLastPara="1" rIns="45725" wrap="square" tIns="45725">
            <a:noAutofit/>
          </a:bodyPr>
          <a:lstStyle>
            <a:lvl1pPr lvl="0">
              <a:spcBef>
                <a:spcPts val="0"/>
              </a:spcBef>
              <a:spcAft>
                <a:spcPts val="0"/>
              </a:spcAft>
              <a:buClr>
                <a:srgbClr val="088BF5"/>
              </a:buClr>
              <a:buSzPts val="1000"/>
              <a:buNone/>
              <a:defRPr sz="1000">
                <a:solidFill>
                  <a:srgbClr val="088BF5"/>
                </a:solidFill>
              </a:defRPr>
            </a:lvl1pPr>
            <a:lvl2pPr lvl="1">
              <a:spcBef>
                <a:spcPts val="0"/>
              </a:spcBef>
              <a:spcAft>
                <a:spcPts val="0"/>
              </a:spcAft>
              <a:buClr>
                <a:srgbClr val="088BF5"/>
              </a:buClr>
              <a:buSzPts val="1000"/>
              <a:buNone/>
              <a:defRPr sz="1000">
                <a:solidFill>
                  <a:srgbClr val="088BF5"/>
                </a:solidFill>
              </a:defRPr>
            </a:lvl2pPr>
            <a:lvl3pPr lvl="2">
              <a:spcBef>
                <a:spcPts val="0"/>
              </a:spcBef>
              <a:spcAft>
                <a:spcPts val="0"/>
              </a:spcAft>
              <a:buClr>
                <a:srgbClr val="088BF5"/>
              </a:buClr>
              <a:buSzPts val="1000"/>
              <a:buNone/>
              <a:defRPr sz="1000">
                <a:solidFill>
                  <a:srgbClr val="088BF5"/>
                </a:solidFill>
              </a:defRPr>
            </a:lvl3pPr>
            <a:lvl4pPr lvl="3">
              <a:spcBef>
                <a:spcPts val="0"/>
              </a:spcBef>
              <a:spcAft>
                <a:spcPts val="0"/>
              </a:spcAft>
              <a:buClr>
                <a:srgbClr val="088BF5"/>
              </a:buClr>
              <a:buSzPts val="1000"/>
              <a:buNone/>
              <a:defRPr sz="1000">
                <a:solidFill>
                  <a:srgbClr val="088BF5"/>
                </a:solidFill>
              </a:defRPr>
            </a:lvl4pPr>
            <a:lvl5pPr lvl="4">
              <a:spcBef>
                <a:spcPts val="0"/>
              </a:spcBef>
              <a:spcAft>
                <a:spcPts val="0"/>
              </a:spcAft>
              <a:buClr>
                <a:srgbClr val="088BF5"/>
              </a:buClr>
              <a:buSzPts val="1000"/>
              <a:buNone/>
              <a:defRPr sz="1000">
                <a:solidFill>
                  <a:srgbClr val="088BF5"/>
                </a:solidFill>
              </a:defRPr>
            </a:lvl5pPr>
            <a:lvl6pPr lvl="5">
              <a:spcBef>
                <a:spcPts val="0"/>
              </a:spcBef>
              <a:spcAft>
                <a:spcPts val="0"/>
              </a:spcAft>
              <a:buClr>
                <a:srgbClr val="088BF5"/>
              </a:buClr>
              <a:buSzPts val="1000"/>
              <a:buNone/>
              <a:defRPr sz="1000">
                <a:solidFill>
                  <a:srgbClr val="088BF5"/>
                </a:solidFill>
              </a:defRPr>
            </a:lvl6pPr>
            <a:lvl7pPr lvl="6">
              <a:spcBef>
                <a:spcPts val="0"/>
              </a:spcBef>
              <a:spcAft>
                <a:spcPts val="0"/>
              </a:spcAft>
              <a:buClr>
                <a:srgbClr val="088BF5"/>
              </a:buClr>
              <a:buSzPts val="1000"/>
              <a:buNone/>
              <a:defRPr sz="1000">
                <a:solidFill>
                  <a:srgbClr val="088BF5"/>
                </a:solidFill>
              </a:defRPr>
            </a:lvl7pPr>
            <a:lvl8pPr lvl="7">
              <a:spcBef>
                <a:spcPts val="0"/>
              </a:spcBef>
              <a:spcAft>
                <a:spcPts val="0"/>
              </a:spcAft>
              <a:buClr>
                <a:srgbClr val="088BF5"/>
              </a:buClr>
              <a:buSzPts val="1000"/>
              <a:buNone/>
              <a:defRPr sz="1000">
                <a:solidFill>
                  <a:srgbClr val="088BF5"/>
                </a:solidFill>
              </a:defRPr>
            </a:lvl8pPr>
            <a:lvl9pPr lvl="8">
              <a:spcBef>
                <a:spcPts val="0"/>
              </a:spcBef>
              <a:spcAft>
                <a:spcPts val="0"/>
              </a:spcAft>
              <a:buClr>
                <a:srgbClr val="088BF5"/>
              </a:buClr>
              <a:buSzPts val="1000"/>
              <a:buNone/>
              <a:defRPr sz="1000">
                <a:solidFill>
                  <a:srgbClr val="088BF5"/>
                </a:solidFill>
              </a:defRPr>
            </a:lvl9pPr>
          </a:lstStyle>
          <a:p/>
        </p:txBody>
      </p:sp>
      <p:sp>
        <p:nvSpPr>
          <p:cNvPr id="624" name="Google Shape;624;p90"/>
          <p:cNvSpPr txBox="1"/>
          <p:nvPr>
            <p:ph idx="6" type="body"/>
          </p:nvPr>
        </p:nvSpPr>
        <p:spPr>
          <a:xfrm>
            <a:off x="3935987" y="3793250"/>
            <a:ext cx="1242600" cy="297900"/>
          </a:xfrm>
          <a:prstGeom prst="rect">
            <a:avLst/>
          </a:prstGeom>
        </p:spPr>
        <p:txBody>
          <a:bodyPr anchorCtr="0" anchor="t" bIns="91425" lIns="91425" spcFirstLastPara="1" rIns="91425" wrap="square" tIns="91425">
            <a:noAutofit/>
          </a:bodyPr>
          <a:lstStyle>
            <a:lvl1pPr indent="-279400" lvl="0" marL="457200">
              <a:spcBef>
                <a:spcPts val="0"/>
              </a:spcBef>
              <a:spcAft>
                <a:spcPts val="0"/>
              </a:spcAft>
              <a:buSzPts val="800"/>
              <a:buChar char="●"/>
              <a:defRPr sz="800"/>
            </a:lvl1pPr>
            <a:lvl2pPr indent="-279400" lvl="1" marL="914400">
              <a:spcBef>
                <a:spcPts val="0"/>
              </a:spcBef>
              <a:spcAft>
                <a:spcPts val="0"/>
              </a:spcAft>
              <a:buSzPts val="800"/>
              <a:buChar char="○"/>
              <a:defRPr sz="800"/>
            </a:lvl2pPr>
            <a:lvl3pPr indent="-279400" lvl="2" marL="1371600">
              <a:spcBef>
                <a:spcPts val="0"/>
              </a:spcBef>
              <a:spcAft>
                <a:spcPts val="0"/>
              </a:spcAft>
              <a:buSzPts val="800"/>
              <a:buChar char="■"/>
              <a:defRPr sz="800"/>
            </a:lvl3pPr>
            <a:lvl4pPr indent="-279400" lvl="3" marL="1828800">
              <a:spcBef>
                <a:spcPts val="0"/>
              </a:spcBef>
              <a:spcAft>
                <a:spcPts val="0"/>
              </a:spcAft>
              <a:buSzPts val="800"/>
              <a:buChar char="●"/>
              <a:defRPr sz="800"/>
            </a:lvl4pPr>
            <a:lvl5pPr indent="-279400" lvl="4" marL="2286000">
              <a:spcBef>
                <a:spcPts val="0"/>
              </a:spcBef>
              <a:spcAft>
                <a:spcPts val="0"/>
              </a:spcAft>
              <a:buSzPts val="800"/>
              <a:buChar char="○"/>
              <a:defRPr sz="800"/>
            </a:lvl5pPr>
            <a:lvl6pPr indent="-279400" lvl="5" marL="2743200">
              <a:spcBef>
                <a:spcPts val="0"/>
              </a:spcBef>
              <a:spcAft>
                <a:spcPts val="0"/>
              </a:spcAft>
              <a:buSzPts val="800"/>
              <a:buChar char="■"/>
              <a:defRPr sz="800"/>
            </a:lvl6pPr>
            <a:lvl7pPr indent="-279400" lvl="6" marL="3200400">
              <a:spcBef>
                <a:spcPts val="0"/>
              </a:spcBef>
              <a:spcAft>
                <a:spcPts val="0"/>
              </a:spcAft>
              <a:buSzPts val="800"/>
              <a:buChar char="●"/>
              <a:defRPr sz="800"/>
            </a:lvl7pPr>
            <a:lvl8pPr indent="-279400" lvl="7" marL="3657600">
              <a:spcBef>
                <a:spcPts val="0"/>
              </a:spcBef>
              <a:spcAft>
                <a:spcPts val="0"/>
              </a:spcAft>
              <a:buSzPts val="800"/>
              <a:buChar char="○"/>
              <a:defRPr sz="800"/>
            </a:lvl8pPr>
            <a:lvl9pPr indent="-279400" lvl="8" marL="4114800">
              <a:spcBef>
                <a:spcPts val="0"/>
              </a:spcBef>
              <a:spcAft>
                <a:spcPts val="0"/>
              </a:spcAft>
              <a:buSzPts val="800"/>
              <a:buChar char="■"/>
              <a:defRPr sz="800"/>
            </a:lvl9pPr>
          </a:lstStyle>
          <a:p/>
        </p:txBody>
      </p:sp>
      <p:sp>
        <p:nvSpPr>
          <p:cNvPr id="625" name="Google Shape;625;p90"/>
          <p:cNvSpPr txBox="1"/>
          <p:nvPr>
            <p:ph idx="7" type="subTitle"/>
          </p:nvPr>
        </p:nvSpPr>
        <p:spPr>
          <a:xfrm>
            <a:off x="3981569" y="3453763"/>
            <a:ext cx="1242600" cy="432000"/>
          </a:xfrm>
          <a:prstGeom prst="rect">
            <a:avLst/>
          </a:prstGeom>
        </p:spPr>
        <p:txBody>
          <a:bodyPr anchorCtr="0" anchor="t" bIns="45725" lIns="45725" spcFirstLastPara="1" rIns="45725" wrap="square" tIns="45725">
            <a:noAutofit/>
          </a:bodyPr>
          <a:lstStyle>
            <a:lvl1pPr lvl="0">
              <a:spcBef>
                <a:spcPts val="0"/>
              </a:spcBef>
              <a:spcAft>
                <a:spcPts val="0"/>
              </a:spcAft>
              <a:buClr>
                <a:srgbClr val="088BF5"/>
              </a:buClr>
              <a:buSzPts val="1000"/>
              <a:buNone/>
              <a:defRPr sz="1000">
                <a:solidFill>
                  <a:srgbClr val="088BF5"/>
                </a:solidFill>
              </a:defRPr>
            </a:lvl1pPr>
            <a:lvl2pPr lvl="1">
              <a:spcBef>
                <a:spcPts val="0"/>
              </a:spcBef>
              <a:spcAft>
                <a:spcPts val="0"/>
              </a:spcAft>
              <a:buClr>
                <a:srgbClr val="088BF5"/>
              </a:buClr>
              <a:buSzPts val="1000"/>
              <a:buNone/>
              <a:defRPr sz="1000">
                <a:solidFill>
                  <a:srgbClr val="088BF5"/>
                </a:solidFill>
              </a:defRPr>
            </a:lvl2pPr>
            <a:lvl3pPr lvl="2">
              <a:spcBef>
                <a:spcPts val="0"/>
              </a:spcBef>
              <a:spcAft>
                <a:spcPts val="0"/>
              </a:spcAft>
              <a:buClr>
                <a:srgbClr val="088BF5"/>
              </a:buClr>
              <a:buSzPts val="1000"/>
              <a:buNone/>
              <a:defRPr sz="1000">
                <a:solidFill>
                  <a:srgbClr val="088BF5"/>
                </a:solidFill>
              </a:defRPr>
            </a:lvl3pPr>
            <a:lvl4pPr lvl="3">
              <a:spcBef>
                <a:spcPts val="0"/>
              </a:spcBef>
              <a:spcAft>
                <a:spcPts val="0"/>
              </a:spcAft>
              <a:buClr>
                <a:srgbClr val="088BF5"/>
              </a:buClr>
              <a:buSzPts val="1000"/>
              <a:buNone/>
              <a:defRPr sz="1000">
                <a:solidFill>
                  <a:srgbClr val="088BF5"/>
                </a:solidFill>
              </a:defRPr>
            </a:lvl4pPr>
            <a:lvl5pPr lvl="4">
              <a:spcBef>
                <a:spcPts val="0"/>
              </a:spcBef>
              <a:spcAft>
                <a:spcPts val="0"/>
              </a:spcAft>
              <a:buClr>
                <a:srgbClr val="088BF5"/>
              </a:buClr>
              <a:buSzPts val="1000"/>
              <a:buNone/>
              <a:defRPr sz="1000">
                <a:solidFill>
                  <a:srgbClr val="088BF5"/>
                </a:solidFill>
              </a:defRPr>
            </a:lvl5pPr>
            <a:lvl6pPr lvl="5">
              <a:spcBef>
                <a:spcPts val="0"/>
              </a:spcBef>
              <a:spcAft>
                <a:spcPts val="0"/>
              </a:spcAft>
              <a:buClr>
                <a:srgbClr val="088BF5"/>
              </a:buClr>
              <a:buSzPts val="1000"/>
              <a:buNone/>
              <a:defRPr sz="1000">
                <a:solidFill>
                  <a:srgbClr val="088BF5"/>
                </a:solidFill>
              </a:defRPr>
            </a:lvl6pPr>
            <a:lvl7pPr lvl="6">
              <a:spcBef>
                <a:spcPts val="0"/>
              </a:spcBef>
              <a:spcAft>
                <a:spcPts val="0"/>
              </a:spcAft>
              <a:buClr>
                <a:srgbClr val="088BF5"/>
              </a:buClr>
              <a:buSzPts val="1000"/>
              <a:buNone/>
              <a:defRPr sz="1000">
                <a:solidFill>
                  <a:srgbClr val="088BF5"/>
                </a:solidFill>
              </a:defRPr>
            </a:lvl7pPr>
            <a:lvl8pPr lvl="7">
              <a:spcBef>
                <a:spcPts val="0"/>
              </a:spcBef>
              <a:spcAft>
                <a:spcPts val="0"/>
              </a:spcAft>
              <a:buClr>
                <a:srgbClr val="088BF5"/>
              </a:buClr>
              <a:buSzPts val="1000"/>
              <a:buNone/>
              <a:defRPr sz="1000">
                <a:solidFill>
                  <a:srgbClr val="088BF5"/>
                </a:solidFill>
              </a:defRPr>
            </a:lvl8pPr>
            <a:lvl9pPr lvl="8">
              <a:spcBef>
                <a:spcPts val="0"/>
              </a:spcBef>
              <a:spcAft>
                <a:spcPts val="0"/>
              </a:spcAft>
              <a:buClr>
                <a:srgbClr val="088BF5"/>
              </a:buClr>
              <a:buSzPts val="1000"/>
              <a:buNone/>
              <a:defRPr sz="1000">
                <a:solidFill>
                  <a:srgbClr val="088BF5"/>
                </a:solidFill>
              </a:defRPr>
            </a:lvl9pPr>
          </a:lstStyle>
          <a:p/>
        </p:txBody>
      </p:sp>
      <p:sp>
        <p:nvSpPr>
          <p:cNvPr id="626" name="Google Shape;626;p90"/>
          <p:cNvSpPr txBox="1"/>
          <p:nvPr>
            <p:ph idx="8" type="body"/>
          </p:nvPr>
        </p:nvSpPr>
        <p:spPr>
          <a:xfrm>
            <a:off x="5427934" y="3793250"/>
            <a:ext cx="1242600" cy="297900"/>
          </a:xfrm>
          <a:prstGeom prst="rect">
            <a:avLst/>
          </a:prstGeom>
        </p:spPr>
        <p:txBody>
          <a:bodyPr anchorCtr="0" anchor="t" bIns="91425" lIns="91425" spcFirstLastPara="1" rIns="91425" wrap="square" tIns="91425">
            <a:noAutofit/>
          </a:bodyPr>
          <a:lstStyle>
            <a:lvl1pPr indent="-279400" lvl="0" marL="457200">
              <a:spcBef>
                <a:spcPts val="0"/>
              </a:spcBef>
              <a:spcAft>
                <a:spcPts val="0"/>
              </a:spcAft>
              <a:buSzPts val="800"/>
              <a:buChar char="●"/>
              <a:defRPr sz="800"/>
            </a:lvl1pPr>
            <a:lvl2pPr indent="-279400" lvl="1" marL="914400">
              <a:spcBef>
                <a:spcPts val="0"/>
              </a:spcBef>
              <a:spcAft>
                <a:spcPts val="0"/>
              </a:spcAft>
              <a:buSzPts val="800"/>
              <a:buChar char="○"/>
              <a:defRPr sz="800"/>
            </a:lvl2pPr>
            <a:lvl3pPr indent="-279400" lvl="2" marL="1371600">
              <a:spcBef>
                <a:spcPts val="0"/>
              </a:spcBef>
              <a:spcAft>
                <a:spcPts val="0"/>
              </a:spcAft>
              <a:buSzPts val="800"/>
              <a:buChar char="■"/>
              <a:defRPr sz="800"/>
            </a:lvl3pPr>
            <a:lvl4pPr indent="-279400" lvl="3" marL="1828800">
              <a:spcBef>
                <a:spcPts val="0"/>
              </a:spcBef>
              <a:spcAft>
                <a:spcPts val="0"/>
              </a:spcAft>
              <a:buSzPts val="800"/>
              <a:buChar char="●"/>
              <a:defRPr sz="800"/>
            </a:lvl4pPr>
            <a:lvl5pPr indent="-279400" lvl="4" marL="2286000">
              <a:spcBef>
                <a:spcPts val="0"/>
              </a:spcBef>
              <a:spcAft>
                <a:spcPts val="0"/>
              </a:spcAft>
              <a:buSzPts val="800"/>
              <a:buChar char="○"/>
              <a:defRPr sz="800"/>
            </a:lvl5pPr>
            <a:lvl6pPr indent="-279400" lvl="5" marL="2743200">
              <a:spcBef>
                <a:spcPts val="0"/>
              </a:spcBef>
              <a:spcAft>
                <a:spcPts val="0"/>
              </a:spcAft>
              <a:buSzPts val="800"/>
              <a:buChar char="■"/>
              <a:defRPr sz="800"/>
            </a:lvl6pPr>
            <a:lvl7pPr indent="-279400" lvl="6" marL="3200400">
              <a:spcBef>
                <a:spcPts val="0"/>
              </a:spcBef>
              <a:spcAft>
                <a:spcPts val="0"/>
              </a:spcAft>
              <a:buSzPts val="800"/>
              <a:buChar char="●"/>
              <a:defRPr sz="800"/>
            </a:lvl7pPr>
            <a:lvl8pPr indent="-279400" lvl="7" marL="3657600">
              <a:spcBef>
                <a:spcPts val="0"/>
              </a:spcBef>
              <a:spcAft>
                <a:spcPts val="0"/>
              </a:spcAft>
              <a:buSzPts val="800"/>
              <a:buChar char="○"/>
              <a:defRPr sz="800"/>
            </a:lvl8pPr>
            <a:lvl9pPr indent="-279400" lvl="8" marL="4114800">
              <a:spcBef>
                <a:spcPts val="0"/>
              </a:spcBef>
              <a:spcAft>
                <a:spcPts val="0"/>
              </a:spcAft>
              <a:buSzPts val="800"/>
              <a:buChar char="■"/>
              <a:defRPr sz="800"/>
            </a:lvl9pPr>
          </a:lstStyle>
          <a:p/>
        </p:txBody>
      </p:sp>
      <p:sp>
        <p:nvSpPr>
          <p:cNvPr id="627" name="Google Shape;627;p90"/>
          <p:cNvSpPr txBox="1"/>
          <p:nvPr>
            <p:ph idx="9" type="subTitle"/>
          </p:nvPr>
        </p:nvSpPr>
        <p:spPr>
          <a:xfrm>
            <a:off x="5473513" y="3453763"/>
            <a:ext cx="1242600" cy="432000"/>
          </a:xfrm>
          <a:prstGeom prst="rect">
            <a:avLst/>
          </a:prstGeom>
        </p:spPr>
        <p:txBody>
          <a:bodyPr anchorCtr="0" anchor="t" bIns="45725" lIns="45725" spcFirstLastPara="1" rIns="45725" wrap="square" tIns="45725">
            <a:noAutofit/>
          </a:bodyPr>
          <a:lstStyle>
            <a:lvl1pPr lvl="0">
              <a:spcBef>
                <a:spcPts val="0"/>
              </a:spcBef>
              <a:spcAft>
                <a:spcPts val="0"/>
              </a:spcAft>
              <a:buClr>
                <a:srgbClr val="088BF5"/>
              </a:buClr>
              <a:buSzPts val="1000"/>
              <a:buNone/>
              <a:defRPr sz="1000">
                <a:solidFill>
                  <a:srgbClr val="088BF5"/>
                </a:solidFill>
              </a:defRPr>
            </a:lvl1pPr>
            <a:lvl2pPr lvl="1">
              <a:spcBef>
                <a:spcPts val="0"/>
              </a:spcBef>
              <a:spcAft>
                <a:spcPts val="0"/>
              </a:spcAft>
              <a:buClr>
                <a:srgbClr val="088BF5"/>
              </a:buClr>
              <a:buSzPts val="1000"/>
              <a:buNone/>
              <a:defRPr sz="1000">
                <a:solidFill>
                  <a:srgbClr val="088BF5"/>
                </a:solidFill>
              </a:defRPr>
            </a:lvl2pPr>
            <a:lvl3pPr lvl="2">
              <a:spcBef>
                <a:spcPts val="0"/>
              </a:spcBef>
              <a:spcAft>
                <a:spcPts val="0"/>
              </a:spcAft>
              <a:buClr>
                <a:srgbClr val="088BF5"/>
              </a:buClr>
              <a:buSzPts val="1000"/>
              <a:buNone/>
              <a:defRPr sz="1000">
                <a:solidFill>
                  <a:srgbClr val="088BF5"/>
                </a:solidFill>
              </a:defRPr>
            </a:lvl3pPr>
            <a:lvl4pPr lvl="3">
              <a:spcBef>
                <a:spcPts val="0"/>
              </a:spcBef>
              <a:spcAft>
                <a:spcPts val="0"/>
              </a:spcAft>
              <a:buClr>
                <a:srgbClr val="088BF5"/>
              </a:buClr>
              <a:buSzPts val="1000"/>
              <a:buNone/>
              <a:defRPr sz="1000">
                <a:solidFill>
                  <a:srgbClr val="088BF5"/>
                </a:solidFill>
              </a:defRPr>
            </a:lvl4pPr>
            <a:lvl5pPr lvl="4">
              <a:spcBef>
                <a:spcPts val="0"/>
              </a:spcBef>
              <a:spcAft>
                <a:spcPts val="0"/>
              </a:spcAft>
              <a:buClr>
                <a:srgbClr val="088BF5"/>
              </a:buClr>
              <a:buSzPts val="1000"/>
              <a:buNone/>
              <a:defRPr sz="1000">
                <a:solidFill>
                  <a:srgbClr val="088BF5"/>
                </a:solidFill>
              </a:defRPr>
            </a:lvl5pPr>
            <a:lvl6pPr lvl="5">
              <a:spcBef>
                <a:spcPts val="0"/>
              </a:spcBef>
              <a:spcAft>
                <a:spcPts val="0"/>
              </a:spcAft>
              <a:buClr>
                <a:srgbClr val="088BF5"/>
              </a:buClr>
              <a:buSzPts val="1000"/>
              <a:buNone/>
              <a:defRPr sz="1000">
                <a:solidFill>
                  <a:srgbClr val="088BF5"/>
                </a:solidFill>
              </a:defRPr>
            </a:lvl6pPr>
            <a:lvl7pPr lvl="6">
              <a:spcBef>
                <a:spcPts val="0"/>
              </a:spcBef>
              <a:spcAft>
                <a:spcPts val="0"/>
              </a:spcAft>
              <a:buClr>
                <a:srgbClr val="088BF5"/>
              </a:buClr>
              <a:buSzPts val="1000"/>
              <a:buNone/>
              <a:defRPr sz="1000">
                <a:solidFill>
                  <a:srgbClr val="088BF5"/>
                </a:solidFill>
              </a:defRPr>
            </a:lvl7pPr>
            <a:lvl8pPr lvl="7">
              <a:spcBef>
                <a:spcPts val="0"/>
              </a:spcBef>
              <a:spcAft>
                <a:spcPts val="0"/>
              </a:spcAft>
              <a:buClr>
                <a:srgbClr val="088BF5"/>
              </a:buClr>
              <a:buSzPts val="1000"/>
              <a:buNone/>
              <a:defRPr sz="1000">
                <a:solidFill>
                  <a:srgbClr val="088BF5"/>
                </a:solidFill>
              </a:defRPr>
            </a:lvl8pPr>
            <a:lvl9pPr lvl="8">
              <a:spcBef>
                <a:spcPts val="0"/>
              </a:spcBef>
              <a:spcAft>
                <a:spcPts val="0"/>
              </a:spcAft>
              <a:buClr>
                <a:srgbClr val="088BF5"/>
              </a:buClr>
              <a:buSzPts val="1000"/>
              <a:buNone/>
              <a:defRPr sz="1000">
                <a:solidFill>
                  <a:srgbClr val="088BF5"/>
                </a:solidFill>
              </a:defRPr>
            </a:lvl9pPr>
          </a:lstStyle>
          <a:p/>
        </p:txBody>
      </p:sp>
      <p:sp>
        <p:nvSpPr>
          <p:cNvPr id="628" name="Google Shape;628;p90"/>
          <p:cNvSpPr txBox="1"/>
          <p:nvPr>
            <p:ph idx="13" type="body"/>
          </p:nvPr>
        </p:nvSpPr>
        <p:spPr>
          <a:xfrm>
            <a:off x="6919881" y="3793250"/>
            <a:ext cx="1242600" cy="297900"/>
          </a:xfrm>
          <a:prstGeom prst="rect">
            <a:avLst/>
          </a:prstGeom>
        </p:spPr>
        <p:txBody>
          <a:bodyPr anchorCtr="0" anchor="t" bIns="91425" lIns="91425" spcFirstLastPara="1" rIns="91425" wrap="square" tIns="91425">
            <a:noAutofit/>
          </a:bodyPr>
          <a:lstStyle>
            <a:lvl1pPr indent="-279400" lvl="0" marL="457200">
              <a:spcBef>
                <a:spcPts val="0"/>
              </a:spcBef>
              <a:spcAft>
                <a:spcPts val="0"/>
              </a:spcAft>
              <a:buSzPts val="800"/>
              <a:buChar char="●"/>
              <a:defRPr sz="800"/>
            </a:lvl1pPr>
            <a:lvl2pPr indent="-279400" lvl="1" marL="914400">
              <a:spcBef>
                <a:spcPts val="0"/>
              </a:spcBef>
              <a:spcAft>
                <a:spcPts val="0"/>
              </a:spcAft>
              <a:buSzPts val="800"/>
              <a:buChar char="○"/>
              <a:defRPr sz="800"/>
            </a:lvl2pPr>
            <a:lvl3pPr indent="-279400" lvl="2" marL="1371600">
              <a:spcBef>
                <a:spcPts val="0"/>
              </a:spcBef>
              <a:spcAft>
                <a:spcPts val="0"/>
              </a:spcAft>
              <a:buSzPts val="800"/>
              <a:buChar char="■"/>
              <a:defRPr sz="800"/>
            </a:lvl3pPr>
            <a:lvl4pPr indent="-279400" lvl="3" marL="1828800">
              <a:spcBef>
                <a:spcPts val="0"/>
              </a:spcBef>
              <a:spcAft>
                <a:spcPts val="0"/>
              </a:spcAft>
              <a:buSzPts val="800"/>
              <a:buChar char="●"/>
              <a:defRPr sz="800"/>
            </a:lvl4pPr>
            <a:lvl5pPr indent="-279400" lvl="4" marL="2286000">
              <a:spcBef>
                <a:spcPts val="0"/>
              </a:spcBef>
              <a:spcAft>
                <a:spcPts val="0"/>
              </a:spcAft>
              <a:buSzPts val="800"/>
              <a:buChar char="○"/>
              <a:defRPr sz="800"/>
            </a:lvl5pPr>
            <a:lvl6pPr indent="-279400" lvl="5" marL="2743200">
              <a:spcBef>
                <a:spcPts val="0"/>
              </a:spcBef>
              <a:spcAft>
                <a:spcPts val="0"/>
              </a:spcAft>
              <a:buSzPts val="800"/>
              <a:buChar char="■"/>
              <a:defRPr sz="800"/>
            </a:lvl6pPr>
            <a:lvl7pPr indent="-279400" lvl="6" marL="3200400">
              <a:spcBef>
                <a:spcPts val="0"/>
              </a:spcBef>
              <a:spcAft>
                <a:spcPts val="0"/>
              </a:spcAft>
              <a:buSzPts val="800"/>
              <a:buChar char="●"/>
              <a:defRPr sz="800"/>
            </a:lvl7pPr>
            <a:lvl8pPr indent="-279400" lvl="7" marL="3657600">
              <a:spcBef>
                <a:spcPts val="0"/>
              </a:spcBef>
              <a:spcAft>
                <a:spcPts val="0"/>
              </a:spcAft>
              <a:buSzPts val="800"/>
              <a:buChar char="○"/>
              <a:defRPr sz="800"/>
            </a:lvl8pPr>
            <a:lvl9pPr indent="-279400" lvl="8" marL="4114800">
              <a:spcBef>
                <a:spcPts val="0"/>
              </a:spcBef>
              <a:spcAft>
                <a:spcPts val="0"/>
              </a:spcAft>
              <a:buSzPts val="800"/>
              <a:buChar char="■"/>
              <a:defRPr sz="800"/>
            </a:lvl9pPr>
          </a:lstStyle>
          <a:p/>
        </p:txBody>
      </p:sp>
      <p:sp>
        <p:nvSpPr>
          <p:cNvPr id="629" name="Google Shape;629;p90"/>
          <p:cNvSpPr txBox="1"/>
          <p:nvPr>
            <p:ph idx="14" type="subTitle"/>
          </p:nvPr>
        </p:nvSpPr>
        <p:spPr>
          <a:xfrm>
            <a:off x="6965457" y="3453763"/>
            <a:ext cx="1242600" cy="432000"/>
          </a:xfrm>
          <a:prstGeom prst="rect">
            <a:avLst/>
          </a:prstGeom>
        </p:spPr>
        <p:txBody>
          <a:bodyPr anchorCtr="0" anchor="t" bIns="45725" lIns="45725" spcFirstLastPara="1" rIns="45725" wrap="square" tIns="45725">
            <a:noAutofit/>
          </a:bodyPr>
          <a:lstStyle>
            <a:lvl1pPr lvl="0">
              <a:spcBef>
                <a:spcPts val="0"/>
              </a:spcBef>
              <a:spcAft>
                <a:spcPts val="0"/>
              </a:spcAft>
              <a:buClr>
                <a:srgbClr val="088BF5"/>
              </a:buClr>
              <a:buSzPts val="1000"/>
              <a:buNone/>
              <a:defRPr sz="1000">
                <a:solidFill>
                  <a:srgbClr val="088BF5"/>
                </a:solidFill>
              </a:defRPr>
            </a:lvl1pPr>
            <a:lvl2pPr lvl="1">
              <a:spcBef>
                <a:spcPts val="0"/>
              </a:spcBef>
              <a:spcAft>
                <a:spcPts val="0"/>
              </a:spcAft>
              <a:buClr>
                <a:srgbClr val="088BF5"/>
              </a:buClr>
              <a:buSzPts val="1000"/>
              <a:buNone/>
              <a:defRPr sz="1000">
                <a:solidFill>
                  <a:srgbClr val="088BF5"/>
                </a:solidFill>
              </a:defRPr>
            </a:lvl2pPr>
            <a:lvl3pPr lvl="2">
              <a:spcBef>
                <a:spcPts val="0"/>
              </a:spcBef>
              <a:spcAft>
                <a:spcPts val="0"/>
              </a:spcAft>
              <a:buClr>
                <a:srgbClr val="088BF5"/>
              </a:buClr>
              <a:buSzPts val="1000"/>
              <a:buNone/>
              <a:defRPr sz="1000">
                <a:solidFill>
                  <a:srgbClr val="088BF5"/>
                </a:solidFill>
              </a:defRPr>
            </a:lvl3pPr>
            <a:lvl4pPr lvl="3">
              <a:spcBef>
                <a:spcPts val="0"/>
              </a:spcBef>
              <a:spcAft>
                <a:spcPts val="0"/>
              </a:spcAft>
              <a:buClr>
                <a:srgbClr val="088BF5"/>
              </a:buClr>
              <a:buSzPts val="1000"/>
              <a:buNone/>
              <a:defRPr sz="1000">
                <a:solidFill>
                  <a:srgbClr val="088BF5"/>
                </a:solidFill>
              </a:defRPr>
            </a:lvl4pPr>
            <a:lvl5pPr lvl="4">
              <a:spcBef>
                <a:spcPts val="0"/>
              </a:spcBef>
              <a:spcAft>
                <a:spcPts val="0"/>
              </a:spcAft>
              <a:buClr>
                <a:srgbClr val="088BF5"/>
              </a:buClr>
              <a:buSzPts val="1000"/>
              <a:buNone/>
              <a:defRPr sz="1000">
                <a:solidFill>
                  <a:srgbClr val="088BF5"/>
                </a:solidFill>
              </a:defRPr>
            </a:lvl5pPr>
            <a:lvl6pPr lvl="5">
              <a:spcBef>
                <a:spcPts val="0"/>
              </a:spcBef>
              <a:spcAft>
                <a:spcPts val="0"/>
              </a:spcAft>
              <a:buClr>
                <a:srgbClr val="088BF5"/>
              </a:buClr>
              <a:buSzPts val="1000"/>
              <a:buNone/>
              <a:defRPr sz="1000">
                <a:solidFill>
                  <a:srgbClr val="088BF5"/>
                </a:solidFill>
              </a:defRPr>
            </a:lvl6pPr>
            <a:lvl7pPr lvl="6">
              <a:spcBef>
                <a:spcPts val="0"/>
              </a:spcBef>
              <a:spcAft>
                <a:spcPts val="0"/>
              </a:spcAft>
              <a:buClr>
                <a:srgbClr val="088BF5"/>
              </a:buClr>
              <a:buSzPts val="1000"/>
              <a:buNone/>
              <a:defRPr sz="1000">
                <a:solidFill>
                  <a:srgbClr val="088BF5"/>
                </a:solidFill>
              </a:defRPr>
            </a:lvl7pPr>
            <a:lvl8pPr lvl="7">
              <a:spcBef>
                <a:spcPts val="0"/>
              </a:spcBef>
              <a:spcAft>
                <a:spcPts val="0"/>
              </a:spcAft>
              <a:buClr>
                <a:srgbClr val="088BF5"/>
              </a:buClr>
              <a:buSzPts val="1000"/>
              <a:buNone/>
              <a:defRPr sz="1000">
                <a:solidFill>
                  <a:srgbClr val="088BF5"/>
                </a:solidFill>
              </a:defRPr>
            </a:lvl8pPr>
            <a:lvl9pPr lvl="8">
              <a:spcBef>
                <a:spcPts val="0"/>
              </a:spcBef>
              <a:spcAft>
                <a:spcPts val="0"/>
              </a:spcAft>
              <a:buClr>
                <a:srgbClr val="088BF5"/>
              </a:buClr>
              <a:buSzPts val="1000"/>
              <a:buNone/>
              <a:defRPr sz="1000">
                <a:solidFill>
                  <a:srgbClr val="088BF5"/>
                </a:solidFill>
              </a:defRPr>
            </a:lvl9pPr>
          </a:lstStyle>
          <a:p/>
        </p:txBody>
      </p:sp>
      <p:sp>
        <p:nvSpPr>
          <p:cNvPr id="630" name="Google Shape;630;p90"/>
          <p:cNvSpPr/>
          <p:nvPr>
            <p:ph idx="15" type="pic"/>
          </p:nvPr>
        </p:nvSpPr>
        <p:spPr>
          <a:xfrm>
            <a:off x="982444" y="2265163"/>
            <a:ext cx="924600" cy="924600"/>
          </a:xfrm>
          <a:prstGeom prst="ellipse">
            <a:avLst/>
          </a:prstGeom>
          <a:noFill/>
          <a:ln>
            <a:noFill/>
          </a:ln>
        </p:spPr>
      </p:sp>
      <p:sp>
        <p:nvSpPr>
          <p:cNvPr id="631" name="Google Shape;631;p90"/>
          <p:cNvSpPr/>
          <p:nvPr>
            <p:ph idx="16" type="pic"/>
          </p:nvPr>
        </p:nvSpPr>
        <p:spPr>
          <a:xfrm>
            <a:off x="2466191" y="2265187"/>
            <a:ext cx="924300" cy="924300"/>
          </a:xfrm>
          <a:prstGeom prst="ellipse">
            <a:avLst/>
          </a:prstGeom>
          <a:noFill/>
          <a:ln>
            <a:noFill/>
          </a:ln>
        </p:spPr>
      </p:sp>
      <p:sp>
        <p:nvSpPr>
          <p:cNvPr id="632" name="Google Shape;632;p90"/>
          <p:cNvSpPr/>
          <p:nvPr>
            <p:ph idx="17" type="pic"/>
          </p:nvPr>
        </p:nvSpPr>
        <p:spPr>
          <a:xfrm>
            <a:off x="3949787" y="2265187"/>
            <a:ext cx="924300" cy="924300"/>
          </a:xfrm>
          <a:prstGeom prst="ellipse">
            <a:avLst/>
          </a:prstGeom>
          <a:noFill/>
          <a:ln>
            <a:noFill/>
          </a:ln>
        </p:spPr>
      </p:sp>
      <p:sp>
        <p:nvSpPr>
          <p:cNvPr id="633" name="Google Shape;633;p90"/>
          <p:cNvSpPr/>
          <p:nvPr>
            <p:ph idx="18" type="pic"/>
          </p:nvPr>
        </p:nvSpPr>
        <p:spPr>
          <a:xfrm>
            <a:off x="5433384" y="2265187"/>
            <a:ext cx="924600" cy="924600"/>
          </a:xfrm>
          <a:prstGeom prst="ellipse">
            <a:avLst/>
          </a:prstGeom>
          <a:noFill/>
          <a:ln>
            <a:noFill/>
          </a:ln>
        </p:spPr>
      </p:sp>
      <p:sp>
        <p:nvSpPr>
          <p:cNvPr id="634" name="Google Shape;634;p90"/>
          <p:cNvSpPr/>
          <p:nvPr>
            <p:ph idx="19" type="pic"/>
          </p:nvPr>
        </p:nvSpPr>
        <p:spPr>
          <a:xfrm>
            <a:off x="6917131" y="2265175"/>
            <a:ext cx="924300" cy="924300"/>
          </a:xfrm>
          <a:prstGeom prst="ellipse">
            <a:avLst/>
          </a:prstGeom>
          <a:noFill/>
          <a:ln>
            <a:noFill/>
          </a:ln>
        </p:spPr>
      </p:sp>
    </p:spTree>
  </p:cSld>
  <p:clrMapOvr>
    <a:masterClrMapping/>
  </p:clrMapOvr>
</p:sldLayout>
</file>

<file path=ppt/slideLayouts/slideLayout8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h - Teams - Light">
  <p:cSld name="TITLE_AND_BODY_1_1_2_1_2">
    <p:bg>
      <p:bgPr>
        <a:solidFill>
          <a:schemeClr val="lt1"/>
        </a:solidFill>
      </p:bgPr>
    </p:bg>
    <p:spTree>
      <p:nvGrpSpPr>
        <p:cNvPr id="635" name="Shape 635"/>
        <p:cNvGrpSpPr/>
        <p:nvPr/>
      </p:nvGrpSpPr>
      <p:grpSpPr>
        <a:xfrm>
          <a:off x="0" y="0"/>
          <a:ext cx="0" cy="0"/>
          <a:chOff x="0" y="0"/>
          <a:chExt cx="0" cy="0"/>
        </a:xfrm>
      </p:grpSpPr>
      <p:sp>
        <p:nvSpPr>
          <p:cNvPr id="636" name="Google Shape;636;p91"/>
          <p:cNvSpPr txBox="1"/>
          <p:nvPr>
            <p:ph type="ctrTitle"/>
          </p:nvPr>
        </p:nvSpPr>
        <p:spPr>
          <a:xfrm>
            <a:off x="952300" y="923200"/>
            <a:ext cx="3244800" cy="916800"/>
          </a:xfrm>
          <a:prstGeom prst="rect">
            <a:avLst/>
          </a:prstGeom>
        </p:spPr>
        <p:txBody>
          <a:bodyPr anchorCtr="0" anchor="t" bIns="45725" lIns="0" spcFirstLastPara="1" rIns="45725" wrap="square" tIns="45725">
            <a:noAutofit/>
          </a:bodyPr>
          <a:lstStyle>
            <a:lvl1pPr lvl="0">
              <a:lnSpc>
                <a:spcPct val="95000"/>
              </a:lnSpc>
              <a:spcBef>
                <a:spcPts val="0"/>
              </a:spcBef>
              <a:spcAft>
                <a:spcPts val="0"/>
              </a:spcAft>
              <a:buClr>
                <a:schemeClr val="lt1"/>
              </a:buClr>
              <a:buSzPts val="2400"/>
              <a:buNone/>
              <a:defRPr sz="2400">
                <a:solidFill>
                  <a:schemeClr val="lt1"/>
                </a:solidFill>
              </a:defRPr>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637" name="Google Shape;637;p91"/>
          <p:cNvSpPr txBox="1"/>
          <p:nvPr/>
        </p:nvSpPr>
        <p:spPr>
          <a:xfrm>
            <a:off x="202413" y="4779625"/>
            <a:ext cx="176700" cy="2388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fld id="{00000000-1234-1234-1234-123412341234}" type="slidenum">
              <a:rPr lang="en" sz="700">
                <a:solidFill>
                  <a:schemeClr val="lt1"/>
                </a:solidFill>
                <a:latin typeface="Montserrat Medium"/>
                <a:ea typeface="Montserrat Medium"/>
                <a:cs typeface="Montserrat Medium"/>
                <a:sym typeface="Montserrat Medium"/>
              </a:rPr>
              <a:t>‹#›</a:t>
            </a:fld>
            <a:endParaRPr sz="700">
              <a:solidFill>
                <a:schemeClr val="lt1"/>
              </a:solidFill>
              <a:latin typeface="Montserrat Medium"/>
              <a:ea typeface="Montserrat Medium"/>
              <a:cs typeface="Montserrat Medium"/>
              <a:sym typeface="Montserrat Medium"/>
            </a:endParaRPr>
          </a:p>
        </p:txBody>
      </p:sp>
      <p:pic>
        <p:nvPicPr>
          <p:cNvPr id="638" name="Google Shape;638;p91"/>
          <p:cNvPicPr preferRelativeResize="0"/>
          <p:nvPr/>
        </p:nvPicPr>
        <p:blipFill rotWithShape="1">
          <a:blip r:embed="rId2">
            <a:alphaModFix/>
          </a:blip>
          <a:srcRect b="0" l="0" r="0" t="0"/>
          <a:stretch/>
        </p:blipFill>
        <p:spPr>
          <a:xfrm>
            <a:off x="221525" y="210300"/>
            <a:ext cx="138325" cy="122950"/>
          </a:xfrm>
          <a:prstGeom prst="rect">
            <a:avLst/>
          </a:prstGeom>
          <a:noFill/>
          <a:ln>
            <a:noFill/>
          </a:ln>
        </p:spPr>
      </p:pic>
      <p:sp>
        <p:nvSpPr>
          <p:cNvPr id="639" name="Google Shape;639;p91"/>
          <p:cNvSpPr txBox="1"/>
          <p:nvPr>
            <p:ph idx="1" type="subTitle"/>
          </p:nvPr>
        </p:nvSpPr>
        <p:spPr>
          <a:xfrm>
            <a:off x="952300" y="210275"/>
            <a:ext cx="2903700" cy="123000"/>
          </a:xfrm>
          <a:prstGeom prst="rect">
            <a:avLst/>
          </a:prstGeom>
        </p:spPr>
        <p:txBody>
          <a:bodyPr anchorCtr="0" anchor="ctr" bIns="0" lIns="0" spcFirstLastPara="1" rIns="0" wrap="square" tIns="0">
            <a:noAutofit/>
          </a:bodyPr>
          <a:lstStyle>
            <a:lvl1pPr lvl="0">
              <a:lnSpc>
                <a:spcPct val="100000"/>
              </a:lnSpc>
              <a:spcBef>
                <a:spcPts val="0"/>
              </a:spcBef>
              <a:spcAft>
                <a:spcPts val="0"/>
              </a:spcAft>
              <a:buClr>
                <a:schemeClr val="dk1"/>
              </a:buClr>
              <a:buSzPts val="800"/>
              <a:buFont typeface="Montserrat SemiBold"/>
              <a:buNone/>
              <a:defRPr sz="800">
                <a:solidFill>
                  <a:schemeClr val="dk1"/>
                </a:solidFill>
                <a:latin typeface="Montserrat SemiBold"/>
                <a:ea typeface="Montserrat SemiBold"/>
                <a:cs typeface="Montserrat SemiBold"/>
                <a:sym typeface="Montserrat SemiBold"/>
              </a:defRPr>
            </a:lvl1pPr>
            <a:lvl2pPr lvl="1" algn="ctr">
              <a:lnSpc>
                <a:spcPct val="100000"/>
              </a:lnSpc>
              <a:spcBef>
                <a:spcPts val="0"/>
              </a:spcBef>
              <a:spcAft>
                <a:spcPts val="0"/>
              </a:spcAft>
              <a:buClr>
                <a:schemeClr val="lt1"/>
              </a:buClr>
              <a:buSzPts val="2800"/>
              <a:buNone/>
              <a:defRPr sz="2800">
                <a:solidFill>
                  <a:schemeClr val="lt1"/>
                </a:solidFill>
              </a:defRPr>
            </a:lvl2pPr>
            <a:lvl3pPr lvl="2" algn="ctr">
              <a:lnSpc>
                <a:spcPct val="100000"/>
              </a:lnSpc>
              <a:spcBef>
                <a:spcPts val="0"/>
              </a:spcBef>
              <a:spcAft>
                <a:spcPts val="0"/>
              </a:spcAft>
              <a:buClr>
                <a:schemeClr val="lt1"/>
              </a:buClr>
              <a:buSzPts val="2800"/>
              <a:buNone/>
              <a:defRPr sz="2800">
                <a:solidFill>
                  <a:schemeClr val="lt1"/>
                </a:solidFill>
              </a:defRPr>
            </a:lvl3pPr>
            <a:lvl4pPr lvl="3" algn="ctr">
              <a:lnSpc>
                <a:spcPct val="100000"/>
              </a:lnSpc>
              <a:spcBef>
                <a:spcPts val="0"/>
              </a:spcBef>
              <a:spcAft>
                <a:spcPts val="0"/>
              </a:spcAft>
              <a:buClr>
                <a:schemeClr val="lt1"/>
              </a:buClr>
              <a:buSzPts val="2800"/>
              <a:buNone/>
              <a:defRPr sz="2800">
                <a:solidFill>
                  <a:schemeClr val="lt1"/>
                </a:solidFill>
              </a:defRPr>
            </a:lvl4pPr>
            <a:lvl5pPr lvl="4" algn="ctr">
              <a:lnSpc>
                <a:spcPct val="100000"/>
              </a:lnSpc>
              <a:spcBef>
                <a:spcPts val="0"/>
              </a:spcBef>
              <a:spcAft>
                <a:spcPts val="0"/>
              </a:spcAft>
              <a:buClr>
                <a:schemeClr val="lt1"/>
              </a:buClr>
              <a:buSzPts val="2800"/>
              <a:buNone/>
              <a:defRPr sz="2800">
                <a:solidFill>
                  <a:schemeClr val="lt1"/>
                </a:solidFill>
              </a:defRPr>
            </a:lvl5pPr>
            <a:lvl6pPr lvl="5" algn="ctr">
              <a:lnSpc>
                <a:spcPct val="100000"/>
              </a:lnSpc>
              <a:spcBef>
                <a:spcPts val="0"/>
              </a:spcBef>
              <a:spcAft>
                <a:spcPts val="0"/>
              </a:spcAft>
              <a:buClr>
                <a:schemeClr val="lt1"/>
              </a:buClr>
              <a:buSzPts val="2800"/>
              <a:buNone/>
              <a:defRPr sz="2800">
                <a:solidFill>
                  <a:schemeClr val="lt1"/>
                </a:solidFill>
              </a:defRPr>
            </a:lvl6pPr>
            <a:lvl7pPr lvl="6" algn="ctr">
              <a:lnSpc>
                <a:spcPct val="100000"/>
              </a:lnSpc>
              <a:spcBef>
                <a:spcPts val="0"/>
              </a:spcBef>
              <a:spcAft>
                <a:spcPts val="0"/>
              </a:spcAft>
              <a:buClr>
                <a:schemeClr val="lt1"/>
              </a:buClr>
              <a:buSzPts val="2800"/>
              <a:buNone/>
              <a:defRPr sz="2800">
                <a:solidFill>
                  <a:schemeClr val="lt1"/>
                </a:solidFill>
              </a:defRPr>
            </a:lvl7pPr>
            <a:lvl8pPr lvl="7" algn="ctr">
              <a:lnSpc>
                <a:spcPct val="100000"/>
              </a:lnSpc>
              <a:spcBef>
                <a:spcPts val="0"/>
              </a:spcBef>
              <a:spcAft>
                <a:spcPts val="0"/>
              </a:spcAft>
              <a:buClr>
                <a:schemeClr val="lt1"/>
              </a:buClr>
              <a:buSzPts val="2800"/>
              <a:buNone/>
              <a:defRPr sz="2800">
                <a:solidFill>
                  <a:schemeClr val="lt1"/>
                </a:solidFill>
              </a:defRPr>
            </a:lvl8pPr>
            <a:lvl9pPr lvl="8" algn="ctr">
              <a:lnSpc>
                <a:spcPct val="100000"/>
              </a:lnSpc>
              <a:spcBef>
                <a:spcPts val="0"/>
              </a:spcBef>
              <a:spcAft>
                <a:spcPts val="0"/>
              </a:spcAft>
              <a:buClr>
                <a:schemeClr val="lt1"/>
              </a:buClr>
              <a:buSzPts val="2800"/>
              <a:buNone/>
              <a:defRPr sz="2800">
                <a:solidFill>
                  <a:schemeClr val="lt1"/>
                </a:solidFill>
              </a:defRPr>
            </a:lvl9pPr>
          </a:lstStyle>
          <a:p/>
        </p:txBody>
      </p:sp>
      <p:sp>
        <p:nvSpPr>
          <p:cNvPr id="640" name="Google Shape;640;p91"/>
          <p:cNvSpPr txBox="1"/>
          <p:nvPr/>
        </p:nvSpPr>
        <p:spPr>
          <a:xfrm rot="-5400000">
            <a:off x="-975112" y="3297988"/>
            <a:ext cx="2528700" cy="771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500">
                <a:solidFill>
                  <a:srgbClr val="999999"/>
                </a:solidFill>
                <a:latin typeface="Montserrat Medium"/>
                <a:ea typeface="Montserrat Medium"/>
                <a:cs typeface="Montserrat Medium"/>
                <a:sym typeface="Montserrat Medium"/>
              </a:rPr>
              <a:t>© 2023 Skydio, Inc. Proprietary &amp; Confidential</a:t>
            </a:r>
            <a:endParaRPr sz="500">
              <a:solidFill>
                <a:srgbClr val="999999"/>
              </a:solidFill>
              <a:latin typeface="Montserrat Medium"/>
              <a:ea typeface="Montserrat Medium"/>
              <a:cs typeface="Montserrat Medium"/>
              <a:sym typeface="Montserrat Medium"/>
            </a:endParaRPr>
          </a:p>
        </p:txBody>
      </p:sp>
      <p:sp>
        <p:nvSpPr>
          <p:cNvPr id="641" name="Google Shape;641;p91"/>
          <p:cNvSpPr txBox="1"/>
          <p:nvPr/>
        </p:nvSpPr>
        <p:spPr>
          <a:xfrm>
            <a:off x="202413" y="4779625"/>
            <a:ext cx="176700" cy="2388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fld id="{00000000-1234-1234-1234-123412341234}" type="slidenum">
              <a:rPr lang="en" sz="700">
                <a:solidFill>
                  <a:schemeClr val="dk1"/>
                </a:solidFill>
                <a:latin typeface="Montserrat Medium"/>
                <a:ea typeface="Montserrat Medium"/>
                <a:cs typeface="Montserrat Medium"/>
                <a:sym typeface="Montserrat Medium"/>
              </a:rPr>
              <a:t>‹#›</a:t>
            </a:fld>
            <a:endParaRPr sz="700">
              <a:solidFill>
                <a:schemeClr val="dk1"/>
              </a:solidFill>
              <a:latin typeface="Montserrat Medium"/>
              <a:ea typeface="Montserrat Medium"/>
              <a:cs typeface="Montserrat Medium"/>
              <a:sym typeface="Montserrat Medium"/>
            </a:endParaRPr>
          </a:p>
        </p:txBody>
      </p:sp>
      <p:sp>
        <p:nvSpPr>
          <p:cNvPr id="642" name="Google Shape;642;p91"/>
          <p:cNvSpPr txBox="1"/>
          <p:nvPr>
            <p:ph idx="2" type="body"/>
          </p:nvPr>
        </p:nvSpPr>
        <p:spPr>
          <a:xfrm>
            <a:off x="952094" y="3793250"/>
            <a:ext cx="1242600" cy="297900"/>
          </a:xfrm>
          <a:prstGeom prst="rect">
            <a:avLst/>
          </a:prstGeom>
        </p:spPr>
        <p:txBody>
          <a:bodyPr anchorCtr="0" anchor="t" bIns="91425" lIns="91425" spcFirstLastPara="1" rIns="91425" wrap="square" tIns="91425">
            <a:noAutofit/>
          </a:bodyPr>
          <a:lstStyle>
            <a:lvl1pPr indent="-279400" lvl="0" marL="457200">
              <a:spcBef>
                <a:spcPts val="0"/>
              </a:spcBef>
              <a:spcAft>
                <a:spcPts val="0"/>
              </a:spcAft>
              <a:buClr>
                <a:srgbClr val="666666"/>
              </a:buClr>
              <a:buSzPts val="800"/>
              <a:buChar char="●"/>
              <a:defRPr sz="800">
                <a:solidFill>
                  <a:srgbClr val="666666"/>
                </a:solidFill>
              </a:defRPr>
            </a:lvl1pPr>
            <a:lvl2pPr indent="-279400" lvl="1" marL="914400">
              <a:spcBef>
                <a:spcPts val="0"/>
              </a:spcBef>
              <a:spcAft>
                <a:spcPts val="0"/>
              </a:spcAft>
              <a:buClr>
                <a:srgbClr val="666666"/>
              </a:buClr>
              <a:buSzPts val="800"/>
              <a:buChar char="○"/>
              <a:defRPr sz="800">
                <a:solidFill>
                  <a:srgbClr val="666666"/>
                </a:solidFill>
              </a:defRPr>
            </a:lvl2pPr>
            <a:lvl3pPr indent="-279400" lvl="2" marL="1371600">
              <a:spcBef>
                <a:spcPts val="0"/>
              </a:spcBef>
              <a:spcAft>
                <a:spcPts val="0"/>
              </a:spcAft>
              <a:buClr>
                <a:srgbClr val="666666"/>
              </a:buClr>
              <a:buSzPts val="800"/>
              <a:buChar char="■"/>
              <a:defRPr sz="800">
                <a:solidFill>
                  <a:srgbClr val="666666"/>
                </a:solidFill>
              </a:defRPr>
            </a:lvl3pPr>
            <a:lvl4pPr indent="-279400" lvl="3" marL="1828800">
              <a:spcBef>
                <a:spcPts val="0"/>
              </a:spcBef>
              <a:spcAft>
                <a:spcPts val="0"/>
              </a:spcAft>
              <a:buClr>
                <a:srgbClr val="666666"/>
              </a:buClr>
              <a:buSzPts val="800"/>
              <a:buChar char="●"/>
              <a:defRPr sz="800">
                <a:solidFill>
                  <a:srgbClr val="666666"/>
                </a:solidFill>
              </a:defRPr>
            </a:lvl4pPr>
            <a:lvl5pPr indent="-279400" lvl="4" marL="2286000">
              <a:spcBef>
                <a:spcPts val="0"/>
              </a:spcBef>
              <a:spcAft>
                <a:spcPts val="0"/>
              </a:spcAft>
              <a:buClr>
                <a:srgbClr val="666666"/>
              </a:buClr>
              <a:buSzPts val="800"/>
              <a:buChar char="○"/>
              <a:defRPr sz="800">
                <a:solidFill>
                  <a:srgbClr val="666666"/>
                </a:solidFill>
              </a:defRPr>
            </a:lvl5pPr>
            <a:lvl6pPr indent="-279400" lvl="5" marL="2743200">
              <a:spcBef>
                <a:spcPts val="0"/>
              </a:spcBef>
              <a:spcAft>
                <a:spcPts val="0"/>
              </a:spcAft>
              <a:buClr>
                <a:srgbClr val="666666"/>
              </a:buClr>
              <a:buSzPts val="800"/>
              <a:buChar char="■"/>
              <a:defRPr sz="800">
                <a:solidFill>
                  <a:srgbClr val="666666"/>
                </a:solidFill>
              </a:defRPr>
            </a:lvl6pPr>
            <a:lvl7pPr indent="-279400" lvl="6" marL="3200400">
              <a:spcBef>
                <a:spcPts val="0"/>
              </a:spcBef>
              <a:spcAft>
                <a:spcPts val="0"/>
              </a:spcAft>
              <a:buClr>
                <a:srgbClr val="666666"/>
              </a:buClr>
              <a:buSzPts val="800"/>
              <a:buChar char="●"/>
              <a:defRPr sz="800">
                <a:solidFill>
                  <a:srgbClr val="666666"/>
                </a:solidFill>
              </a:defRPr>
            </a:lvl7pPr>
            <a:lvl8pPr indent="-279400" lvl="7" marL="3657600">
              <a:spcBef>
                <a:spcPts val="0"/>
              </a:spcBef>
              <a:spcAft>
                <a:spcPts val="0"/>
              </a:spcAft>
              <a:buClr>
                <a:srgbClr val="666666"/>
              </a:buClr>
              <a:buSzPts val="800"/>
              <a:buChar char="○"/>
              <a:defRPr sz="800">
                <a:solidFill>
                  <a:srgbClr val="666666"/>
                </a:solidFill>
              </a:defRPr>
            </a:lvl8pPr>
            <a:lvl9pPr indent="-279400" lvl="8" marL="4114800">
              <a:spcBef>
                <a:spcPts val="0"/>
              </a:spcBef>
              <a:spcAft>
                <a:spcPts val="0"/>
              </a:spcAft>
              <a:buClr>
                <a:srgbClr val="666666"/>
              </a:buClr>
              <a:buSzPts val="800"/>
              <a:buChar char="■"/>
              <a:defRPr sz="800">
                <a:solidFill>
                  <a:srgbClr val="666666"/>
                </a:solidFill>
              </a:defRPr>
            </a:lvl9pPr>
          </a:lstStyle>
          <a:p/>
        </p:txBody>
      </p:sp>
      <p:sp>
        <p:nvSpPr>
          <p:cNvPr id="643" name="Google Shape;643;p91"/>
          <p:cNvSpPr txBox="1"/>
          <p:nvPr>
            <p:ph idx="3" type="subTitle"/>
          </p:nvPr>
        </p:nvSpPr>
        <p:spPr>
          <a:xfrm>
            <a:off x="997681" y="3453763"/>
            <a:ext cx="1242600" cy="432000"/>
          </a:xfrm>
          <a:prstGeom prst="rect">
            <a:avLst/>
          </a:prstGeom>
        </p:spPr>
        <p:txBody>
          <a:bodyPr anchorCtr="0" anchor="t" bIns="45725" lIns="45725" spcFirstLastPara="1" rIns="45725" wrap="square" tIns="45725">
            <a:noAutofit/>
          </a:bodyPr>
          <a:lstStyle>
            <a:lvl1pPr lvl="0">
              <a:spcBef>
                <a:spcPts val="0"/>
              </a:spcBef>
              <a:spcAft>
                <a:spcPts val="0"/>
              </a:spcAft>
              <a:buClr>
                <a:srgbClr val="088BF5"/>
              </a:buClr>
              <a:buSzPts val="1000"/>
              <a:buNone/>
              <a:defRPr sz="1000">
                <a:solidFill>
                  <a:srgbClr val="088BF5"/>
                </a:solidFill>
              </a:defRPr>
            </a:lvl1pPr>
            <a:lvl2pPr lvl="1">
              <a:spcBef>
                <a:spcPts val="0"/>
              </a:spcBef>
              <a:spcAft>
                <a:spcPts val="0"/>
              </a:spcAft>
              <a:buClr>
                <a:srgbClr val="088BF5"/>
              </a:buClr>
              <a:buSzPts val="1000"/>
              <a:buNone/>
              <a:defRPr sz="1000">
                <a:solidFill>
                  <a:srgbClr val="088BF5"/>
                </a:solidFill>
              </a:defRPr>
            </a:lvl2pPr>
            <a:lvl3pPr lvl="2">
              <a:spcBef>
                <a:spcPts val="0"/>
              </a:spcBef>
              <a:spcAft>
                <a:spcPts val="0"/>
              </a:spcAft>
              <a:buClr>
                <a:srgbClr val="088BF5"/>
              </a:buClr>
              <a:buSzPts val="1000"/>
              <a:buNone/>
              <a:defRPr sz="1000">
                <a:solidFill>
                  <a:srgbClr val="088BF5"/>
                </a:solidFill>
              </a:defRPr>
            </a:lvl3pPr>
            <a:lvl4pPr lvl="3">
              <a:spcBef>
                <a:spcPts val="0"/>
              </a:spcBef>
              <a:spcAft>
                <a:spcPts val="0"/>
              </a:spcAft>
              <a:buClr>
                <a:srgbClr val="088BF5"/>
              </a:buClr>
              <a:buSzPts val="1000"/>
              <a:buNone/>
              <a:defRPr sz="1000">
                <a:solidFill>
                  <a:srgbClr val="088BF5"/>
                </a:solidFill>
              </a:defRPr>
            </a:lvl4pPr>
            <a:lvl5pPr lvl="4">
              <a:spcBef>
                <a:spcPts val="0"/>
              </a:spcBef>
              <a:spcAft>
                <a:spcPts val="0"/>
              </a:spcAft>
              <a:buClr>
                <a:srgbClr val="088BF5"/>
              </a:buClr>
              <a:buSzPts val="1000"/>
              <a:buNone/>
              <a:defRPr sz="1000">
                <a:solidFill>
                  <a:srgbClr val="088BF5"/>
                </a:solidFill>
              </a:defRPr>
            </a:lvl5pPr>
            <a:lvl6pPr lvl="5">
              <a:spcBef>
                <a:spcPts val="0"/>
              </a:spcBef>
              <a:spcAft>
                <a:spcPts val="0"/>
              </a:spcAft>
              <a:buClr>
                <a:srgbClr val="088BF5"/>
              </a:buClr>
              <a:buSzPts val="1000"/>
              <a:buNone/>
              <a:defRPr sz="1000">
                <a:solidFill>
                  <a:srgbClr val="088BF5"/>
                </a:solidFill>
              </a:defRPr>
            </a:lvl6pPr>
            <a:lvl7pPr lvl="6">
              <a:spcBef>
                <a:spcPts val="0"/>
              </a:spcBef>
              <a:spcAft>
                <a:spcPts val="0"/>
              </a:spcAft>
              <a:buClr>
                <a:srgbClr val="088BF5"/>
              </a:buClr>
              <a:buSzPts val="1000"/>
              <a:buNone/>
              <a:defRPr sz="1000">
                <a:solidFill>
                  <a:srgbClr val="088BF5"/>
                </a:solidFill>
              </a:defRPr>
            </a:lvl7pPr>
            <a:lvl8pPr lvl="7">
              <a:spcBef>
                <a:spcPts val="0"/>
              </a:spcBef>
              <a:spcAft>
                <a:spcPts val="0"/>
              </a:spcAft>
              <a:buClr>
                <a:srgbClr val="088BF5"/>
              </a:buClr>
              <a:buSzPts val="1000"/>
              <a:buNone/>
              <a:defRPr sz="1000">
                <a:solidFill>
                  <a:srgbClr val="088BF5"/>
                </a:solidFill>
              </a:defRPr>
            </a:lvl8pPr>
            <a:lvl9pPr lvl="8">
              <a:spcBef>
                <a:spcPts val="0"/>
              </a:spcBef>
              <a:spcAft>
                <a:spcPts val="0"/>
              </a:spcAft>
              <a:buClr>
                <a:srgbClr val="088BF5"/>
              </a:buClr>
              <a:buSzPts val="1000"/>
              <a:buNone/>
              <a:defRPr sz="1000">
                <a:solidFill>
                  <a:srgbClr val="088BF5"/>
                </a:solidFill>
              </a:defRPr>
            </a:lvl9pPr>
          </a:lstStyle>
          <a:p/>
        </p:txBody>
      </p:sp>
      <p:sp>
        <p:nvSpPr>
          <p:cNvPr id="644" name="Google Shape;644;p91"/>
          <p:cNvSpPr txBox="1"/>
          <p:nvPr>
            <p:ph idx="4" type="body"/>
          </p:nvPr>
        </p:nvSpPr>
        <p:spPr>
          <a:xfrm>
            <a:off x="2444041" y="3793250"/>
            <a:ext cx="1242600" cy="297900"/>
          </a:xfrm>
          <a:prstGeom prst="rect">
            <a:avLst/>
          </a:prstGeom>
        </p:spPr>
        <p:txBody>
          <a:bodyPr anchorCtr="0" anchor="t" bIns="91425" lIns="91425" spcFirstLastPara="1" rIns="91425" wrap="square" tIns="91425">
            <a:noAutofit/>
          </a:bodyPr>
          <a:lstStyle>
            <a:lvl1pPr indent="-279400" lvl="0" marL="457200">
              <a:spcBef>
                <a:spcPts val="0"/>
              </a:spcBef>
              <a:spcAft>
                <a:spcPts val="0"/>
              </a:spcAft>
              <a:buClr>
                <a:srgbClr val="666666"/>
              </a:buClr>
              <a:buSzPts val="800"/>
              <a:buChar char="●"/>
              <a:defRPr sz="800">
                <a:solidFill>
                  <a:srgbClr val="666666"/>
                </a:solidFill>
              </a:defRPr>
            </a:lvl1pPr>
            <a:lvl2pPr indent="-279400" lvl="1" marL="914400">
              <a:spcBef>
                <a:spcPts val="0"/>
              </a:spcBef>
              <a:spcAft>
                <a:spcPts val="0"/>
              </a:spcAft>
              <a:buClr>
                <a:srgbClr val="666666"/>
              </a:buClr>
              <a:buSzPts val="800"/>
              <a:buChar char="○"/>
              <a:defRPr sz="800">
                <a:solidFill>
                  <a:srgbClr val="666666"/>
                </a:solidFill>
              </a:defRPr>
            </a:lvl2pPr>
            <a:lvl3pPr indent="-279400" lvl="2" marL="1371600">
              <a:spcBef>
                <a:spcPts val="0"/>
              </a:spcBef>
              <a:spcAft>
                <a:spcPts val="0"/>
              </a:spcAft>
              <a:buClr>
                <a:srgbClr val="666666"/>
              </a:buClr>
              <a:buSzPts val="800"/>
              <a:buChar char="■"/>
              <a:defRPr sz="800">
                <a:solidFill>
                  <a:srgbClr val="666666"/>
                </a:solidFill>
              </a:defRPr>
            </a:lvl3pPr>
            <a:lvl4pPr indent="-279400" lvl="3" marL="1828800">
              <a:spcBef>
                <a:spcPts val="0"/>
              </a:spcBef>
              <a:spcAft>
                <a:spcPts val="0"/>
              </a:spcAft>
              <a:buClr>
                <a:srgbClr val="666666"/>
              </a:buClr>
              <a:buSzPts val="800"/>
              <a:buChar char="●"/>
              <a:defRPr sz="800">
                <a:solidFill>
                  <a:srgbClr val="666666"/>
                </a:solidFill>
              </a:defRPr>
            </a:lvl4pPr>
            <a:lvl5pPr indent="-279400" lvl="4" marL="2286000">
              <a:spcBef>
                <a:spcPts val="0"/>
              </a:spcBef>
              <a:spcAft>
                <a:spcPts val="0"/>
              </a:spcAft>
              <a:buClr>
                <a:srgbClr val="666666"/>
              </a:buClr>
              <a:buSzPts val="800"/>
              <a:buChar char="○"/>
              <a:defRPr sz="800">
                <a:solidFill>
                  <a:srgbClr val="666666"/>
                </a:solidFill>
              </a:defRPr>
            </a:lvl5pPr>
            <a:lvl6pPr indent="-279400" lvl="5" marL="2743200">
              <a:spcBef>
                <a:spcPts val="0"/>
              </a:spcBef>
              <a:spcAft>
                <a:spcPts val="0"/>
              </a:spcAft>
              <a:buClr>
                <a:srgbClr val="666666"/>
              </a:buClr>
              <a:buSzPts val="800"/>
              <a:buChar char="■"/>
              <a:defRPr sz="800">
                <a:solidFill>
                  <a:srgbClr val="666666"/>
                </a:solidFill>
              </a:defRPr>
            </a:lvl6pPr>
            <a:lvl7pPr indent="-279400" lvl="6" marL="3200400">
              <a:spcBef>
                <a:spcPts val="0"/>
              </a:spcBef>
              <a:spcAft>
                <a:spcPts val="0"/>
              </a:spcAft>
              <a:buClr>
                <a:srgbClr val="666666"/>
              </a:buClr>
              <a:buSzPts val="800"/>
              <a:buChar char="●"/>
              <a:defRPr sz="800">
                <a:solidFill>
                  <a:srgbClr val="666666"/>
                </a:solidFill>
              </a:defRPr>
            </a:lvl7pPr>
            <a:lvl8pPr indent="-279400" lvl="7" marL="3657600">
              <a:spcBef>
                <a:spcPts val="0"/>
              </a:spcBef>
              <a:spcAft>
                <a:spcPts val="0"/>
              </a:spcAft>
              <a:buClr>
                <a:srgbClr val="666666"/>
              </a:buClr>
              <a:buSzPts val="800"/>
              <a:buChar char="○"/>
              <a:defRPr sz="800">
                <a:solidFill>
                  <a:srgbClr val="666666"/>
                </a:solidFill>
              </a:defRPr>
            </a:lvl8pPr>
            <a:lvl9pPr indent="-279400" lvl="8" marL="4114800">
              <a:spcBef>
                <a:spcPts val="0"/>
              </a:spcBef>
              <a:spcAft>
                <a:spcPts val="0"/>
              </a:spcAft>
              <a:buClr>
                <a:srgbClr val="666666"/>
              </a:buClr>
              <a:buSzPts val="800"/>
              <a:buChar char="■"/>
              <a:defRPr sz="800">
                <a:solidFill>
                  <a:srgbClr val="666666"/>
                </a:solidFill>
              </a:defRPr>
            </a:lvl9pPr>
          </a:lstStyle>
          <a:p/>
        </p:txBody>
      </p:sp>
      <p:sp>
        <p:nvSpPr>
          <p:cNvPr id="645" name="Google Shape;645;p91"/>
          <p:cNvSpPr txBox="1"/>
          <p:nvPr>
            <p:ph idx="5" type="subTitle"/>
          </p:nvPr>
        </p:nvSpPr>
        <p:spPr>
          <a:xfrm>
            <a:off x="2489625" y="3453763"/>
            <a:ext cx="1242600" cy="432000"/>
          </a:xfrm>
          <a:prstGeom prst="rect">
            <a:avLst/>
          </a:prstGeom>
        </p:spPr>
        <p:txBody>
          <a:bodyPr anchorCtr="0" anchor="t" bIns="45725" lIns="45725" spcFirstLastPara="1" rIns="45725" wrap="square" tIns="45725">
            <a:noAutofit/>
          </a:bodyPr>
          <a:lstStyle>
            <a:lvl1pPr lvl="0">
              <a:spcBef>
                <a:spcPts val="0"/>
              </a:spcBef>
              <a:spcAft>
                <a:spcPts val="0"/>
              </a:spcAft>
              <a:buClr>
                <a:srgbClr val="088BF5"/>
              </a:buClr>
              <a:buSzPts val="1000"/>
              <a:buNone/>
              <a:defRPr sz="1000">
                <a:solidFill>
                  <a:srgbClr val="088BF5"/>
                </a:solidFill>
              </a:defRPr>
            </a:lvl1pPr>
            <a:lvl2pPr lvl="1">
              <a:spcBef>
                <a:spcPts val="0"/>
              </a:spcBef>
              <a:spcAft>
                <a:spcPts val="0"/>
              </a:spcAft>
              <a:buClr>
                <a:srgbClr val="088BF5"/>
              </a:buClr>
              <a:buSzPts val="1000"/>
              <a:buNone/>
              <a:defRPr sz="1000">
                <a:solidFill>
                  <a:srgbClr val="088BF5"/>
                </a:solidFill>
              </a:defRPr>
            </a:lvl2pPr>
            <a:lvl3pPr lvl="2">
              <a:spcBef>
                <a:spcPts val="0"/>
              </a:spcBef>
              <a:spcAft>
                <a:spcPts val="0"/>
              </a:spcAft>
              <a:buClr>
                <a:srgbClr val="088BF5"/>
              </a:buClr>
              <a:buSzPts val="1000"/>
              <a:buNone/>
              <a:defRPr sz="1000">
                <a:solidFill>
                  <a:srgbClr val="088BF5"/>
                </a:solidFill>
              </a:defRPr>
            </a:lvl3pPr>
            <a:lvl4pPr lvl="3">
              <a:spcBef>
                <a:spcPts val="0"/>
              </a:spcBef>
              <a:spcAft>
                <a:spcPts val="0"/>
              </a:spcAft>
              <a:buClr>
                <a:srgbClr val="088BF5"/>
              </a:buClr>
              <a:buSzPts val="1000"/>
              <a:buNone/>
              <a:defRPr sz="1000">
                <a:solidFill>
                  <a:srgbClr val="088BF5"/>
                </a:solidFill>
              </a:defRPr>
            </a:lvl4pPr>
            <a:lvl5pPr lvl="4">
              <a:spcBef>
                <a:spcPts val="0"/>
              </a:spcBef>
              <a:spcAft>
                <a:spcPts val="0"/>
              </a:spcAft>
              <a:buClr>
                <a:srgbClr val="088BF5"/>
              </a:buClr>
              <a:buSzPts val="1000"/>
              <a:buNone/>
              <a:defRPr sz="1000">
                <a:solidFill>
                  <a:srgbClr val="088BF5"/>
                </a:solidFill>
              </a:defRPr>
            </a:lvl5pPr>
            <a:lvl6pPr lvl="5">
              <a:spcBef>
                <a:spcPts val="0"/>
              </a:spcBef>
              <a:spcAft>
                <a:spcPts val="0"/>
              </a:spcAft>
              <a:buClr>
                <a:srgbClr val="088BF5"/>
              </a:buClr>
              <a:buSzPts val="1000"/>
              <a:buNone/>
              <a:defRPr sz="1000">
                <a:solidFill>
                  <a:srgbClr val="088BF5"/>
                </a:solidFill>
              </a:defRPr>
            </a:lvl6pPr>
            <a:lvl7pPr lvl="6">
              <a:spcBef>
                <a:spcPts val="0"/>
              </a:spcBef>
              <a:spcAft>
                <a:spcPts val="0"/>
              </a:spcAft>
              <a:buClr>
                <a:srgbClr val="088BF5"/>
              </a:buClr>
              <a:buSzPts val="1000"/>
              <a:buNone/>
              <a:defRPr sz="1000">
                <a:solidFill>
                  <a:srgbClr val="088BF5"/>
                </a:solidFill>
              </a:defRPr>
            </a:lvl7pPr>
            <a:lvl8pPr lvl="7">
              <a:spcBef>
                <a:spcPts val="0"/>
              </a:spcBef>
              <a:spcAft>
                <a:spcPts val="0"/>
              </a:spcAft>
              <a:buClr>
                <a:srgbClr val="088BF5"/>
              </a:buClr>
              <a:buSzPts val="1000"/>
              <a:buNone/>
              <a:defRPr sz="1000">
                <a:solidFill>
                  <a:srgbClr val="088BF5"/>
                </a:solidFill>
              </a:defRPr>
            </a:lvl8pPr>
            <a:lvl9pPr lvl="8">
              <a:spcBef>
                <a:spcPts val="0"/>
              </a:spcBef>
              <a:spcAft>
                <a:spcPts val="0"/>
              </a:spcAft>
              <a:buClr>
                <a:srgbClr val="088BF5"/>
              </a:buClr>
              <a:buSzPts val="1000"/>
              <a:buNone/>
              <a:defRPr sz="1000">
                <a:solidFill>
                  <a:srgbClr val="088BF5"/>
                </a:solidFill>
              </a:defRPr>
            </a:lvl9pPr>
          </a:lstStyle>
          <a:p/>
        </p:txBody>
      </p:sp>
      <p:sp>
        <p:nvSpPr>
          <p:cNvPr id="646" name="Google Shape;646;p91"/>
          <p:cNvSpPr txBox="1"/>
          <p:nvPr>
            <p:ph idx="6" type="body"/>
          </p:nvPr>
        </p:nvSpPr>
        <p:spPr>
          <a:xfrm>
            <a:off x="3935987" y="3793250"/>
            <a:ext cx="1242600" cy="297900"/>
          </a:xfrm>
          <a:prstGeom prst="rect">
            <a:avLst/>
          </a:prstGeom>
        </p:spPr>
        <p:txBody>
          <a:bodyPr anchorCtr="0" anchor="t" bIns="91425" lIns="91425" spcFirstLastPara="1" rIns="91425" wrap="square" tIns="91425">
            <a:noAutofit/>
          </a:bodyPr>
          <a:lstStyle>
            <a:lvl1pPr indent="-279400" lvl="0" marL="457200">
              <a:spcBef>
                <a:spcPts val="0"/>
              </a:spcBef>
              <a:spcAft>
                <a:spcPts val="0"/>
              </a:spcAft>
              <a:buClr>
                <a:srgbClr val="666666"/>
              </a:buClr>
              <a:buSzPts val="800"/>
              <a:buChar char="●"/>
              <a:defRPr sz="800">
                <a:solidFill>
                  <a:srgbClr val="666666"/>
                </a:solidFill>
              </a:defRPr>
            </a:lvl1pPr>
            <a:lvl2pPr indent="-279400" lvl="1" marL="914400">
              <a:spcBef>
                <a:spcPts val="0"/>
              </a:spcBef>
              <a:spcAft>
                <a:spcPts val="0"/>
              </a:spcAft>
              <a:buClr>
                <a:srgbClr val="666666"/>
              </a:buClr>
              <a:buSzPts val="800"/>
              <a:buChar char="○"/>
              <a:defRPr sz="800">
                <a:solidFill>
                  <a:srgbClr val="666666"/>
                </a:solidFill>
              </a:defRPr>
            </a:lvl2pPr>
            <a:lvl3pPr indent="-279400" lvl="2" marL="1371600">
              <a:spcBef>
                <a:spcPts val="0"/>
              </a:spcBef>
              <a:spcAft>
                <a:spcPts val="0"/>
              </a:spcAft>
              <a:buClr>
                <a:srgbClr val="666666"/>
              </a:buClr>
              <a:buSzPts val="800"/>
              <a:buChar char="■"/>
              <a:defRPr sz="800">
                <a:solidFill>
                  <a:srgbClr val="666666"/>
                </a:solidFill>
              </a:defRPr>
            </a:lvl3pPr>
            <a:lvl4pPr indent="-279400" lvl="3" marL="1828800">
              <a:spcBef>
                <a:spcPts val="0"/>
              </a:spcBef>
              <a:spcAft>
                <a:spcPts val="0"/>
              </a:spcAft>
              <a:buClr>
                <a:srgbClr val="666666"/>
              </a:buClr>
              <a:buSzPts val="800"/>
              <a:buChar char="●"/>
              <a:defRPr sz="800">
                <a:solidFill>
                  <a:srgbClr val="666666"/>
                </a:solidFill>
              </a:defRPr>
            </a:lvl4pPr>
            <a:lvl5pPr indent="-279400" lvl="4" marL="2286000">
              <a:spcBef>
                <a:spcPts val="0"/>
              </a:spcBef>
              <a:spcAft>
                <a:spcPts val="0"/>
              </a:spcAft>
              <a:buClr>
                <a:srgbClr val="666666"/>
              </a:buClr>
              <a:buSzPts val="800"/>
              <a:buChar char="○"/>
              <a:defRPr sz="800">
                <a:solidFill>
                  <a:srgbClr val="666666"/>
                </a:solidFill>
              </a:defRPr>
            </a:lvl5pPr>
            <a:lvl6pPr indent="-279400" lvl="5" marL="2743200">
              <a:spcBef>
                <a:spcPts val="0"/>
              </a:spcBef>
              <a:spcAft>
                <a:spcPts val="0"/>
              </a:spcAft>
              <a:buClr>
                <a:srgbClr val="666666"/>
              </a:buClr>
              <a:buSzPts val="800"/>
              <a:buChar char="■"/>
              <a:defRPr sz="800">
                <a:solidFill>
                  <a:srgbClr val="666666"/>
                </a:solidFill>
              </a:defRPr>
            </a:lvl6pPr>
            <a:lvl7pPr indent="-279400" lvl="6" marL="3200400">
              <a:spcBef>
                <a:spcPts val="0"/>
              </a:spcBef>
              <a:spcAft>
                <a:spcPts val="0"/>
              </a:spcAft>
              <a:buClr>
                <a:srgbClr val="666666"/>
              </a:buClr>
              <a:buSzPts val="800"/>
              <a:buChar char="●"/>
              <a:defRPr sz="800">
                <a:solidFill>
                  <a:srgbClr val="666666"/>
                </a:solidFill>
              </a:defRPr>
            </a:lvl7pPr>
            <a:lvl8pPr indent="-279400" lvl="7" marL="3657600">
              <a:spcBef>
                <a:spcPts val="0"/>
              </a:spcBef>
              <a:spcAft>
                <a:spcPts val="0"/>
              </a:spcAft>
              <a:buClr>
                <a:srgbClr val="666666"/>
              </a:buClr>
              <a:buSzPts val="800"/>
              <a:buChar char="○"/>
              <a:defRPr sz="800">
                <a:solidFill>
                  <a:srgbClr val="666666"/>
                </a:solidFill>
              </a:defRPr>
            </a:lvl8pPr>
            <a:lvl9pPr indent="-279400" lvl="8" marL="4114800">
              <a:spcBef>
                <a:spcPts val="0"/>
              </a:spcBef>
              <a:spcAft>
                <a:spcPts val="0"/>
              </a:spcAft>
              <a:buClr>
                <a:srgbClr val="666666"/>
              </a:buClr>
              <a:buSzPts val="800"/>
              <a:buChar char="■"/>
              <a:defRPr sz="800">
                <a:solidFill>
                  <a:srgbClr val="666666"/>
                </a:solidFill>
              </a:defRPr>
            </a:lvl9pPr>
          </a:lstStyle>
          <a:p/>
        </p:txBody>
      </p:sp>
      <p:sp>
        <p:nvSpPr>
          <p:cNvPr id="647" name="Google Shape;647;p91"/>
          <p:cNvSpPr txBox="1"/>
          <p:nvPr>
            <p:ph idx="7" type="subTitle"/>
          </p:nvPr>
        </p:nvSpPr>
        <p:spPr>
          <a:xfrm>
            <a:off x="3981569" y="3453763"/>
            <a:ext cx="1242600" cy="432000"/>
          </a:xfrm>
          <a:prstGeom prst="rect">
            <a:avLst/>
          </a:prstGeom>
        </p:spPr>
        <p:txBody>
          <a:bodyPr anchorCtr="0" anchor="t" bIns="45725" lIns="45725" spcFirstLastPara="1" rIns="45725" wrap="square" tIns="45725">
            <a:noAutofit/>
          </a:bodyPr>
          <a:lstStyle>
            <a:lvl1pPr lvl="0">
              <a:spcBef>
                <a:spcPts val="0"/>
              </a:spcBef>
              <a:spcAft>
                <a:spcPts val="0"/>
              </a:spcAft>
              <a:buClr>
                <a:srgbClr val="088BF5"/>
              </a:buClr>
              <a:buSzPts val="1000"/>
              <a:buNone/>
              <a:defRPr sz="1000">
                <a:solidFill>
                  <a:srgbClr val="088BF5"/>
                </a:solidFill>
              </a:defRPr>
            </a:lvl1pPr>
            <a:lvl2pPr lvl="1">
              <a:spcBef>
                <a:spcPts val="0"/>
              </a:spcBef>
              <a:spcAft>
                <a:spcPts val="0"/>
              </a:spcAft>
              <a:buClr>
                <a:srgbClr val="088BF5"/>
              </a:buClr>
              <a:buSzPts val="1000"/>
              <a:buNone/>
              <a:defRPr sz="1000">
                <a:solidFill>
                  <a:srgbClr val="088BF5"/>
                </a:solidFill>
              </a:defRPr>
            </a:lvl2pPr>
            <a:lvl3pPr lvl="2">
              <a:spcBef>
                <a:spcPts val="0"/>
              </a:spcBef>
              <a:spcAft>
                <a:spcPts val="0"/>
              </a:spcAft>
              <a:buClr>
                <a:srgbClr val="088BF5"/>
              </a:buClr>
              <a:buSzPts val="1000"/>
              <a:buNone/>
              <a:defRPr sz="1000">
                <a:solidFill>
                  <a:srgbClr val="088BF5"/>
                </a:solidFill>
              </a:defRPr>
            </a:lvl3pPr>
            <a:lvl4pPr lvl="3">
              <a:spcBef>
                <a:spcPts val="0"/>
              </a:spcBef>
              <a:spcAft>
                <a:spcPts val="0"/>
              </a:spcAft>
              <a:buClr>
                <a:srgbClr val="088BF5"/>
              </a:buClr>
              <a:buSzPts val="1000"/>
              <a:buNone/>
              <a:defRPr sz="1000">
                <a:solidFill>
                  <a:srgbClr val="088BF5"/>
                </a:solidFill>
              </a:defRPr>
            </a:lvl4pPr>
            <a:lvl5pPr lvl="4">
              <a:spcBef>
                <a:spcPts val="0"/>
              </a:spcBef>
              <a:spcAft>
                <a:spcPts val="0"/>
              </a:spcAft>
              <a:buClr>
                <a:srgbClr val="088BF5"/>
              </a:buClr>
              <a:buSzPts val="1000"/>
              <a:buNone/>
              <a:defRPr sz="1000">
                <a:solidFill>
                  <a:srgbClr val="088BF5"/>
                </a:solidFill>
              </a:defRPr>
            </a:lvl5pPr>
            <a:lvl6pPr lvl="5">
              <a:spcBef>
                <a:spcPts val="0"/>
              </a:spcBef>
              <a:spcAft>
                <a:spcPts val="0"/>
              </a:spcAft>
              <a:buClr>
                <a:srgbClr val="088BF5"/>
              </a:buClr>
              <a:buSzPts val="1000"/>
              <a:buNone/>
              <a:defRPr sz="1000">
                <a:solidFill>
                  <a:srgbClr val="088BF5"/>
                </a:solidFill>
              </a:defRPr>
            </a:lvl6pPr>
            <a:lvl7pPr lvl="6">
              <a:spcBef>
                <a:spcPts val="0"/>
              </a:spcBef>
              <a:spcAft>
                <a:spcPts val="0"/>
              </a:spcAft>
              <a:buClr>
                <a:srgbClr val="088BF5"/>
              </a:buClr>
              <a:buSzPts val="1000"/>
              <a:buNone/>
              <a:defRPr sz="1000">
                <a:solidFill>
                  <a:srgbClr val="088BF5"/>
                </a:solidFill>
              </a:defRPr>
            </a:lvl7pPr>
            <a:lvl8pPr lvl="7">
              <a:spcBef>
                <a:spcPts val="0"/>
              </a:spcBef>
              <a:spcAft>
                <a:spcPts val="0"/>
              </a:spcAft>
              <a:buClr>
                <a:srgbClr val="088BF5"/>
              </a:buClr>
              <a:buSzPts val="1000"/>
              <a:buNone/>
              <a:defRPr sz="1000">
                <a:solidFill>
                  <a:srgbClr val="088BF5"/>
                </a:solidFill>
              </a:defRPr>
            </a:lvl8pPr>
            <a:lvl9pPr lvl="8">
              <a:spcBef>
                <a:spcPts val="0"/>
              </a:spcBef>
              <a:spcAft>
                <a:spcPts val="0"/>
              </a:spcAft>
              <a:buClr>
                <a:srgbClr val="088BF5"/>
              </a:buClr>
              <a:buSzPts val="1000"/>
              <a:buNone/>
              <a:defRPr sz="1000">
                <a:solidFill>
                  <a:srgbClr val="088BF5"/>
                </a:solidFill>
              </a:defRPr>
            </a:lvl9pPr>
          </a:lstStyle>
          <a:p/>
        </p:txBody>
      </p:sp>
      <p:sp>
        <p:nvSpPr>
          <p:cNvPr id="648" name="Google Shape;648;p91"/>
          <p:cNvSpPr txBox="1"/>
          <p:nvPr>
            <p:ph idx="8" type="body"/>
          </p:nvPr>
        </p:nvSpPr>
        <p:spPr>
          <a:xfrm>
            <a:off x="5427934" y="3793250"/>
            <a:ext cx="1242600" cy="297900"/>
          </a:xfrm>
          <a:prstGeom prst="rect">
            <a:avLst/>
          </a:prstGeom>
        </p:spPr>
        <p:txBody>
          <a:bodyPr anchorCtr="0" anchor="t" bIns="91425" lIns="91425" spcFirstLastPara="1" rIns="91425" wrap="square" tIns="91425">
            <a:noAutofit/>
          </a:bodyPr>
          <a:lstStyle>
            <a:lvl1pPr indent="-279400" lvl="0" marL="457200">
              <a:spcBef>
                <a:spcPts val="0"/>
              </a:spcBef>
              <a:spcAft>
                <a:spcPts val="0"/>
              </a:spcAft>
              <a:buClr>
                <a:srgbClr val="666666"/>
              </a:buClr>
              <a:buSzPts val="800"/>
              <a:buChar char="●"/>
              <a:defRPr sz="800">
                <a:solidFill>
                  <a:srgbClr val="666666"/>
                </a:solidFill>
              </a:defRPr>
            </a:lvl1pPr>
            <a:lvl2pPr indent="-279400" lvl="1" marL="914400">
              <a:spcBef>
                <a:spcPts val="0"/>
              </a:spcBef>
              <a:spcAft>
                <a:spcPts val="0"/>
              </a:spcAft>
              <a:buClr>
                <a:srgbClr val="666666"/>
              </a:buClr>
              <a:buSzPts val="800"/>
              <a:buChar char="○"/>
              <a:defRPr sz="800">
                <a:solidFill>
                  <a:srgbClr val="666666"/>
                </a:solidFill>
              </a:defRPr>
            </a:lvl2pPr>
            <a:lvl3pPr indent="-279400" lvl="2" marL="1371600">
              <a:spcBef>
                <a:spcPts val="0"/>
              </a:spcBef>
              <a:spcAft>
                <a:spcPts val="0"/>
              </a:spcAft>
              <a:buClr>
                <a:srgbClr val="666666"/>
              </a:buClr>
              <a:buSzPts val="800"/>
              <a:buChar char="■"/>
              <a:defRPr sz="800">
                <a:solidFill>
                  <a:srgbClr val="666666"/>
                </a:solidFill>
              </a:defRPr>
            </a:lvl3pPr>
            <a:lvl4pPr indent="-279400" lvl="3" marL="1828800">
              <a:spcBef>
                <a:spcPts val="0"/>
              </a:spcBef>
              <a:spcAft>
                <a:spcPts val="0"/>
              </a:spcAft>
              <a:buClr>
                <a:srgbClr val="666666"/>
              </a:buClr>
              <a:buSzPts val="800"/>
              <a:buChar char="●"/>
              <a:defRPr sz="800">
                <a:solidFill>
                  <a:srgbClr val="666666"/>
                </a:solidFill>
              </a:defRPr>
            </a:lvl4pPr>
            <a:lvl5pPr indent="-279400" lvl="4" marL="2286000">
              <a:spcBef>
                <a:spcPts val="0"/>
              </a:spcBef>
              <a:spcAft>
                <a:spcPts val="0"/>
              </a:spcAft>
              <a:buClr>
                <a:srgbClr val="666666"/>
              </a:buClr>
              <a:buSzPts val="800"/>
              <a:buChar char="○"/>
              <a:defRPr sz="800">
                <a:solidFill>
                  <a:srgbClr val="666666"/>
                </a:solidFill>
              </a:defRPr>
            </a:lvl5pPr>
            <a:lvl6pPr indent="-279400" lvl="5" marL="2743200">
              <a:spcBef>
                <a:spcPts val="0"/>
              </a:spcBef>
              <a:spcAft>
                <a:spcPts val="0"/>
              </a:spcAft>
              <a:buClr>
                <a:srgbClr val="666666"/>
              </a:buClr>
              <a:buSzPts val="800"/>
              <a:buChar char="■"/>
              <a:defRPr sz="800">
                <a:solidFill>
                  <a:srgbClr val="666666"/>
                </a:solidFill>
              </a:defRPr>
            </a:lvl6pPr>
            <a:lvl7pPr indent="-279400" lvl="6" marL="3200400">
              <a:spcBef>
                <a:spcPts val="0"/>
              </a:spcBef>
              <a:spcAft>
                <a:spcPts val="0"/>
              </a:spcAft>
              <a:buClr>
                <a:srgbClr val="666666"/>
              </a:buClr>
              <a:buSzPts val="800"/>
              <a:buChar char="●"/>
              <a:defRPr sz="800">
                <a:solidFill>
                  <a:srgbClr val="666666"/>
                </a:solidFill>
              </a:defRPr>
            </a:lvl7pPr>
            <a:lvl8pPr indent="-279400" lvl="7" marL="3657600">
              <a:spcBef>
                <a:spcPts val="0"/>
              </a:spcBef>
              <a:spcAft>
                <a:spcPts val="0"/>
              </a:spcAft>
              <a:buClr>
                <a:srgbClr val="666666"/>
              </a:buClr>
              <a:buSzPts val="800"/>
              <a:buChar char="○"/>
              <a:defRPr sz="800">
                <a:solidFill>
                  <a:srgbClr val="666666"/>
                </a:solidFill>
              </a:defRPr>
            </a:lvl8pPr>
            <a:lvl9pPr indent="-279400" lvl="8" marL="4114800">
              <a:spcBef>
                <a:spcPts val="0"/>
              </a:spcBef>
              <a:spcAft>
                <a:spcPts val="0"/>
              </a:spcAft>
              <a:buClr>
                <a:srgbClr val="666666"/>
              </a:buClr>
              <a:buSzPts val="800"/>
              <a:buChar char="■"/>
              <a:defRPr sz="800">
                <a:solidFill>
                  <a:srgbClr val="666666"/>
                </a:solidFill>
              </a:defRPr>
            </a:lvl9pPr>
          </a:lstStyle>
          <a:p/>
        </p:txBody>
      </p:sp>
      <p:sp>
        <p:nvSpPr>
          <p:cNvPr id="649" name="Google Shape;649;p91"/>
          <p:cNvSpPr txBox="1"/>
          <p:nvPr>
            <p:ph idx="9" type="subTitle"/>
          </p:nvPr>
        </p:nvSpPr>
        <p:spPr>
          <a:xfrm>
            <a:off x="5473513" y="3453763"/>
            <a:ext cx="1242600" cy="432000"/>
          </a:xfrm>
          <a:prstGeom prst="rect">
            <a:avLst/>
          </a:prstGeom>
        </p:spPr>
        <p:txBody>
          <a:bodyPr anchorCtr="0" anchor="t" bIns="45725" lIns="45725" spcFirstLastPara="1" rIns="45725" wrap="square" tIns="45725">
            <a:noAutofit/>
          </a:bodyPr>
          <a:lstStyle>
            <a:lvl1pPr lvl="0">
              <a:spcBef>
                <a:spcPts val="0"/>
              </a:spcBef>
              <a:spcAft>
                <a:spcPts val="0"/>
              </a:spcAft>
              <a:buClr>
                <a:srgbClr val="088BF5"/>
              </a:buClr>
              <a:buSzPts val="1000"/>
              <a:buNone/>
              <a:defRPr sz="1000">
                <a:solidFill>
                  <a:srgbClr val="088BF5"/>
                </a:solidFill>
              </a:defRPr>
            </a:lvl1pPr>
            <a:lvl2pPr lvl="1">
              <a:spcBef>
                <a:spcPts val="0"/>
              </a:spcBef>
              <a:spcAft>
                <a:spcPts val="0"/>
              </a:spcAft>
              <a:buClr>
                <a:srgbClr val="088BF5"/>
              </a:buClr>
              <a:buSzPts val="1000"/>
              <a:buNone/>
              <a:defRPr sz="1000">
                <a:solidFill>
                  <a:srgbClr val="088BF5"/>
                </a:solidFill>
              </a:defRPr>
            </a:lvl2pPr>
            <a:lvl3pPr lvl="2">
              <a:spcBef>
                <a:spcPts val="0"/>
              </a:spcBef>
              <a:spcAft>
                <a:spcPts val="0"/>
              </a:spcAft>
              <a:buClr>
                <a:srgbClr val="088BF5"/>
              </a:buClr>
              <a:buSzPts val="1000"/>
              <a:buNone/>
              <a:defRPr sz="1000">
                <a:solidFill>
                  <a:srgbClr val="088BF5"/>
                </a:solidFill>
              </a:defRPr>
            </a:lvl3pPr>
            <a:lvl4pPr lvl="3">
              <a:spcBef>
                <a:spcPts val="0"/>
              </a:spcBef>
              <a:spcAft>
                <a:spcPts val="0"/>
              </a:spcAft>
              <a:buClr>
                <a:srgbClr val="088BF5"/>
              </a:buClr>
              <a:buSzPts val="1000"/>
              <a:buNone/>
              <a:defRPr sz="1000">
                <a:solidFill>
                  <a:srgbClr val="088BF5"/>
                </a:solidFill>
              </a:defRPr>
            </a:lvl4pPr>
            <a:lvl5pPr lvl="4">
              <a:spcBef>
                <a:spcPts val="0"/>
              </a:spcBef>
              <a:spcAft>
                <a:spcPts val="0"/>
              </a:spcAft>
              <a:buClr>
                <a:srgbClr val="088BF5"/>
              </a:buClr>
              <a:buSzPts val="1000"/>
              <a:buNone/>
              <a:defRPr sz="1000">
                <a:solidFill>
                  <a:srgbClr val="088BF5"/>
                </a:solidFill>
              </a:defRPr>
            </a:lvl5pPr>
            <a:lvl6pPr lvl="5">
              <a:spcBef>
                <a:spcPts val="0"/>
              </a:spcBef>
              <a:spcAft>
                <a:spcPts val="0"/>
              </a:spcAft>
              <a:buClr>
                <a:srgbClr val="088BF5"/>
              </a:buClr>
              <a:buSzPts val="1000"/>
              <a:buNone/>
              <a:defRPr sz="1000">
                <a:solidFill>
                  <a:srgbClr val="088BF5"/>
                </a:solidFill>
              </a:defRPr>
            </a:lvl6pPr>
            <a:lvl7pPr lvl="6">
              <a:spcBef>
                <a:spcPts val="0"/>
              </a:spcBef>
              <a:spcAft>
                <a:spcPts val="0"/>
              </a:spcAft>
              <a:buClr>
                <a:srgbClr val="088BF5"/>
              </a:buClr>
              <a:buSzPts val="1000"/>
              <a:buNone/>
              <a:defRPr sz="1000">
                <a:solidFill>
                  <a:srgbClr val="088BF5"/>
                </a:solidFill>
              </a:defRPr>
            </a:lvl7pPr>
            <a:lvl8pPr lvl="7">
              <a:spcBef>
                <a:spcPts val="0"/>
              </a:spcBef>
              <a:spcAft>
                <a:spcPts val="0"/>
              </a:spcAft>
              <a:buClr>
                <a:srgbClr val="088BF5"/>
              </a:buClr>
              <a:buSzPts val="1000"/>
              <a:buNone/>
              <a:defRPr sz="1000">
                <a:solidFill>
                  <a:srgbClr val="088BF5"/>
                </a:solidFill>
              </a:defRPr>
            </a:lvl8pPr>
            <a:lvl9pPr lvl="8">
              <a:spcBef>
                <a:spcPts val="0"/>
              </a:spcBef>
              <a:spcAft>
                <a:spcPts val="0"/>
              </a:spcAft>
              <a:buClr>
                <a:srgbClr val="088BF5"/>
              </a:buClr>
              <a:buSzPts val="1000"/>
              <a:buNone/>
              <a:defRPr sz="1000">
                <a:solidFill>
                  <a:srgbClr val="088BF5"/>
                </a:solidFill>
              </a:defRPr>
            </a:lvl9pPr>
          </a:lstStyle>
          <a:p/>
        </p:txBody>
      </p:sp>
      <p:sp>
        <p:nvSpPr>
          <p:cNvPr id="650" name="Google Shape;650;p91"/>
          <p:cNvSpPr txBox="1"/>
          <p:nvPr>
            <p:ph idx="13" type="body"/>
          </p:nvPr>
        </p:nvSpPr>
        <p:spPr>
          <a:xfrm>
            <a:off x="6919881" y="3793250"/>
            <a:ext cx="1242600" cy="297900"/>
          </a:xfrm>
          <a:prstGeom prst="rect">
            <a:avLst/>
          </a:prstGeom>
        </p:spPr>
        <p:txBody>
          <a:bodyPr anchorCtr="0" anchor="t" bIns="91425" lIns="91425" spcFirstLastPara="1" rIns="91425" wrap="square" tIns="91425">
            <a:noAutofit/>
          </a:bodyPr>
          <a:lstStyle>
            <a:lvl1pPr indent="-279400" lvl="0" marL="457200">
              <a:spcBef>
                <a:spcPts val="0"/>
              </a:spcBef>
              <a:spcAft>
                <a:spcPts val="0"/>
              </a:spcAft>
              <a:buClr>
                <a:srgbClr val="666666"/>
              </a:buClr>
              <a:buSzPts val="800"/>
              <a:buChar char="●"/>
              <a:defRPr sz="800">
                <a:solidFill>
                  <a:srgbClr val="666666"/>
                </a:solidFill>
              </a:defRPr>
            </a:lvl1pPr>
            <a:lvl2pPr indent="-279400" lvl="1" marL="914400">
              <a:spcBef>
                <a:spcPts val="0"/>
              </a:spcBef>
              <a:spcAft>
                <a:spcPts val="0"/>
              </a:spcAft>
              <a:buClr>
                <a:srgbClr val="666666"/>
              </a:buClr>
              <a:buSzPts val="800"/>
              <a:buChar char="○"/>
              <a:defRPr sz="800">
                <a:solidFill>
                  <a:srgbClr val="666666"/>
                </a:solidFill>
              </a:defRPr>
            </a:lvl2pPr>
            <a:lvl3pPr indent="-279400" lvl="2" marL="1371600">
              <a:spcBef>
                <a:spcPts val="0"/>
              </a:spcBef>
              <a:spcAft>
                <a:spcPts val="0"/>
              </a:spcAft>
              <a:buClr>
                <a:srgbClr val="666666"/>
              </a:buClr>
              <a:buSzPts val="800"/>
              <a:buChar char="■"/>
              <a:defRPr sz="800">
                <a:solidFill>
                  <a:srgbClr val="666666"/>
                </a:solidFill>
              </a:defRPr>
            </a:lvl3pPr>
            <a:lvl4pPr indent="-279400" lvl="3" marL="1828800">
              <a:spcBef>
                <a:spcPts val="0"/>
              </a:spcBef>
              <a:spcAft>
                <a:spcPts val="0"/>
              </a:spcAft>
              <a:buClr>
                <a:srgbClr val="666666"/>
              </a:buClr>
              <a:buSzPts val="800"/>
              <a:buChar char="●"/>
              <a:defRPr sz="800">
                <a:solidFill>
                  <a:srgbClr val="666666"/>
                </a:solidFill>
              </a:defRPr>
            </a:lvl4pPr>
            <a:lvl5pPr indent="-279400" lvl="4" marL="2286000">
              <a:spcBef>
                <a:spcPts val="0"/>
              </a:spcBef>
              <a:spcAft>
                <a:spcPts val="0"/>
              </a:spcAft>
              <a:buClr>
                <a:srgbClr val="666666"/>
              </a:buClr>
              <a:buSzPts val="800"/>
              <a:buChar char="○"/>
              <a:defRPr sz="800">
                <a:solidFill>
                  <a:srgbClr val="666666"/>
                </a:solidFill>
              </a:defRPr>
            </a:lvl5pPr>
            <a:lvl6pPr indent="-279400" lvl="5" marL="2743200">
              <a:spcBef>
                <a:spcPts val="0"/>
              </a:spcBef>
              <a:spcAft>
                <a:spcPts val="0"/>
              </a:spcAft>
              <a:buClr>
                <a:srgbClr val="666666"/>
              </a:buClr>
              <a:buSzPts val="800"/>
              <a:buChar char="■"/>
              <a:defRPr sz="800">
                <a:solidFill>
                  <a:srgbClr val="666666"/>
                </a:solidFill>
              </a:defRPr>
            </a:lvl6pPr>
            <a:lvl7pPr indent="-279400" lvl="6" marL="3200400">
              <a:spcBef>
                <a:spcPts val="0"/>
              </a:spcBef>
              <a:spcAft>
                <a:spcPts val="0"/>
              </a:spcAft>
              <a:buClr>
                <a:srgbClr val="666666"/>
              </a:buClr>
              <a:buSzPts val="800"/>
              <a:buChar char="●"/>
              <a:defRPr sz="800">
                <a:solidFill>
                  <a:srgbClr val="666666"/>
                </a:solidFill>
              </a:defRPr>
            </a:lvl7pPr>
            <a:lvl8pPr indent="-279400" lvl="7" marL="3657600">
              <a:spcBef>
                <a:spcPts val="0"/>
              </a:spcBef>
              <a:spcAft>
                <a:spcPts val="0"/>
              </a:spcAft>
              <a:buClr>
                <a:srgbClr val="666666"/>
              </a:buClr>
              <a:buSzPts val="800"/>
              <a:buChar char="○"/>
              <a:defRPr sz="800">
                <a:solidFill>
                  <a:srgbClr val="666666"/>
                </a:solidFill>
              </a:defRPr>
            </a:lvl8pPr>
            <a:lvl9pPr indent="-279400" lvl="8" marL="4114800">
              <a:spcBef>
                <a:spcPts val="0"/>
              </a:spcBef>
              <a:spcAft>
                <a:spcPts val="0"/>
              </a:spcAft>
              <a:buClr>
                <a:srgbClr val="666666"/>
              </a:buClr>
              <a:buSzPts val="800"/>
              <a:buChar char="■"/>
              <a:defRPr sz="800">
                <a:solidFill>
                  <a:srgbClr val="666666"/>
                </a:solidFill>
              </a:defRPr>
            </a:lvl9pPr>
          </a:lstStyle>
          <a:p/>
        </p:txBody>
      </p:sp>
      <p:sp>
        <p:nvSpPr>
          <p:cNvPr id="651" name="Google Shape;651;p91"/>
          <p:cNvSpPr txBox="1"/>
          <p:nvPr>
            <p:ph idx="14" type="subTitle"/>
          </p:nvPr>
        </p:nvSpPr>
        <p:spPr>
          <a:xfrm>
            <a:off x="6965457" y="3453763"/>
            <a:ext cx="1242600" cy="432000"/>
          </a:xfrm>
          <a:prstGeom prst="rect">
            <a:avLst/>
          </a:prstGeom>
        </p:spPr>
        <p:txBody>
          <a:bodyPr anchorCtr="0" anchor="t" bIns="45725" lIns="45725" spcFirstLastPara="1" rIns="45725" wrap="square" tIns="45725">
            <a:noAutofit/>
          </a:bodyPr>
          <a:lstStyle>
            <a:lvl1pPr lvl="0">
              <a:spcBef>
                <a:spcPts val="0"/>
              </a:spcBef>
              <a:spcAft>
                <a:spcPts val="0"/>
              </a:spcAft>
              <a:buClr>
                <a:srgbClr val="088BF5"/>
              </a:buClr>
              <a:buSzPts val="1000"/>
              <a:buNone/>
              <a:defRPr sz="1000">
                <a:solidFill>
                  <a:srgbClr val="088BF5"/>
                </a:solidFill>
              </a:defRPr>
            </a:lvl1pPr>
            <a:lvl2pPr lvl="1">
              <a:spcBef>
                <a:spcPts val="0"/>
              </a:spcBef>
              <a:spcAft>
                <a:spcPts val="0"/>
              </a:spcAft>
              <a:buClr>
                <a:srgbClr val="088BF5"/>
              </a:buClr>
              <a:buSzPts val="1000"/>
              <a:buNone/>
              <a:defRPr sz="1000">
                <a:solidFill>
                  <a:srgbClr val="088BF5"/>
                </a:solidFill>
              </a:defRPr>
            </a:lvl2pPr>
            <a:lvl3pPr lvl="2">
              <a:spcBef>
                <a:spcPts val="0"/>
              </a:spcBef>
              <a:spcAft>
                <a:spcPts val="0"/>
              </a:spcAft>
              <a:buClr>
                <a:srgbClr val="088BF5"/>
              </a:buClr>
              <a:buSzPts val="1000"/>
              <a:buNone/>
              <a:defRPr sz="1000">
                <a:solidFill>
                  <a:srgbClr val="088BF5"/>
                </a:solidFill>
              </a:defRPr>
            </a:lvl3pPr>
            <a:lvl4pPr lvl="3">
              <a:spcBef>
                <a:spcPts val="0"/>
              </a:spcBef>
              <a:spcAft>
                <a:spcPts val="0"/>
              </a:spcAft>
              <a:buClr>
                <a:srgbClr val="088BF5"/>
              </a:buClr>
              <a:buSzPts val="1000"/>
              <a:buNone/>
              <a:defRPr sz="1000">
                <a:solidFill>
                  <a:srgbClr val="088BF5"/>
                </a:solidFill>
              </a:defRPr>
            </a:lvl4pPr>
            <a:lvl5pPr lvl="4">
              <a:spcBef>
                <a:spcPts val="0"/>
              </a:spcBef>
              <a:spcAft>
                <a:spcPts val="0"/>
              </a:spcAft>
              <a:buClr>
                <a:srgbClr val="088BF5"/>
              </a:buClr>
              <a:buSzPts val="1000"/>
              <a:buNone/>
              <a:defRPr sz="1000">
                <a:solidFill>
                  <a:srgbClr val="088BF5"/>
                </a:solidFill>
              </a:defRPr>
            </a:lvl5pPr>
            <a:lvl6pPr lvl="5">
              <a:spcBef>
                <a:spcPts val="0"/>
              </a:spcBef>
              <a:spcAft>
                <a:spcPts val="0"/>
              </a:spcAft>
              <a:buClr>
                <a:srgbClr val="088BF5"/>
              </a:buClr>
              <a:buSzPts val="1000"/>
              <a:buNone/>
              <a:defRPr sz="1000">
                <a:solidFill>
                  <a:srgbClr val="088BF5"/>
                </a:solidFill>
              </a:defRPr>
            </a:lvl6pPr>
            <a:lvl7pPr lvl="6">
              <a:spcBef>
                <a:spcPts val="0"/>
              </a:spcBef>
              <a:spcAft>
                <a:spcPts val="0"/>
              </a:spcAft>
              <a:buClr>
                <a:srgbClr val="088BF5"/>
              </a:buClr>
              <a:buSzPts val="1000"/>
              <a:buNone/>
              <a:defRPr sz="1000">
                <a:solidFill>
                  <a:srgbClr val="088BF5"/>
                </a:solidFill>
              </a:defRPr>
            </a:lvl7pPr>
            <a:lvl8pPr lvl="7">
              <a:spcBef>
                <a:spcPts val="0"/>
              </a:spcBef>
              <a:spcAft>
                <a:spcPts val="0"/>
              </a:spcAft>
              <a:buClr>
                <a:srgbClr val="088BF5"/>
              </a:buClr>
              <a:buSzPts val="1000"/>
              <a:buNone/>
              <a:defRPr sz="1000">
                <a:solidFill>
                  <a:srgbClr val="088BF5"/>
                </a:solidFill>
              </a:defRPr>
            </a:lvl8pPr>
            <a:lvl9pPr lvl="8">
              <a:spcBef>
                <a:spcPts val="0"/>
              </a:spcBef>
              <a:spcAft>
                <a:spcPts val="0"/>
              </a:spcAft>
              <a:buClr>
                <a:srgbClr val="088BF5"/>
              </a:buClr>
              <a:buSzPts val="1000"/>
              <a:buNone/>
              <a:defRPr sz="1000">
                <a:solidFill>
                  <a:srgbClr val="088BF5"/>
                </a:solidFill>
              </a:defRPr>
            </a:lvl9pPr>
          </a:lstStyle>
          <a:p/>
        </p:txBody>
      </p:sp>
      <p:sp>
        <p:nvSpPr>
          <p:cNvPr id="652" name="Google Shape;652;p91"/>
          <p:cNvSpPr/>
          <p:nvPr>
            <p:ph idx="15" type="pic"/>
          </p:nvPr>
        </p:nvSpPr>
        <p:spPr>
          <a:xfrm>
            <a:off x="982444" y="2265163"/>
            <a:ext cx="924600" cy="924600"/>
          </a:xfrm>
          <a:prstGeom prst="ellipse">
            <a:avLst/>
          </a:prstGeom>
          <a:noFill/>
          <a:ln>
            <a:noFill/>
          </a:ln>
        </p:spPr>
      </p:sp>
      <p:sp>
        <p:nvSpPr>
          <p:cNvPr id="653" name="Google Shape;653;p91"/>
          <p:cNvSpPr/>
          <p:nvPr>
            <p:ph idx="16" type="pic"/>
          </p:nvPr>
        </p:nvSpPr>
        <p:spPr>
          <a:xfrm>
            <a:off x="2466191" y="2265187"/>
            <a:ext cx="924300" cy="924300"/>
          </a:xfrm>
          <a:prstGeom prst="ellipse">
            <a:avLst/>
          </a:prstGeom>
          <a:noFill/>
          <a:ln>
            <a:noFill/>
          </a:ln>
        </p:spPr>
      </p:sp>
      <p:sp>
        <p:nvSpPr>
          <p:cNvPr id="654" name="Google Shape;654;p91"/>
          <p:cNvSpPr/>
          <p:nvPr>
            <p:ph idx="17" type="pic"/>
          </p:nvPr>
        </p:nvSpPr>
        <p:spPr>
          <a:xfrm>
            <a:off x="3949787" y="2265187"/>
            <a:ext cx="924300" cy="924300"/>
          </a:xfrm>
          <a:prstGeom prst="ellipse">
            <a:avLst/>
          </a:prstGeom>
          <a:noFill/>
          <a:ln>
            <a:noFill/>
          </a:ln>
        </p:spPr>
      </p:sp>
      <p:sp>
        <p:nvSpPr>
          <p:cNvPr id="655" name="Google Shape;655;p91"/>
          <p:cNvSpPr/>
          <p:nvPr>
            <p:ph idx="18" type="pic"/>
          </p:nvPr>
        </p:nvSpPr>
        <p:spPr>
          <a:xfrm>
            <a:off x="5433384" y="2265187"/>
            <a:ext cx="924600" cy="924600"/>
          </a:xfrm>
          <a:prstGeom prst="ellipse">
            <a:avLst/>
          </a:prstGeom>
          <a:noFill/>
          <a:ln>
            <a:noFill/>
          </a:ln>
        </p:spPr>
      </p:sp>
      <p:sp>
        <p:nvSpPr>
          <p:cNvPr id="656" name="Google Shape;656;p91"/>
          <p:cNvSpPr/>
          <p:nvPr>
            <p:ph idx="19" type="pic"/>
          </p:nvPr>
        </p:nvSpPr>
        <p:spPr>
          <a:xfrm>
            <a:off x="6917131" y="2265175"/>
            <a:ext cx="924300" cy="924300"/>
          </a:xfrm>
          <a:prstGeom prst="ellipse">
            <a:avLst/>
          </a:prstGeom>
          <a:noFill/>
          <a:ln>
            <a:noFill/>
          </a:ln>
        </p:spPr>
      </p:sp>
    </p:spTree>
  </p:cSld>
  <p:clrMapOvr>
    <a:masterClrMapping/>
  </p:clrMapOvr>
</p:sldLayout>
</file>

<file path=ppt/slideLayouts/slideLayout8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j - Products">
  <p:cSld name="TITLE_AND_BODY_1_1_2_1_1_1">
    <p:bg>
      <p:bgPr>
        <a:solidFill>
          <a:srgbClr val="000000"/>
        </a:solidFill>
      </p:bgPr>
    </p:bg>
    <p:spTree>
      <p:nvGrpSpPr>
        <p:cNvPr id="657" name="Shape 657"/>
        <p:cNvGrpSpPr/>
        <p:nvPr/>
      </p:nvGrpSpPr>
      <p:grpSpPr>
        <a:xfrm>
          <a:off x="0" y="0"/>
          <a:ext cx="0" cy="0"/>
          <a:chOff x="0" y="0"/>
          <a:chExt cx="0" cy="0"/>
        </a:xfrm>
      </p:grpSpPr>
      <p:pic>
        <p:nvPicPr>
          <p:cNvPr id="658" name="Google Shape;658;p92"/>
          <p:cNvPicPr preferRelativeResize="0"/>
          <p:nvPr/>
        </p:nvPicPr>
        <p:blipFill rotWithShape="1">
          <a:blip r:embed="rId2">
            <a:alphaModFix/>
          </a:blip>
          <a:srcRect b="0" l="0" r="0" t="0"/>
          <a:stretch/>
        </p:blipFill>
        <p:spPr>
          <a:xfrm>
            <a:off x="221525" y="4810250"/>
            <a:ext cx="138325" cy="122950"/>
          </a:xfrm>
          <a:prstGeom prst="rect">
            <a:avLst/>
          </a:prstGeom>
          <a:noFill/>
          <a:ln>
            <a:noFill/>
          </a:ln>
        </p:spPr>
      </p:pic>
    </p:spTree>
  </p:cSld>
  <p:clrMapOvr>
    <a:masterClrMapping/>
  </p:clrMapOvr>
</p:sldLayout>
</file>

<file path=ppt/slideLayouts/slideLayout8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j - Products - Light">
  <p:cSld name="TITLE_AND_BODY_1_1_2_1_1_1_1">
    <p:bg>
      <p:bgPr>
        <a:solidFill>
          <a:schemeClr val="lt1"/>
        </a:solidFill>
      </p:bgPr>
    </p:bg>
    <p:spTree>
      <p:nvGrpSpPr>
        <p:cNvPr id="659" name="Shape 659"/>
        <p:cNvGrpSpPr/>
        <p:nvPr/>
      </p:nvGrpSpPr>
      <p:grpSpPr>
        <a:xfrm>
          <a:off x="0" y="0"/>
          <a:ext cx="0" cy="0"/>
          <a:chOff x="0" y="0"/>
          <a:chExt cx="0" cy="0"/>
        </a:xfrm>
      </p:grpSpPr>
      <p:pic>
        <p:nvPicPr>
          <p:cNvPr id="660" name="Google Shape;660;p93"/>
          <p:cNvPicPr preferRelativeResize="0"/>
          <p:nvPr/>
        </p:nvPicPr>
        <p:blipFill rotWithShape="1">
          <a:blip r:embed="rId2">
            <a:alphaModFix/>
          </a:blip>
          <a:srcRect b="0" l="0" r="0" t="0"/>
          <a:stretch/>
        </p:blipFill>
        <p:spPr>
          <a:xfrm>
            <a:off x="221525" y="4810250"/>
            <a:ext cx="138325" cy="122950"/>
          </a:xfrm>
          <a:prstGeom prst="rect">
            <a:avLst/>
          </a:prstGeom>
          <a:noFill/>
          <a:ln>
            <a:noFill/>
          </a:ln>
        </p:spPr>
      </p:pic>
    </p:spTree>
  </p:cSld>
  <p:clrMapOvr>
    <a:masterClrMapping/>
  </p:clrMapOvr>
</p:sldLayout>
</file>

<file path=ppt/slideLayouts/slideLayout8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 - 50/50 Image - Dark">
  <p:cSld name="TITLE_AND_BODY_1_1_1">
    <p:bg>
      <p:bgPr>
        <a:solidFill>
          <a:srgbClr val="000000"/>
        </a:solidFill>
      </p:bgPr>
    </p:bg>
    <p:spTree>
      <p:nvGrpSpPr>
        <p:cNvPr id="661" name="Shape 661"/>
        <p:cNvGrpSpPr/>
        <p:nvPr/>
      </p:nvGrpSpPr>
      <p:grpSpPr>
        <a:xfrm>
          <a:off x="0" y="0"/>
          <a:ext cx="0" cy="0"/>
          <a:chOff x="0" y="0"/>
          <a:chExt cx="0" cy="0"/>
        </a:xfrm>
      </p:grpSpPr>
      <p:sp>
        <p:nvSpPr>
          <p:cNvPr id="662" name="Google Shape;662;p94"/>
          <p:cNvSpPr/>
          <p:nvPr>
            <p:ph idx="2" type="pic"/>
          </p:nvPr>
        </p:nvSpPr>
        <p:spPr>
          <a:xfrm>
            <a:off x="4666675" y="0"/>
            <a:ext cx="4485000" cy="5143500"/>
          </a:xfrm>
          <a:prstGeom prst="rect">
            <a:avLst/>
          </a:prstGeom>
          <a:noFill/>
          <a:ln>
            <a:noFill/>
          </a:ln>
        </p:spPr>
      </p:sp>
      <p:sp>
        <p:nvSpPr>
          <p:cNvPr id="663" name="Google Shape;663;p94"/>
          <p:cNvSpPr txBox="1"/>
          <p:nvPr>
            <p:ph type="ctrTitle"/>
          </p:nvPr>
        </p:nvSpPr>
        <p:spPr>
          <a:xfrm>
            <a:off x="952300" y="923200"/>
            <a:ext cx="3244800" cy="916800"/>
          </a:xfrm>
          <a:prstGeom prst="rect">
            <a:avLst/>
          </a:prstGeom>
        </p:spPr>
        <p:txBody>
          <a:bodyPr anchorCtr="0" anchor="t" bIns="45725" lIns="0" spcFirstLastPara="1" rIns="45725" wrap="square" tIns="45725">
            <a:noAutofit/>
          </a:bodyPr>
          <a:lstStyle>
            <a:lvl1pPr lvl="0">
              <a:lnSpc>
                <a:spcPct val="95000"/>
              </a:lnSpc>
              <a:spcBef>
                <a:spcPts val="0"/>
              </a:spcBef>
              <a:spcAft>
                <a:spcPts val="0"/>
              </a:spcAft>
              <a:buClr>
                <a:schemeClr val="lt1"/>
              </a:buClr>
              <a:buSzPts val="2400"/>
              <a:buNone/>
              <a:defRPr sz="2400">
                <a:solidFill>
                  <a:schemeClr val="lt1"/>
                </a:solidFill>
              </a:defRPr>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pic>
        <p:nvPicPr>
          <p:cNvPr id="664" name="Google Shape;664;p94"/>
          <p:cNvPicPr preferRelativeResize="0"/>
          <p:nvPr/>
        </p:nvPicPr>
        <p:blipFill rotWithShape="1">
          <a:blip r:embed="rId2">
            <a:alphaModFix/>
          </a:blip>
          <a:srcRect b="0" l="0" r="0" t="0"/>
          <a:stretch/>
        </p:blipFill>
        <p:spPr>
          <a:xfrm>
            <a:off x="221525" y="210300"/>
            <a:ext cx="138325" cy="122950"/>
          </a:xfrm>
          <a:prstGeom prst="rect">
            <a:avLst/>
          </a:prstGeom>
          <a:noFill/>
          <a:ln>
            <a:noFill/>
          </a:ln>
        </p:spPr>
      </p:pic>
      <p:sp>
        <p:nvSpPr>
          <p:cNvPr id="665" name="Google Shape;665;p94"/>
          <p:cNvSpPr txBox="1"/>
          <p:nvPr>
            <p:ph idx="1" type="subTitle"/>
          </p:nvPr>
        </p:nvSpPr>
        <p:spPr>
          <a:xfrm>
            <a:off x="952300" y="210275"/>
            <a:ext cx="2903700" cy="123000"/>
          </a:xfrm>
          <a:prstGeom prst="rect">
            <a:avLst/>
          </a:prstGeom>
        </p:spPr>
        <p:txBody>
          <a:bodyPr anchorCtr="0" anchor="ctr" bIns="0" lIns="0" spcFirstLastPara="1" rIns="0" wrap="square" tIns="0">
            <a:noAutofit/>
          </a:bodyPr>
          <a:lstStyle>
            <a:lvl1pPr lvl="0">
              <a:lnSpc>
                <a:spcPct val="100000"/>
              </a:lnSpc>
              <a:spcBef>
                <a:spcPts val="0"/>
              </a:spcBef>
              <a:spcAft>
                <a:spcPts val="0"/>
              </a:spcAft>
              <a:buClr>
                <a:schemeClr val="lt1"/>
              </a:buClr>
              <a:buSzPts val="800"/>
              <a:buFont typeface="Montserrat SemiBold"/>
              <a:buNone/>
              <a:defRPr sz="800">
                <a:solidFill>
                  <a:schemeClr val="lt1"/>
                </a:solidFill>
                <a:latin typeface="Montserrat SemiBold"/>
                <a:ea typeface="Montserrat SemiBold"/>
                <a:cs typeface="Montserrat SemiBold"/>
                <a:sym typeface="Montserrat SemiBold"/>
              </a:defRPr>
            </a:lvl1pPr>
            <a:lvl2pPr lvl="1" algn="ctr">
              <a:lnSpc>
                <a:spcPct val="100000"/>
              </a:lnSpc>
              <a:spcBef>
                <a:spcPts val="0"/>
              </a:spcBef>
              <a:spcAft>
                <a:spcPts val="0"/>
              </a:spcAft>
              <a:buClr>
                <a:schemeClr val="lt1"/>
              </a:buClr>
              <a:buSzPts val="2800"/>
              <a:buNone/>
              <a:defRPr sz="2800">
                <a:solidFill>
                  <a:schemeClr val="lt1"/>
                </a:solidFill>
              </a:defRPr>
            </a:lvl2pPr>
            <a:lvl3pPr lvl="2" algn="ctr">
              <a:lnSpc>
                <a:spcPct val="100000"/>
              </a:lnSpc>
              <a:spcBef>
                <a:spcPts val="0"/>
              </a:spcBef>
              <a:spcAft>
                <a:spcPts val="0"/>
              </a:spcAft>
              <a:buClr>
                <a:schemeClr val="lt1"/>
              </a:buClr>
              <a:buSzPts val="2800"/>
              <a:buNone/>
              <a:defRPr sz="2800">
                <a:solidFill>
                  <a:schemeClr val="lt1"/>
                </a:solidFill>
              </a:defRPr>
            </a:lvl3pPr>
            <a:lvl4pPr lvl="3" algn="ctr">
              <a:lnSpc>
                <a:spcPct val="100000"/>
              </a:lnSpc>
              <a:spcBef>
                <a:spcPts val="0"/>
              </a:spcBef>
              <a:spcAft>
                <a:spcPts val="0"/>
              </a:spcAft>
              <a:buClr>
                <a:schemeClr val="lt1"/>
              </a:buClr>
              <a:buSzPts val="2800"/>
              <a:buNone/>
              <a:defRPr sz="2800">
                <a:solidFill>
                  <a:schemeClr val="lt1"/>
                </a:solidFill>
              </a:defRPr>
            </a:lvl4pPr>
            <a:lvl5pPr lvl="4" algn="ctr">
              <a:lnSpc>
                <a:spcPct val="100000"/>
              </a:lnSpc>
              <a:spcBef>
                <a:spcPts val="0"/>
              </a:spcBef>
              <a:spcAft>
                <a:spcPts val="0"/>
              </a:spcAft>
              <a:buClr>
                <a:schemeClr val="lt1"/>
              </a:buClr>
              <a:buSzPts val="2800"/>
              <a:buNone/>
              <a:defRPr sz="2800">
                <a:solidFill>
                  <a:schemeClr val="lt1"/>
                </a:solidFill>
              </a:defRPr>
            </a:lvl5pPr>
            <a:lvl6pPr lvl="5" algn="ctr">
              <a:lnSpc>
                <a:spcPct val="100000"/>
              </a:lnSpc>
              <a:spcBef>
                <a:spcPts val="0"/>
              </a:spcBef>
              <a:spcAft>
                <a:spcPts val="0"/>
              </a:spcAft>
              <a:buClr>
                <a:schemeClr val="lt1"/>
              </a:buClr>
              <a:buSzPts val="2800"/>
              <a:buNone/>
              <a:defRPr sz="2800">
                <a:solidFill>
                  <a:schemeClr val="lt1"/>
                </a:solidFill>
              </a:defRPr>
            </a:lvl6pPr>
            <a:lvl7pPr lvl="6" algn="ctr">
              <a:lnSpc>
                <a:spcPct val="100000"/>
              </a:lnSpc>
              <a:spcBef>
                <a:spcPts val="0"/>
              </a:spcBef>
              <a:spcAft>
                <a:spcPts val="0"/>
              </a:spcAft>
              <a:buClr>
                <a:schemeClr val="lt1"/>
              </a:buClr>
              <a:buSzPts val="2800"/>
              <a:buNone/>
              <a:defRPr sz="2800">
                <a:solidFill>
                  <a:schemeClr val="lt1"/>
                </a:solidFill>
              </a:defRPr>
            </a:lvl7pPr>
            <a:lvl8pPr lvl="7" algn="ctr">
              <a:lnSpc>
                <a:spcPct val="100000"/>
              </a:lnSpc>
              <a:spcBef>
                <a:spcPts val="0"/>
              </a:spcBef>
              <a:spcAft>
                <a:spcPts val="0"/>
              </a:spcAft>
              <a:buClr>
                <a:schemeClr val="lt1"/>
              </a:buClr>
              <a:buSzPts val="2800"/>
              <a:buNone/>
              <a:defRPr sz="2800">
                <a:solidFill>
                  <a:schemeClr val="lt1"/>
                </a:solidFill>
              </a:defRPr>
            </a:lvl8pPr>
            <a:lvl9pPr lvl="8" algn="ctr">
              <a:lnSpc>
                <a:spcPct val="100000"/>
              </a:lnSpc>
              <a:spcBef>
                <a:spcPts val="0"/>
              </a:spcBef>
              <a:spcAft>
                <a:spcPts val="0"/>
              </a:spcAft>
              <a:buClr>
                <a:schemeClr val="lt1"/>
              </a:buClr>
              <a:buSzPts val="2800"/>
              <a:buNone/>
              <a:defRPr sz="2800">
                <a:solidFill>
                  <a:schemeClr val="lt1"/>
                </a:solidFill>
              </a:defRPr>
            </a:lvl9pPr>
          </a:lstStyle>
          <a:p/>
        </p:txBody>
      </p:sp>
      <p:sp>
        <p:nvSpPr>
          <p:cNvPr id="666" name="Google Shape;666;p94"/>
          <p:cNvSpPr txBox="1"/>
          <p:nvPr/>
        </p:nvSpPr>
        <p:spPr>
          <a:xfrm rot="-5400000">
            <a:off x="-975112" y="3297988"/>
            <a:ext cx="2528700" cy="771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500">
                <a:solidFill>
                  <a:srgbClr val="666666"/>
                </a:solidFill>
                <a:latin typeface="Montserrat Medium"/>
                <a:ea typeface="Montserrat Medium"/>
                <a:cs typeface="Montserrat Medium"/>
                <a:sym typeface="Montserrat Medium"/>
              </a:rPr>
              <a:t>© 2023 Skydio, Inc. Proprietary &amp; Confidential</a:t>
            </a:r>
            <a:endParaRPr sz="500">
              <a:solidFill>
                <a:srgbClr val="666666"/>
              </a:solidFill>
              <a:latin typeface="Montserrat Medium"/>
              <a:ea typeface="Montserrat Medium"/>
              <a:cs typeface="Montserrat Medium"/>
              <a:sym typeface="Montserrat Medium"/>
            </a:endParaRPr>
          </a:p>
        </p:txBody>
      </p:sp>
      <p:sp>
        <p:nvSpPr>
          <p:cNvPr id="667" name="Google Shape;667;p94"/>
          <p:cNvSpPr txBox="1"/>
          <p:nvPr/>
        </p:nvSpPr>
        <p:spPr>
          <a:xfrm>
            <a:off x="202413" y="4779625"/>
            <a:ext cx="176700" cy="2388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fld id="{00000000-1234-1234-1234-123412341234}" type="slidenum">
              <a:rPr lang="en" sz="700">
                <a:solidFill>
                  <a:schemeClr val="lt1"/>
                </a:solidFill>
                <a:latin typeface="Montserrat Medium"/>
                <a:ea typeface="Montserrat Medium"/>
                <a:cs typeface="Montserrat Medium"/>
                <a:sym typeface="Montserrat Medium"/>
              </a:rPr>
              <a:t>‹#›</a:t>
            </a:fld>
            <a:endParaRPr sz="700">
              <a:solidFill>
                <a:schemeClr val="lt1"/>
              </a:solidFill>
              <a:latin typeface="Montserrat Medium"/>
              <a:ea typeface="Montserrat Medium"/>
              <a:cs typeface="Montserrat Medium"/>
              <a:sym typeface="Montserrat Medium"/>
            </a:endParaRPr>
          </a:p>
        </p:txBody>
      </p:sp>
      <p:sp>
        <p:nvSpPr>
          <p:cNvPr id="668" name="Google Shape;668;p94"/>
          <p:cNvSpPr txBox="1"/>
          <p:nvPr>
            <p:ph idx="3" type="body"/>
          </p:nvPr>
        </p:nvSpPr>
        <p:spPr>
          <a:xfrm>
            <a:off x="885925" y="2778988"/>
            <a:ext cx="3068100" cy="1925700"/>
          </a:xfrm>
          <a:prstGeom prst="rect">
            <a:avLst/>
          </a:prstGeom>
        </p:spPr>
        <p:txBody>
          <a:bodyPr anchorCtr="0" anchor="t" bIns="91425" lIns="91425" spcFirstLastPara="1" rIns="91425" wrap="square" tIns="91425">
            <a:noAutofit/>
          </a:bodyPr>
          <a:lstStyle>
            <a:lvl1pPr indent="-285750" lvl="0" marL="457200">
              <a:spcBef>
                <a:spcPts val="0"/>
              </a:spcBef>
              <a:spcAft>
                <a:spcPts val="0"/>
              </a:spcAft>
              <a:buSzPts val="900"/>
              <a:buChar char="●"/>
              <a:defRPr sz="900"/>
            </a:lvl1pPr>
            <a:lvl2pPr indent="-285750" lvl="1" marL="914400">
              <a:spcBef>
                <a:spcPts val="0"/>
              </a:spcBef>
              <a:spcAft>
                <a:spcPts val="0"/>
              </a:spcAft>
              <a:buSzPts val="900"/>
              <a:buChar char="○"/>
              <a:defRPr sz="900"/>
            </a:lvl2pPr>
            <a:lvl3pPr indent="-285750" lvl="2" marL="1371600">
              <a:spcBef>
                <a:spcPts val="0"/>
              </a:spcBef>
              <a:spcAft>
                <a:spcPts val="0"/>
              </a:spcAft>
              <a:buSzPts val="900"/>
              <a:buChar char="■"/>
              <a:defRPr sz="900"/>
            </a:lvl3pPr>
            <a:lvl4pPr indent="-285750" lvl="3" marL="1828800">
              <a:spcBef>
                <a:spcPts val="0"/>
              </a:spcBef>
              <a:spcAft>
                <a:spcPts val="0"/>
              </a:spcAft>
              <a:buSzPts val="900"/>
              <a:buChar char="●"/>
              <a:defRPr sz="900"/>
            </a:lvl4pPr>
            <a:lvl5pPr indent="-285750" lvl="4" marL="2286000">
              <a:spcBef>
                <a:spcPts val="0"/>
              </a:spcBef>
              <a:spcAft>
                <a:spcPts val="0"/>
              </a:spcAft>
              <a:buSzPts val="900"/>
              <a:buChar char="○"/>
              <a:defRPr sz="900"/>
            </a:lvl5pPr>
            <a:lvl6pPr indent="-285750" lvl="5" marL="2743200">
              <a:spcBef>
                <a:spcPts val="0"/>
              </a:spcBef>
              <a:spcAft>
                <a:spcPts val="0"/>
              </a:spcAft>
              <a:buSzPts val="900"/>
              <a:buChar char="■"/>
              <a:defRPr sz="900"/>
            </a:lvl6pPr>
            <a:lvl7pPr indent="-285750" lvl="6" marL="3200400">
              <a:spcBef>
                <a:spcPts val="0"/>
              </a:spcBef>
              <a:spcAft>
                <a:spcPts val="0"/>
              </a:spcAft>
              <a:buSzPts val="900"/>
              <a:buChar char="●"/>
              <a:defRPr sz="900"/>
            </a:lvl7pPr>
            <a:lvl8pPr indent="-285750" lvl="7" marL="3657600">
              <a:spcBef>
                <a:spcPts val="0"/>
              </a:spcBef>
              <a:spcAft>
                <a:spcPts val="0"/>
              </a:spcAft>
              <a:buSzPts val="900"/>
              <a:buChar char="○"/>
              <a:defRPr sz="900"/>
            </a:lvl8pPr>
            <a:lvl9pPr indent="-285750" lvl="8" marL="4114800">
              <a:spcBef>
                <a:spcPts val="0"/>
              </a:spcBef>
              <a:spcAft>
                <a:spcPts val="0"/>
              </a:spcAft>
              <a:buSzPts val="900"/>
              <a:buChar char="■"/>
              <a:defRPr sz="900"/>
            </a:lvl9pPr>
          </a:lstStyle>
          <a:p/>
        </p:txBody>
      </p:sp>
      <p:sp>
        <p:nvSpPr>
          <p:cNvPr id="669" name="Google Shape;669;p94"/>
          <p:cNvSpPr txBox="1"/>
          <p:nvPr>
            <p:ph idx="4" type="subTitle"/>
          </p:nvPr>
        </p:nvSpPr>
        <p:spPr>
          <a:xfrm>
            <a:off x="921713" y="2265025"/>
            <a:ext cx="3244800" cy="432000"/>
          </a:xfrm>
          <a:prstGeom prst="rect">
            <a:avLst/>
          </a:prstGeom>
        </p:spPr>
        <p:txBody>
          <a:bodyPr anchorCtr="0" anchor="t" bIns="45725" lIns="45725" spcFirstLastPara="1" rIns="45725" wrap="square" tIns="45725">
            <a:noAutofit/>
          </a:bodyPr>
          <a:lstStyle>
            <a:lvl1pPr lvl="0">
              <a:spcBef>
                <a:spcPts val="0"/>
              </a:spcBef>
              <a:spcAft>
                <a:spcPts val="0"/>
              </a:spcAft>
              <a:buClr>
                <a:srgbClr val="088BF5"/>
              </a:buClr>
              <a:buSzPts val="1200"/>
              <a:buNone/>
              <a:defRPr sz="1200">
                <a:solidFill>
                  <a:srgbClr val="088BF5"/>
                </a:solidFill>
              </a:defRPr>
            </a:lvl1pPr>
            <a:lvl2pPr lvl="1">
              <a:spcBef>
                <a:spcPts val="0"/>
              </a:spcBef>
              <a:spcAft>
                <a:spcPts val="0"/>
              </a:spcAft>
              <a:buSzPts val="1200"/>
              <a:buNone/>
              <a:defRPr sz="1200"/>
            </a:lvl2pPr>
            <a:lvl3pPr lvl="2">
              <a:spcBef>
                <a:spcPts val="0"/>
              </a:spcBef>
              <a:spcAft>
                <a:spcPts val="0"/>
              </a:spcAft>
              <a:buSzPts val="1200"/>
              <a:buNone/>
              <a:defRPr sz="1200"/>
            </a:lvl3pPr>
            <a:lvl4pPr lvl="3">
              <a:spcBef>
                <a:spcPts val="0"/>
              </a:spcBef>
              <a:spcAft>
                <a:spcPts val="0"/>
              </a:spcAft>
              <a:buSzPts val="1200"/>
              <a:buNone/>
              <a:defRPr sz="1200"/>
            </a:lvl4pPr>
            <a:lvl5pPr lvl="4">
              <a:spcBef>
                <a:spcPts val="0"/>
              </a:spcBef>
              <a:spcAft>
                <a:spcPts val="0"/>
              </a:spcAft>
              <a:buSzPts val="1200"/>
              <a:buNone/>
              <a:defRPr sz="1200"/>
            </a:lvl5pPr>
            <a:lvl6pPr lvl="5">
              <a:spcBef>
                <a:spcPts val="0"/>
              </a:spcBef>
              <a:spcAft>
                <a:spcPts val="0"/>
              </a:spcAft>
              <a:buSzPts val="1200"/>
              <a:buNone/>
              <a:defRPr sz="1200"/>
            </a:lvl6pPr>
            <a:lvl7pPr lvl="6">
              <a:spcBef>
                <a:spcPts val="0"/>
              </a:spcBef>
              <a:spcAft>
                <a:spcPts val="0"/>
              </a:spcAft>
              <a:buSzPts val="1200"/>
              <a:buNone/>
              <a:defRPr sz="1200"/>
            </a:lvl7pPr>
            <a:lvl8pPr lvl="7">
              <a:spcBef>
                <a:spcPts val="0"/>
              </a:spcBef>
              <a:spcAft>
                <a:spcPts val="0"/>
              </a:spcAft>
              <a:buSzPts val="1200"/>
              <a:buNone/>
              <a:defRPr sz="1200"/>
            </a:lvl8pPr>
            <a:lvl9pPr lvl="8">
              <a:spcBef>
                <a:spcPts val="0"/>
              </a:spcBef>
              <a:spcAft>
                <a:spcPts val="0"/>
              </a:spcAft>
              <a:buSzPts val="1200"/>
              <a:buNone/>
              <a:defRPr sz="1200"/>
            </a:lvl9pPr>
          </a:lstStyle>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 - 50/50 Image - Light">
  <p:cSld name="TITLE_AND_BODY_1_1_1_2">
    <p:bg>
      <p:bgPr>
        <a:solidFill>
          <a:schemeClr val="lt1"/>
        </a:solidFill>
      </p:bgPr>
    </p:bg>
    <p:spTree>
      <p:nvGrpSpPr>
        <p:cNvPr id="670" name="Shape 670"/>
        <p:cNvGrpSpPr/>
        <p:nvPr/>
      </p:nvGrpSpPr>
      <p:grpSpPr>
        <a:xfrm>
          <a:off x="0" y="0"/>
          <a:ext cx="0" cy="0"/>
          <a:chOff x="0" y="0"/>
          <a:chExt cx="0" cy="0"/>
        </a:xfrm>
      </p:grpSpPr>
      <p:sp>
        <p:nvSpPr>
          <p:cNvPr id="671" name="Google Shape;671;p95"/>
          <p:cNvSpPr/>
          <p:nvPr>
            <p:ph idx="2" type="pic"/>
          </p:nvPr>
        </p:nvSpPr>
        <p:spPr>
          <a:xfrm>
            <a:off x="4666675" y="0"/>
            <a:ext cx="4485000" cy="5143500"/>
          </a:xfrm>
          <a:prstGeom prst="rect">
            <a:avLst/>
          </a:prstGeom>
          <a:noFill/>
          <a:ln>
            <a:noFill/>
          </a:ln>
        </p:spPr>
      </p:sp>
      <p:sp>
        <p:nvSpPr>
          <p:cNvPr id="672" name="Google Shape;672;p95"/>
          <p:cNvSpPr txBox="1"/>
          <p:nvPr>
            <p:ph type="ctrTitle"/>
          </p:nvPr>
        </p:nvSpPr>
        <p:spPr>
          <a:xfrm>
            <a:off x="952300" y="923200"/>
            <a:ext cx="3244800" cy="916800"/>
          </a:xfrm>
          <a:prstGeom prst="rect">
            <a:avLst/>
          </a:prstGeom>
        </p:spPr>
        <p:txBody>
          <a:bodyPr anchorCtr="0" anchor="t" bIns="45725" lIns="0" spcFirstLastPara="1" rIns="45725" wrap="square" tIns="45725">
            <a:noAutofit/>
          </a:bodyPr>
          <a:lstStyle>
            <a:lvl1pPr lvl="0">
              <a:lnSpc>
                <a:spcPct val="95000"/>
              </a:lnSpc>
              <a:spcBef>
                <a:spcPts val="0"/>
              </a:spcBef>
              <a:spcAft>
                <a:spcPts val="0"/>
              </a:spcAft>
              <a:buSzPts val="2400"/>
              <a:buNone/>
              <a:defRPr sz="24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673" name="Google Shape;673;p95"/>
          <p:cNvSpPr txBox="1"/>
          <p:nvPr>
            <p:ph idx="1" type="body"/>
          </p:nvPr>
        </p:nvSpPr>
        <p:spPr>
          <a:xfrm>
            <a:off x="885925" y="2778988"/>
            <a:ext cx="3068100" cy="1925700"/>
          </a:xfrm>
          <a:prstGeom prst="rect">
            <a:avLst/>
          </a:prstGeom>
        </p:spPr>
        <p:txBody>
          <a:bodyPr anchorCtr="0" anchor="t" bIns="91425" lIns="91425" spcFirstLastPara="1" rIns="91425" wrap="square" tIns="91425">
            <a:noAutofit/>
          </a:bodyPr>
          <a:lstStyle>
            <a:lvl1pPr indent="-285750" lvl="0" marL="457200">
              <a:spcBef>
                <a:spcPts val="0"/>
              </a:spcBef>
              <a:spcAft>
                <a:spcPts val="0"/>
              </a:spcAft>
              <a:buClr>
                <a:srgbClr val="666666"/>
              </a:buClr>
              <a:buSzPts val="900"/>
              <a:buChar char="●"/>
              <a:defRPr sz="900">
                <a:solidFill>
                  <a:srgbClr val="666666"/>
                </a:solidFill>
              </a:defRPr>
            </a:lvl1pPr>
            <a:lvl2pPr indent="-285750" lvl="1" marL="914400">
              <a:spcBef>
                <a:spcPts val="0"/>
              </a:spcBef>
              <a:spcAft>
                <a:spcPts val="0"/>
              </a:spcAft>
              <a:buClr>
                <a:srgbClr val="666666"/>
              </a:buClr>
              <a:buSzPts val="900"/>
              <a:buChar char="○"/>
              <a:defRPr sz="900">
                <a:solidFill>
                  <a:srgbClr val="666666"/>
                </a:solidFill>
              </a:defRPr>
            </a:lvl2pPr>
            <a:lvl3pPr indent="-285750" lvl="2" marL="1371600">
              <a:spcBef>
                <a:spcPts val="0"/>
              </a:spcBef>
              <a:spcAft>
                <a:spcPts val="0"/>
              </a:spcAft>
              <a:buClr>
                <a:srgbClr val="666666"/>
              </a:buClr>
              <a:buSzPts val="900"/>
              <a:buChar char="■"/>
              <a:defRPr sz="900">
                <a:solidFill>
                  <a:srgbClr val="666666"/>
                </a:solidFill>
              </a:defRPr>
            </a:lvl3pPr>
            <a:lvl4pPr indent="-285750" lvl="3" marL="1828800">
              <a:spcBef>
                <a:spcPts val="0"/>
              </a:spcBef>
              <a:spcAft>
                <a:spcPts val="0"/>
              </a:spcAft>
              <a:buClr>
                <a:srgbClr val="666666"/>
              </a:buClr>
              <a:buSzPts val="900"/>
              <a:buChar char="●"/>
              <a:defRPr sz="900">
                <a:solidFill>
                  <a:srgbClr val="666666"/>
                </a:solidFill>
              </a:defRPr>
            </a:lvl4pPr>
            <a:lvl5pPr indent="-285750" lvl="4" marL="2286000">
              <a:spcBef>
                <a:spcPts val="0"/>
              </a:spcBef>
              <a:spcAft>
                <a:spcPts val="0"/>
              </a:spcAft>
              <a:buClr>
                <a:srgbClr val="666666"/>
              </a:buClr>
              <a:buSzPts val="900"/>
              <a:buChar char="○"/>
              <a:defRPr sz="900">
                <a:solidFill>
                  <a:srgbClr val="666666"/>
                </a:solidFill>
              </a:defRPr>
            </a:lvl5pPr>
            <a:lvl6pPr indent="-285750" lvl="5" marL="2743200">
              <a:spcBef>
                <a:spcPts val="0"/>
              </a:spcBef>
              <a:spcAft>
                <a:spcPts val="0"/>
              </a:spcAft>
              <a:buClr>
                <a:srgbClr val="666666"/>
              </a:buClr>
              <a:buSzPts val="900"/>
              <a:buChar char="■"/>
              <a:defRPr sz="900">
                <a:solidFill>
                  <a:srgbClr val="666666"/>
                </a:solidFill>
              </a:defRPr>
            </a:lvl6pPr>
            <a:lvl7pPr indent="-285750" lvl="6" marL="3200400">
              <a:spcBef>
                <a:spcPts val="0"/>
              </a:spcBef>
              <a:spcAft>
                <a:spcPts val="0"/>
              </a:spcAft>
              <a:buClr>
                <a:srgbClr val="666666"/>
              </a:buClr>
              <a:buSzPts val="900"/>
              <a:buChar char="●"/>
              <a:defRPr sz="900">
                <a:solidFill>
                  <a:srgbClr val="666666"/>
                </a:solidFill>
              </a:defRPr>
            </a:lvl7pPr>
            <a:lvl8pPr indent="-285750" lvl="7" marL="3657600">
              <a:spcBef>
                <a:spcPts val="0"/>
              </a:spcBef>
              <a:spcAft>
                <a:spcPts val="0"/>
              </a:spcAft>
              <a:buClr>
                <a:srgbClr val="666666"/>
              </a:buClr>
              <a:buSzPts val="900"/>
              <a:buChar char="○"/>
              <a:defRPr sz="900">
                <a:solidFill>
                  <a:srgbClr val="666666"/>
                </a:solidFill>
              </a:defRPr>
            </a:lvl8pPr>
            <a:lvl9pPr indent="-285750" lvl="8" marL="4114800">
              <a:spcBef>
                <a:spcPts val="0"/>
              </a:spcBef>
              <a:spcAft>
                <a:spcPts val="0"/>
              </a:spcAft>
              <a:buClr>
                <a:srgbClr val="666666"/>
              </a:buClr>
              <a:buSzPts val="900"/>
              <a:buChar char="■"/>
              <a:defRPr sz="900">
                <a:solidFill>
                  <a:srgbClr val="666666"/>
                </a:solidFill>
              </a:defRPr>
            </a:lvl9pPr>
          </a:lstStyle>
          <a:p/>
        </p:txBody>
      </p:sp>
      <p:sp>
        <p:nvSpPr>
          <p:cNvPr id="674" name="Google Shape;674;p95"/>
          <p:cNvSpPr txBox="1"/>
          <p:nvPr>
            <p:ph idx="3" type="subTitle"/>
          </p:nvPr>
        </p:nvSpPr>
        <p:spPr>
          <a:xfrm>
            <a:off x="921713" y="2265025"/>
            <a:ext cx="3244800" cy="432000"/>
          </a:xfrm>
          <a:prstGeom prst="rect">
            <a:avLst/>
          </a:prstGeom>
        </p:spPr>
        <p:txBody>
          <a:bodyPr anchorCtr="0" anchor="t" bIns="45725" lIns="45725" spcFirstLastPara="1" rIns="45725" wrap="square" tIns="45725">
            <a:noAutofit/>
          </a:bodyPr>
          <a:lstStyle>
            <a:lvl1pPr lvl="0">
              <a:spcBef>
                <a:spcPts val="0"/>
              </a:spcBef>
              <a:spcAft>
                <a:spcPts val="0"/>
              </a:spcAft>
              <a:buClr>
                <a:srgbClr val="088BF5"/>
              </a:buClr>
              <a:buSzPts val="1200"/>
              <a:buNone/>
              <a:defRPr sz="1200">
                <a:solidFill>
                  <a:srgbClr val="088BF5"/>
                </a:solidFill>
              </a:defRPr>
            </a:lvl1pPr>
            <a:lvl2pPr lvl="1">
              <a:spcBef>
                <a:spcPts val="0"/>
              </a:spcBef>
              <a:spcAft>
                <a:spcPts val="0"/>
              </a:spcAft>
              <a:buSzPts val="1200"/>
              <a:buNone/>
              <a:defRPr sz="1200"/>
            </a:lvl2pPr>
            <a:lvl3pPr lvl="2">
              <a:spcBef>
                <a:spcPts val="0"/>
              </a:spcBef>
              <a:spcAft>
                <a:spcPts val="0"/>
              </a:spcAft>
              <a:buSzPts val="1200"/>
              <a:buNone/>
              <a:defRPr sz="1200"/>
            </a:lvl3pPr>
            <a:lvl4pPr lvl="3">
              <a:spcBef>
                <a:spcPts val="0"/>
              </a:spcBef>
              <a:spcAft>
                <a:spcPts val="0"/>
              </a:spcAft>
              <a:buSzPts val="1200"/>
              <a:buNone/>
              <a:defRPr sz="1200"/>
            </a:lvl4pPr>
            <a:lvl5pPr lvl="4">
              <a:spcBef>
                <a:spcPts val="0"/>
              </a:spcBef>
              <a:spcAft>
                <a:spcPts val="0"/>
              </a:spcAft>
              <a:buSzPts val="1200"/>
              <a:buNone/>
              <a:defRPr sz="1200"/>
            </a:lvl5pPr>
            <a:lvl6pPr lvl="5">
              <a:spcBef>
                <a:spcPts val="0"/>
              </a:spcBef>
              <a:spcAft>
                <a:spcPts val="0"/>
              </a:spcAft>
              <a:buSzPts val="1200"/>
              <a:buNone/>
              <a:defRPr sz="1200"/>
            </a:lvl6pPr>
            <a:lvl7pPr lvl="6">
              <a:spcBef>
                <a:spcPts val="0"/>
              </a:spcBef>
              <a:spcAft>
                <a:spcPts val="0"/>
              </a:spcAft>
              <a:buSzPts val="1200"/>
              <a:buNone/>
              <a:defRPr sz="1200"/>
            </a:lvl7pPr>
            <a:lvl8pPr lvl="7">
              <a:spcBef>
                <a:spcPts val="0"/>
              </a:spcBef>
              <a:spcAft>
                <a:spcPts val="0"/>
              </a:spcAft>
              <a:buSzPts val="1200"/>
              <a:buNone/>
              <a:defRPr sz="1200"/>
            </a:lvl8pPr>
            <a:lvl9pPr lvl="8">
              <a:spcBef>
                <a:spcPts val="0"/>
              </a:spcBef>
              <a:spcAft>
                <a:spcPts val="0"/>
              </a:spcAft>
              <a:buSzPts val="1200"/>
              <a:buNone/>
              <a:defRPr sz="1200"/>
            </a:lvl9pPr>
          </a:lstStyle>
          <a:p/>
        </p:txBody>
      </p:sp>
      <p:pic>
        <p:nvPicPr>
          <p:cNvPr id="675" name="Google Shape;675;p95"/>
          <p:cNvPicPr preferRelativeResize="0"/>
          <p:nvPr/>
        </p:nvPicPr>
        <p:blipFill rotWithShape="1">
          <a:blip r:embed="rId2">
            <a:alphaModFix/>
          </a:blip>
          <a:srcRect b="0" l="0" r="0" t="0"/>
          <a:stretch/>
        </p:blipFill>
        <p:spPr>
          <a:xfrm>
            <a:off x="221525" y="210300"/>
            <a:ext cx="138325" cy="122950"/>
          </a:xfrm>
          <a:prstGeom prst="rect">
            <a:avLst/>
          </a:prstGeom>
          <a:noFill/>
          <a:ln>
            <a:noFill/>
          </a:ln>
        </p:spPr>
      </p:pic>
      <p:sp>
        <p:nvSpPr>
          <p:cNvPr id="676" name="Google Shape;676;p95"/>
          <p:cNvSpPr txBox="1"/>
          <p:nvPr>
            <p:ph idx="4" type="subTitle"/>
          </p:nvPr>
        </p:nvSpPr>
        <p:spPr>
          <a:xfrm>
            <a:off x="952300" y="210275"/>
            <a:ext cx="2903700" cy="123000"/>
          </a:xfrm>
          <a:prstGeom prst="rect">
            <a:avLst/>
          </a:prstGeom>
        </p:spPr>
        <p:txBody>
          <a:bodyPr anchorCtr="0" anchor="ctr" bIns="0" lIns="0" spcFirstLastPara="1" rIns="0" wrap="square" tIns="0">
            <a:noAutofit/>
          </a:bodyPr>
          <a:lstStyle>
            <a:lvl1pPr lvl="0">
              <a:lnSpc>
                <a:spcPct val="100000"/>
              </a:lnSpc>
              <a:spcBef>
                <a:spcPts val="0"/>
              </a:spcBef>
              <a:spcAft>
                <a:spcPts val="0"/>
              </a:spcAft>
              <a:buClr>
                <a:schemeClr val="dk1"/>
              </a:buClr>
              <a:buSzPts val="800"/>
              <a:buFont typeface="Montserrat SemiBold"/>
              <a:buNone/>
              <a:defRPr sz="800">
                <a:solidFill>
                  <a:schemeClr val="dk1"/>
                </a:solidFill>
                <a:latin typeface="Montserrat SemiBold"/>
                <a:ea typeface="Montserrat SemiBold"/>
                <a:cs typeface="Montserrat SemiBold"/>
                <a:sym typeface="Montserrat SemiBold"/>
              </a:defRPr>
            </a:lvl1pPr>
            <a:lvl2pPr lvl="1" algn="ctr">
              <a:lnSpc>
                <a:spcPct val="100000"/>
              </a:lnSpc>
              <a:spcBef>
                <a:spcPts val="0"/>
              </a:spcBef>
              <a:spcAft>
                <a:spcPts val="0"/>
              </a:spcAft>
              <a:buClr>
                <a:schemeClr val="lt1"/>
              </a:buClr>
              <a:buSzPts val="2800"/>
              <a:buNone/>
              <a:defRPr sz="2800">
                <a:solidFill>
                  <a:schemeClr val="lt1"/>
                </a:solidFill>
              </a:defRPr>
            </a:lvl2pPr>
            <a:lvl3pPr lvl="2" algn="ctr">
              <a:lnSpc>
                <a:spcPct val="100000"/>
              </a:lnSpc>
              <a:spcBef>
                <a:spcPts val="0"/>
              </a:spcBef>
              <a:spcAft>
                <a:spcPts val="0"/>
              </a:spcAft>
              <a:buClr>
                <a:schemeClr val="lt1"/>
              </a:buClr>
              <a:buSzPts val="2800"/>
              <a:buNone/>
              <a:defRPr sz="2800">
                <a:solidFill>
                  <a:schemeClr val="lt1"/>
                </a:solidFill>
              </a:defRPr>
            </a:lvl3pPr>
            <a:lvl4pPr lvl="3" algn="ctr">
              <a:lnSpc>
                <a:spcPct val="100000"/>
              </a:lnSpc>
              <a:spcBef>
                <a:spcPts val="0"/>
              </a:spcBef>
              <a:spcAft>
                <a:spcPts val="0"/>
              </a:spcAft>
              <a:buClr>
                <a:schemeClr val="lt1"/>
              </a:buClr>
              <a:buSzPts val="2800"/>
              <a:buNone/>
              <a:defRPr sz="2800">
                <a:solidFill>
                  <a:schemeClr val="lt1"/>
                </a:solidFill>
              </a:defRPr>
            </a:lvl4pPr>
            <a:lvl5pPr lvl="4" algn="ctr">
              <a:lnSpc>
                <a:spcPct val="100000"/>
              </a:lnSpc>
              <a:spcBef>
                <a:spcPts val="0"/>
              </a:spcBef>
              <a:spcAft>
                <a:spcPts val="0"/>
              </a:spcAft>
              <a:buClr>
                <a:schemeClr val="lt1"/>
              </a:buClr>
              <a:buSzPts val="2800"/>
              <a:buNone/>
              <a:defRPr sz="2800">
                <a:solidFill>
                  <a:schemeClr val="lt1"/>
                </a:solidFill>
              </a:defRPr>
            </a:lvl5pPr>
            <a:lvl6pPr lvl="5" algn="ctr">
              <a:lnSpc>
                <a:spcPct val="100000"/>
              </a:lnSpc>
              <a:spcBef>
                <a:spcPts val="0"/>
              </a:spcBef>
              <a:spcAft>
                <a:spcPts val="0"/>
              </a:spcAft>
              <a:buClr>
                <a:schemeClr val="lt1"/>
              </a:buClr>
              <a:buSzPts val="2800"/>
              <a:buNone/>
              <a:defRPr sz="2800">
                <a:solidFill>
                  <a:schemeClr val="lt1"/>
                </a:solidFill>
              </a:defRPr>
            </a:lvl6pPr>
            <a:lvl7pPr lvl="6" algn="ctr">
              <a:lnSpc>
                <a:spcPct val="100000"/>
              </a:lnSpc>
              <a:spcBef>
                <a:spcPts val="0"/>
              </a:spcBef>
              <a:spcAft>
                <a:spcPts val="0"/>
              </a:spcAft>
              <a:buClr>
                <a:schemeClr val="lt1"/>
              </a:buClr>
              <a:buSzPts val="2800"/>
              <a:buNone/>
              <a:defRPr sz="2800">
                <a:solidFill>
                  <a:schemeClr val="lt1"/>
                </a:solidFill>
              </a:defRPr>
            </a:lvl7pPr>
            <a:lvl8pPr lvl="7" algn="ctr">
              <a:lnSpc>
                <a:spcPct val="100000"/>
              </a:lnSpc>
              <a:spcBef>
                <a:spcPts val="0"/>
              </a:spcBef>
              <a:spcAft>
                <a:spcPts val="0"/>
              </a:spcAft>
              <a:buClr>
                <a:schemeClr val="lt1"/>
              </a:buClr>
              <a:buSzPts val="2800"/>
              <a:buNone/>
              <a:defRPr sz="2800">
                <a:solidFill>
                  <a:schemeClr val="lt1"/>
                </a:solidFill>
              </a:defRPr>
            </a:lvl8pPr>
            <a:lvl9pPr lvl="8" algn="ctr">
              <a:lnSpc>
                <a:spcPct val="100000"/>
              </a:lnSpc>
              <a:spcBef>
                <a:spcPts val="0"/>
              </a:spcBef>
              <a:spcAft>
                <a:spcPts val="0"/>
              </a:spcAft>
              <a:buClr>
                <a:schemeClr val="lt1"/>
              </a:buClr>
              <a:buSzPts val="2800"/>
              <a:buNone/>
              <a:defRPr sz="2800">
                <a:solidFill>
                  <a:schemeClr val="lt1"/>
                </a:solidFill>
              </a:defRPr>
            </a:lvl9pPr>
          </a:lstStyle>
          <a:p/>
        </p:txBody>
      </p:sp>
      <p:sp>
        <p:nvSpPr>
          <p:cNvPr id="677" name="Google Shape;677;p95"/>
          <p:cNvSpPr txBox="1"/>
          <p:nvPr/>
        </p:nvSpPr>
        <p:spPr>
          <a:xfrm rot="-5400000">
            <a:off x="-975112" y="3297988"/>
            <a:ext cx="2528700" cy="771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500">
                <a:solidFill>
                  <a:srgbClr val="999999"/>
                </a:solidFill>
                <a:latin typeface="Montserrat Medium"/>
                <a:ea typeface="Montserrat Medium"/>
                <a:cs typeface="Montserrat Medium"/>
                <a:sym typeface="Montserrat Medium"/>
              </a:rPr>
              <a:t>© 2023 Skydio, Inc. Proprietary &amp; Confidential</a:t>
            </a:r>
            <a:endParaRPr sz="500">
              <a:solidFill>
                <a:srgbClr val="999999"/>
              </a:solidFill>
              <a:latin typeface="Montserrat Medium"/>
              <a:ea typeface="Montserrat Medium"/>
              <a:cs typeface="Montserrat Medium"/>
              <a:sym typeface="Montserrat Medium"/>
            </a:endParaRPr>
          </a:p>
        </p:txBody>
      </p:sp>
      <p:sp>
        <p:nvSpPr>
          <p:cNvPr id="678" name="Google Shape;678;p95"/>
          <p:cNvSpPr txBox="1"/>
          <p:nvPr/>
        </p:nvSpPr>
        <p:spPr>
          <a:xfrm>
            <a:off x="202413" y="4779625"/>
            <a:ext cx="176700" cy="2388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fld id="{00000000-1234-1234-1234-123412341234}" type="slidenum">
              <a:rPr lang="en" sz="700">
                <a:solidFill>
                  <a:schemeClr val="dk1"/>
                </a:solidFill>
                <a:latin typeface="Montserrat Medium"/>
                <a:ea typeface="Montserrat Medium"/>
                <a:cs typeface="Montserrat Medium"/>
                <a:sym typeface="Montserrat Medium"/>
              </a:rPr>
              <a:t>‹#›</a:t>
            </a:fld>
            <a:endParaRPr sz="700">
              <a:solidFill>
                <a:schemeClr val="dk1"/>
              </a:solidFill>
              <a:latin typeface="Montserrat Medium"/>
              <a:ea typeface="Montserrat Medium"/>
              <a:cs typeface="Montserrat Medium"/>
              <a:sym typeface="Montserrat Medium"/>
            </a:endParaRPr>
          </a:p>
        </p:txBody>
      </p:sp>
    </p:spTree>
  </p:cSld>
  <p:clrMapOvr>
    <a:masterClrMapping/>
  </p:clrMapOvr>
</p:sldLayout>
</file>

<file path=ppt/slideLayouts/slideLayout9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 - 70/30 Image - Dark">
  <p:cSld name="TITLE_AND_BODY_1_1_1_1">
    <p:bg>
      <p:bgPr>
        <a:solidFill>
          <a:srgbClr val="000000"/>
        </a:solidFill>
      </p:bgPr>
    </p:bg>
    <p:spTree>
      <p:nvGrpSpPr>
        <p:cNvPr id="679" name="Shape 679"/>
        <p:cNvGrpSpPr/>
        <p:nvPr/>
      </p:nvGrpSpPr>
      <p:grpSpPr>
        <a:xfrm>
          <a:off x="0" y="0"/>
          <a:ext cx="0" cy="0"/>
          <a:chOff x="0" y="0"/>
          <a:chExt cx="0" cy="0"/>
        </a:xfrm>
      </p:grpSpPr>
      <p:sp>
        <p:nvSpPr>
          <p:cNvPr id="680" name="Google Shape;680;p96"/>
          <p:cNvSpPr/>
          <p:nvPr>
            <p:ph idx="2" type="pic"/>
          </p:nvPr>
        </p:nvSpPr>
        <p:spPr>
          <a:xfrm>
            <a:off x="6136825" y="0"/>
            <a:ext cx="3007200" cy="5143500"/>
          </a:xfrm>
          <a:prstGeom prst="rect">
            <a:avLst/>
          </a:prstGeom>
          <a:noFill/>
          <a:ln>
            <a:noFill/>
          </a:ln>
        </p:spPr>
      </p:sp>
      <p:sp>
        <p:nvSpPr>
          <p:cNvPr id="681" name="Google Shape;681;p96"/>
          <p:cNvSpPr txBox="1"/>
          <p:nvPr>
            <p:ph type="ctrTitle"/>
          </p:nvPr>
        </p:nvSpPr>
        <p:spPr>
          <a:xfrm>
            <a:off x="952300" y="923200"/>
            <a:ext cx="3244800" cy="916800"/>
          </a:xfrm>
          <a:prstGeom prst="rect">
            <a:avLst/>
          </a:prstGeom>
        </p:spPr>
        <p:txBody>
          <a:bodyPr anchorCtr="0" anchor="t" bIns="45725" lIns="0" spcFirstLastPara="1" rIns="45725" wrap="square" tIns="45725">
            <a:noAutofit/>
          </a:bodyPr>
          <a:lstStyle>
            <a:lvl1pPr lvl="0">
              <a:lnSpc>
                <a:spcPct val="95000"/>
              </a:lnSpc>
              <a:spcBef>
                <a:spcPts val="0"/>
              </a:spcBef>
              <a:spcAft>
                <a:spcPts val="0"/>
              </a:spcAft>
              <a:buClr>
                <a:schemeClr val="lt1"/>
              </a:buClr>
              <a:buSzPts val="2400"/>
              <a:buNone/>
              <a:defRPr sz="2400">
                <a:solidFill>
                  <a:schemeClr val="lt1"/>
                </a:solidFill>
              </a:defRPr>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pic>
        <p:nvPicPr>
          <p:cNvPr id="682" name="Google Shape;682;p96"/>
          <p:cNvPicPr preferRelativeResize="0"/>
          <p:nvPr/>
        </p:nvPicPr>
        <p:blipFill rotWithShape="1">
          <a:blip r:embed="rId2">
            <a:alphaModFix/>
          </a:blip>
          <a:srcRect b="0" l="0" r="0" t="0"/>
          <a:stretch/>
        </p:blipFill>
        <p:spPr>
          <a:xfrm>
            <a:off x="221525" y="210300"/>
            <a:ext cx="138325" cy="122950"/>
          </a:xfrm>
          <a:prstGeom prst="rect">
            <a:avLst/>
          </a:prstGeom>
          <a:noFill/>
          <a:ln>
            <a:noFill/>
          </a:ln>
        </p:spPr>
      </p:pic>
      <p:sp>
        <p:nvSpPr>
          <p:cNvPr id="683" name="Google Shape;683;p96"/>
          <p:cNvSpPr txBox="1"/>
          <p:nvPr>
            <p:ph idx="1" type="subTitle"/>
          </p:nvPr>
        </p:nvSpPr>
        <p:spPr>
          <a:xfrm>
            <a:off x="952300" y="210275"/>
            <a:ext cx="2903700" cy="123000"/>
          </a:xfrm>
          <a:prstGeom prst="rect">
            <a:avLst/>
          </a:prstGeom>
        </p:spPr>
        <p:txBody>
          <a:bodyPr anchorCtr="0" anchor="ctr" bIns="0" lIns="0" spcFirstLastPara="1" rIns="0" wrap="square" tIns="0">
            <a:noAutofit/>
          </a:bodyPr>
          <a:lstStyle>
            <a:lvl1pPr lvl="0">
              <a:lnSpc>
                <a:spcPct val="100000"/>
              </a:lnSpc>
              <a:spcBef>
                <a:spcPts val="0"/>
              </a:spcBef>
              <a:spcAft>
                <a:spcPts val="0"/>
              </a:spcAft>
              <a:buClr>
                <a:schemeClr val="lt1"/>
              </a:buClr>
              <a:buSzPts val="800"/>
              <a:buFont typeface="Montserrat SemiBold"/>
              <a:buNone/>
              <a:defRPr sz="800">
                <a:solidFill>
                  <a:schemeClr val="lt1"/>
                </a:solidFill>
                <a:latin typeface="Montserrat SemiBold"/>
                <a:ea typeface="Montserrat SemiBold"/>
                <a:cs typeface="Montserrat SemiBold"/>
                <a:sym typeface="Montserrat SemiBold"/>
              </a:defRPr>
            </a:lvl1pPr>
            <a:lvl2pPr lvl="1" algn="ctr">
              <a:lnSpc>
                <a:spcPct val="100000"/>
              </a:lnSpc>
              <a:spcBef>
                <a:spcPts val="0"/>
              </a:spcBef>
              <a:spcAft>
                <a:spcPts val="0"/>
              </a:spcAft>
              <a:buClr>
                <a:schemeClr val="lt1"/>
              </a:buClr>
              <a:buSzPts val="2800"/>
              <a:buNone/>
              <a:defRPr sz="2800">
                <a:solidFill>
                  <a:schemeClr val="lt1"/>
                </a:solidFill>
              </a:defRPr>
            </a:lvl2pPr>
            <a:lvl3pPr lvl="2" algn="ctr">
              <a:lnSpc>
                <a:spcPct val="100000"/>
              </a:lnSpc>
              <a:spcBef>
                <a:spcPts val="0"/>
              </a:spcBef>
              <a:spcAft>
                <a:spcPts val="0"/>
              </a:spcAft>
              <a:buClr>
                <a:schemeClr val="lt1"/>
              </a:buClr>
              <a:buSzPts val="2800"/>
              <a:buNone/>
              <a:defRPr sz="2800">
                <a:solidFill>
                  <a:schemeClr val="lt1"/>
                </a:solidFill>
              </a:defRPr>
            </a:lvl3pPr>
            <a:lvl4pPr lvl="3" algn="ctr">
              <a:lnSpc>
                <a:spcPct val="100000"/>
              </a:lnSpc>
              <a:spcBef>
                <a:spcPts val="0"/>
              </a:spcBef>
              <a:spcAft>
                <a:spcPts val="0"/>
              </a:spcAft>
              <a:buClr>
                <a:schemeClr val="lt1"/>
              </a:buClr>
              <a:buSzPts val="2800"/>
              <a:buNone/>
              <a:defRPr sz="2800">
                <a:solidFill>
                  <a:schemeClr val="lt1"/>
                </a:solidFill>
              </a:defRPr>
            </a:lvl4pPr>
            <a:lvl5pPr lvl="4" algn="ctr">
              <a:lnSpc>
                <a:spcPct val="100000"/>
              </a:lnSpc>
              <a:spcBef>
                <a:spcPts val="0"/>
              </a:spcBef>
              <a:spcAft>
                <a:spcPts val="0"/>
              </a:spcAft>
              <a:buClr>
                <a:schemeClr val="lt1"/>
              </a:buClr>
              <a:buSzPts val="2800"/>
              <a:buNone/>
              <a:defRPr sz="2800">
                <a:solidFill>
                  <a:schemeClr val="lt1"/>
                </a:solidFill>
              </a:defRPr>
            </a:lvl5pPr>
            <a:lvl6pPr lvl="5" algn="ctr">
              <a:lnSpc>
                <a:spcPct val="100000"/>
              </a:lnSpc>
              <a:spcBef>
                <a:spcPts val="0"/>
              </a:spcBef>
              <a:spcAft>
                <a:spcPts val="0"/>
              </a:spcAft>
              <a:buClr>
                <a:schemeClr val="lt1"/>
              </a:buClr>
              <a:buSzPts val="2800"/>
              <a:buNone/>
              <a:defRPr sz="2800">
                <a:solidFill>
                  <a:schemeClr val="lt1"/>
                </a:solidFill>
              </a:defRPr>
            </a:lvl6pPr>
            <a:lvl7pPr lvl="6" algn="ctr">
              <a:lnSpc>
                <a:spcPct val="100000"/>
              </a:lnSpc>
              <a:spcBef>
                <a:spcPts val="0"/>
              </a:spcBef>
              <a:spcAft>
                <a:spcPts val="0"/>
              </a:spcAft>
              <a:buClr>
                <a:schemeClr val="lt1"/>
              </a:buClr>
              <a:buSzPts val="2800"/>
              <a:buNone/>
              <a:defRPr sz="2800">
                <a:solidFill>
                  <a:schemeClr val="lt1"/>
                </a:solidFill>
              </a:defRPr>
            </a:lvl7pPr>
            <a:lvl8pPr lvl="7" algn="ctr">
              <a:lnSpc>
                <a:spcPct val="100000"/>
              </a:lnSpc>
              <a:spcBef>
                <a:spcPts val="0"/>
              </a:spcBef>
              <a:spcAft>
                <a:spcPts val="0"/>
              </a:spcAft>
              <a:buClr>
                <a:schemeClr val="lt1"/>
              </a:buClr>
              <a:buSzPts val="2800"/>
              <a:buNone/>
              <a:defRPr sz="2800">
                <a:solidFill>
                  <a:schemeClr val="lt1"/>
                </a:solidFill>
              </a:defRPr>
            </a:lvl8pPr>
            <a:lvl9pPr lvl="8" algn="ctr">
              <a:lnSpc>
                <a:spcPct val="100000"/>
              </a:lnSpc>
              <a:spcBef>
                <a:spcPts val="0"/>
              </a:spcBef>
              <a:spcAft>
                <a:spcPts val="0"/>
              </a:spcAft>
              <a:buClr>
                <a:schemeClr val="lt1"/>
              </a:buClr>
              <a:buSzPts val="2800"/>
              <a:buNone/>
              <a:defRPr sz="2800">
                <a:solidFill>
                  <a:schemeClr val="lt1"/>
                </a:solidFill>
              </a:defRPr>
            </a:lvl9pPr>
          </a:lstStyle>
          <a:p/>
        </p:txBody>
      </p:sp>
      <p:sp>
        <p:nvSpPr>
          <p:cNvPr id="684" name="Google Shape;684;p96"/>
          <p:cNvSpPr txBox="1"/>
          <p:nvPr/>
        </p:nvSpPr>
        <p:spPr>
          <a:xfrm rot="-5400000">
            <a:off x="-975112" y="3297988"/>
            <a:ext cx="2528700" cy="771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500">
                <a:solidFill>
                  <a:srgbClr val="666666"/>
                </a:solidFill>
                <a:latin typeface="Montserrat Medium"/>
                <a:ea typeface="Montserrat Medium"/>
                <a:cs typeface="Montserrat Medium"/>
                <a:sym typeface="Montserrat Medium"/>
              </a:rPr>
              <a:t>© 2023 Skydio, Inc. Proprietary &amp; Confidential</a:t>
            </a:r>
            <a:endParaRPr sz="500">
              <a:solidFill>
                <a:srgbClr val="666666"/>
              </a:solidFill>
              <a:latin typeface="Montserrat Medium"/>
              <a:ea typeface="Montserrat Medium"/>
              <a:cs typeface="Montserrat Medium"/>
              <a:sym typeface="Montserrat Medium"/>
            </a:endParaRPr>
          </a:p>
        </p:txBody>
      </p:sp>
      <p:sp>
        <p:nvSpPr>
          <p:cNvPr id="685" name="Google Shape;685;p96"/>
          <p:cNvSpPr txBox="1"/>
          <p:nvPr/>
        </p:nvSpPr>
        <p:spPr>
          <a:xfrm>
            <a:off x="202413" y="4779625"/>
            <a:ext cx="176700" cy="2388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fld id="{00000000-1234-1234-1234-123412341234}" type="slidenum">
              <a:rPr lang="en" sz="700">
                <a:solidFill>
                  <a:schemeClr val="lt1"/>
                </a:solidFill>
                <a:latin typeface="Montserrat Medium"/>
                <a:ea typeface="Montserrat Medium"/>
                <a:cs typeface="Montserrat Medium"/>
                <a:sym typeface="Montserrat Medium"/>
              </a:rPr>
              <a:t>‹#›</a:t>
            </a:fld>
            <a:endParaRPr sz="700">
              <a:solidFill>
                <a:schemeClr val="lt1"/>
              </a:solidFill>
              <a:latin typeface="Montserrat Medium"/>
              <a:ea typeface="Montserrat Medium"/>
              <a:cs typeface="Montserrat Medium"/>
              <a:sym typeface="Montserrat Medium"/>
            </a:endParaRPr>
          </a:p>
        </p:txBody>
      </p:sp>
      <p:sp>
        <p:nvSpPr>
          <p:cNvPr id="686" name="Google Shape;686;p96"/>
          <p:cNvSpPr txBox="1"/>
          <p:nvPr>
            <p:ph idx="3" type="body"/>
          </p:nvPr>
        </p:nvSpPr>
        <p:spPr>
          <a:xfrm>
            <a:off x="885925" y="2778988"/>
            <a:ext cx="3007200" cy="1925700"/>
          </a:xfrm>
          <a:prstGeom prst="rect">
            <a:avLst/>
          </a:prstGeom>
        </p:spPr>
        <p:txBody>
          <a:bodyPr anchorCtr="0" anchor="t" bIns="91425" lIns="91425" spcFirstLastPara="1" rIns="91425" wrap="square" tIns="91425">
            <a:noAutofit/>
          </a:bodyPr>
          <a:lstStyle>
            <a:lvl1pPr indent="-285750" lvl="0" marL="457200">
              <a:spcBef>
                <a:spcPts val="0"/>
              </a:spcBef>
              <a:spcAft>
                <a:spcPts val="0"/>
              </a:spcAft>
              <a:buSzPts val="900"/>
              <a:buChar char="●"/>
              <a:defRPr sz="900"/>
            </a:lvl1pPr>
            <a:lvl2pPr indent="-285750" lvl="1" marL="914400">
              <a:spcBef>
                <a:spcPts val="0"/>
              </a:spcBef>
              <a:spcAft>
                <a:spcPts val="0"/>
              </a:spcAft>
              <a:buSzPts val="900"/>
              <a:buChar char="○"/>
              <a:defRPr sz="900"/>
            </a:lvl2pPr>
            <a:lvl3pPr indent="-285750" lvl="2" marL="1371600">
              <a:spcBef>
                <a:spcPts val="0"/>
              </a:spcBef>
              <a:spcAft>
                <a:spcPts val="0"/>
              </a:spcAft>
              <a:buSzPts val="900"/>
              <a:buChar char="■"/>
              <a:defRPr sz="900"/>
            </a:lvl3pPr>
            <a:lvl4pPr indent="-285750" lvl="3" marL="1828800">
              <a:spcBef>
                <a:spcPts val="0"/>
              </a:spcBef>
              <a:spcAft>
                <a:spcPts val="0"/>
              </a:spcAft>
              <a:buSzPts val="900"/>
              <a:buChar char="●"/>
              <a:defRPr sz="900"/>
            </a:lvl4pPr>
            <a:lvl5pPr indent="-285750" lvl="4" marL="2286000">
              <a:spcBef>
                <a:spcPts val="0"/>
              </a:spcBef>
              <a:spcAft>
                <a:spcPts val="0"/>
              </a:spcAft>
              <a:buSzPts val="900"/>
              <a:buChar char="○"/>
              <a:defRPr sz="900"/>
            </a:lvl5pPr>
            <a:lvl6pPr indent="-285750" lvl="5" marL="2743200">
              <a:spcBef>
                <a:spcPts val="0"/>
              </a:spcBef>
              <a:spcAft>
                <a:spcPts val="0"/>
              </a:spcAft>
              <a:buSzPts val="900"/>
              <a:buChar char="■"/>
              <a:defRPr sz="900"/>
            </a:lvl6pPr>
            <a:lvl7pPr indent="-285750" lvl="6" marL="3200400">
              <a:spcBef>
                <a:spcPts val="0"/>
              </a:spcBef>
              <a:spcAft>
                <a:spcPts val="0"/>
              </a:spcAft>
              <a:buSzPts val="900"/>
              <a:buChar char="●"/>
              <a:defRPr sz="900"/>
            </a:lvl7pPr>
            <a:lvl8pPr indent="-285750" lvl="7" marL="3657600">
              <a:spcBef>
                <a:spcPts val="0"/>
              </a:spcBef>
              <a:spcAft>
                <a:spcPts val="0"/>
              </a:spcAft>
              <a:buSzPts val="900"/>
              <a:buChar char="○"/>
              <a:defRPr sz="900"/>
            </a:lvl8pPr>
            <a:lvl9pPr indent="-285750" lvl="8" marL="4114800">
              <a:spcBef>
                <a:spcPts val="0"/>
              </a:spcBef>
              <a:spcAft>
                <a:spcPts val="0"/>
              </a:spcAft>
              <a:buSzPts val="900"/>
              <a:buChar char="■"/>
              <a:defRPr sz="900"/>
            </a:lvl9pPr>
          </a:lstStyle>
          <a:p/>
        </p:txBody>
      </p:sp>
      <p:sp>
        <p:nvSpPr>
          <p:cNvPr id="687" name="Google Shape;687;p96"/>
          <p:cNvSpPr txBox="1"/>
          <p:nvPr>
            <p:ph idx="4" type="subTitle"/>
          </p:nvPr>
        </p:nvSpPr>
        <p:spPr>
          <a:xfrm>
            <a:off x="921713" y="2265025"/>
            <a:ext cx="3244800" cy="432000"/>
          </a:xfrm>
          <a:prstGeom prst="rect">
            <a:avLst/>
          </a:prstGeom>
        </p:spPr>
        <p:txBody>
          <a:bodyPr anchorCtr="0" anchor="t" bIns="45725" lIns="45725" spcFirstLastPara="1" rIns="45725" wrap="square" tIns="45725">
            <a:noAutofit/>
          </a:bodyPr>
          <a:lstStyle>
            <a:lvl1pPr lvl="0">
              <a:spcBef>
                <a:spcPts val="0"/>
              </a:spcBef>
              <a:spcAft>
                <a:spcPts val="0"/>
              </a:spcAft>
              <a:buClr>
                <a:srgbClr val="088BF5"/>
              </a:buClr>
              <a:buSzPts val="1200"/>
              <a:buNone/>
              <a:defRPr sz="1200">
                <a:solidFill>
                  <a:srgbClr val="088BF5"/>
                </a:solidFill>
              </a:defRPr>
            </a:lvl1pPr>
            <a:lvl2pPr lvl="1">
              <a:spcBef>
                <a:spcPts val="0"/>
              </a:spcBef>
              <a:spcAft>
                <a:spcPts val="0"/>
              </a:spcAft>
              <a:buSzPts val="1200"/>
              <a:buNone/>
              <a:defRPr sz="1200"/>
            </a:lvl2pPr>
            <a:lvl3pPr lvl="2">
              <a:spcBef>
                <a:spcPts val="0"/>
              </a:spcBef>
              <a:spcAft>
                <a:spcPts val="0"/>
              </a:spcAft>
              <a:buSzPts val="1200"/>
              <a:buNone/>
              <a:defRPr sz="1200"/>
            </a:lvl3pPr>
            <a:lvl4pPr lvl="3">
              <a:spcBef>
                <a:spcPts val="0"/>
              </a:spcBef>
              <a:spcAft>
                <a:spcPts val="0"/>
              </a:spcAft>
              <a:buSzPts val="1200"/>
              <a:buNone/>
              <a:defRPr sz="1200"/>
            </a:lvl4pPr>
            <a:lvl5pPr lvl="4">
              <a:spcBef>
                <a:spcPts val="0"/>
              </a:spcBef>
              <a:spcAft>
                <a:spcPts val="0"/>
              </a:spcAft>
              <a:buSzPts val="1200"/>
              <a:buNone/>
              <a:defRPr sz="1200"/>
            </a:lvl5pPr>
            <a:lvl6pPr lvl="5">
              <a:spcBef>
                <a:spcPts val="0"/>
              </a:spcBef>
              <a:spcAft>
                <a:spcPts val="0"/>
              </a:spcAft>
              <a:buSzPts val="1200"/>
              <a:buNone/>
              <a:defRPr sz="1200"/>
            </a:lvl6pPr>
            <a:lvl7pPr lvl="6">
              <a:spcBef>
                <a:spcPts val="0"/>
              </a:spcBef>
              <a:spcAft>
                <a:spcPts val="0"/>
              </a:spcAft>
              <a:buSzPts val="1200"/>
              <a:buNone/>
              <a:defRPr sz="1200"/>
            </a:lvl7pPr>
            <a:lvl8pPr lvl="7">
              <a:spcBef>
                <a:spcPts val="0"/>
              </a:spcBef>
              <a:spcAft>
                <a:spcPts val="0"/>
              </a:spcAft>
              <a:buSzPts val="1200"/>
              <a:buNone/>
              <a:defRPr sz="1200"/>
            </a:lvl8pPr>
            <a:lvl9pPr lvl="8">
              <a:spcBef>
                <a:spcPts val="0"/>
              </a:spcBef>
              <a:spcAft>
                <a:spcPts val="0"/>
              </a:spcAft>
              <a:buSzPts val="1200"/>
              <a:buNone/>
              <a:defRPr sz="1200"/>
            </a:lvl9pPr>
          </a:lstStyle>
          <a:p/>
        </p:txBody>
      </p:sp>
    </p:spTree>
  </p:cSld>
  <p:clrMapOvr>
    <a:masterClrMapping/>
  </p:clrMapOvr>
</p:sldLayout>
</file>

<file path=ppt/slideLayouts/slideLayout9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 - 70/30 Image - Light">
  <p:cSld name="TITLE_AND_BODY_1_1_1_1_1">
    <p:bg>
      <p:bgPr>
        <a:solidFill>
          <a:schemeClr val="lt1"/>
        </a:solidFill>
      </p:bgPr>
    </p:bg>
    <p:spTree>
      <p:nvGrpSpPr>
        <p:cNvPr id="688" name="Shape 688"/>
        <p:cNvGrpSpPr/>
        <p:nvPr/>
      </p:nvGrpSpPr>
      <p:grpSpPr>
        <a:xfrm>
          <a:off x="0" y="0"/>
          <a:ext cx="0" cy="0"/>
          <a:chOff x="0" y="0"/>
          <a:chExt cx="0" cy="0"/>
        </a:xfrm>
      </p:grpSpPr>
      <p:sp>
        <p:nvSpPr>
          <p:cNvPr id="689" name="Google Shape;689;p97"/>
          <p:cNvSpPr/>
          <p:nvPr>
            <p:ph idx="2" type="pic"/>
          </p:nvPr>
        </p:nvSpPr>
        <p:spPr>
          <a:xfrm>
            <a:off x="6136825" y="0"/>
            <a:ext cx="3007200" cy="5143500"/>
          </a:xfrm>
          <a:prstGeom prst="rect">
            <a:avLst/>
          </a:prstGeom>
          <a:noFill/>
          <a:ln>
            <a:noFill/>
          </a:ln>
        </p:spPr>
      </p:sp>
      <p:sp>
        <p:nvSpPr>
          <p:cNvPr id="690" name="Google Shape;690;p97"/>
          <p:cNvSpPr txBox="1"/>
          <p:nvPr>
            <p:ph type="ctrTitle"/>
          </p:nvPr>
        </p:nvSpPr>
        <p:spPr>
          <a:xfrm>
            <a:off x="952300" y="923200"/>
            <a:ext cx="3244800" cy="916800"/>
          </a:xfrm>
          <a:prstGeom prst="rect">
            <a:avLst/>
          </a:prstGeom>
        </p:spPr>
        <p:txBody>
          <a:bodyPr anchorCtr="0" anchor="t" bIns="45725" lIns="0" spcFirstLastPara="1" rIns="45725" wrap="square" tIns="45725">
            <a:noAutofit/>
          </a:bodyPr>
          <a:lstStyle>
            <a:lvl1pPr lvl="0">
              <a:lnSpc>
                <a:spcPct val="95000"/>
              </a:lnSpc>
              <a:spcBef>
                <a:spcPts val="0"/>
              </a:spcBef>
              <a:spcAft>
                <a:spcPts val="0"/>
              </a:spcAft>
              <a:buSzPts val="2400"/>
              <a:buNone/>
              <a:defRPr sz="24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691" name="Google Shape;691;p97"/>
          <p:cNvSpPr txBox="1"/>
          <p:nvPr>
            <p:ph idx="1" type="body"/>
          </p:nvPr>
        </p:nvSpPr>
        <p:spPr>
          <a:xfrm>
            <a:off x="885925" y="2778988"/>
            <a:ext cx="3007200" cy="1925700"/>
          </a:xfrm>
          <a:prstGeom prst="rect">
            <a:avLst/>
          </a:prstGeom>
        </p:spPr>
        <p:txBody>
          <a:bodyPr anchorCtr="0" anchor="t" bIns="91425" lIns="91425" spcFirstLastPara="1" rIns="91425" wrap="square" tIns="91425">
            <a:noAutofit/>
          </a:bodyPr>
          <a:lstStyle>
            <a:lvl1pPr indent="-285750" lvl="0" marL="457200">
              <a:spcBef>
                <a:spcPts val="0"/>
              </a:spcBef>
              <a:spcAft>
                <a:spcPts val="0"/>
              </a:spcAft>
              <a:buClr>
                <a:srgbClr val="434343"/>
              </a:buClr>
              <a:buSzPts val="900"/>
              <a:buChar char="●"/>
              <a:defRPr sz="900">
                <a:solidFill>
                  <a:srgbClr val="434343"/>
                </a:solidFill>
              </a:defRPr>
            </a:lvl1pPr>
            <a:lvl2pPr indent="-285750" lvl="1" marL="914400">
              <a:spcBef>
                <a:spcPts val="0"/>
              </a:spcBef>
              <a:spcAft>
                <a:spcPts val="0"/>
              </a:spcAft>
              <a:buClr>
                <a:srgbClr val="434343"/>
              </a:buClr>
              <a:buSzPts val="900"/>
              <a:buChar char="○"/>
              <a:defRPr sz="900">
                <a:solidFill>
                  <a:srgbClr val="434343"/>
                </a:solidFill>
              </a:defRPr>
            </a:lvl2pPr>
            <a:lvl3pPr indent="-285750" lvl="2" marL="1371600">
              <a:spcBef>
                <a:spcPts val="0"/>
              </a:spcBef>
              <a:spcAft>
                <a:spcPts val="0"/>
              </a:spcAft>
              <a:buClr>
                <a:srgbClr val="434343"/>
              </a:buClr>
              <a:buSzPts val="900"/>
              <a:buChar char="■"/>
              <a:defRPr sz="900">
                <a:solidFill>
                  <a:srgbClr val="434343"/>
                </a:solidFill>
              </a:defRPr>
            </a:lvl3pPr>
            <a:lvl4pPr indent="-285750" lvl="3" marL="1828800">
              <a:spcBef>
                <a:spcPts val="0"/>
              </a:spcBef>
              <a:spcAft>
                <a:spcPts val="0"/>
              </a:spcAft>
              <a:buClr>
                <a:srgbClr val="434343"/>
              </a:buClr>
              <a:buSzPts val="900"/>
              <a:buChar char="●"/>
              <a:defRPr sz="900">
                <a:solidFill>
                  <a:srgbClr val="434343"/>
                </a:solidFill>
              </a:defRPr>
            </a:lvl4pPr>
            <a:lvl5pPr indent="-285750" lvl="4" marL="2286000">
              <a:spcBef>
                <a:spcPts val="0"/>
              </a:spcBef>
              <a:spcAft>
                <a:spcPts val="0"/>
              </a:spcAft>
              <a:buClr>
                <a:srgbClr val="434343"/>
              </a:buClr>
              <a:buSzPts val="900"/>
              <a:buChar char="○"/>
              <a:defRPr sz="900">
                <a:solidFill>
                  <a:srgbClr val="434343"/>
                </a:solidFill>
              </a:defRPr>
            </a:lvl5pPr>
            <a:lvl6pPr indent="-285750" lvl="5" marL="2743200">
              <a:spcBef>
                <a:spcPts val="0"/>
              </a:spcBef>
              <a:spcAft>
                <a:spcPts val="0"/>
              </a:spcAft>
              <a:buClr>
                <a:srgbClr val="434343"/>
              </a:buClr>
              <a:buSzPts val="900"/>
              <a:buChar char="■"/>
              <a:defRPr sz="900">
                <a:solidFill>
                  <a:srgbClr val="434343"/>
                </a:solidFill>
              </a:defRPr>
            </a:lvl6pPr>
            <a:lvl7pPr indent="-285750" lvl="6" marL="3200400">
              <a:spcBef>
                <a:spcPts val="0"/>
              </a:spcBef>
              <a:spcAft>
                <a:spcPts val="0"/>
              </a:spcAft>
              <a:buClr>
                <a:srgbClr val="434343"/>
              </a:buClr>
              <a:buSzPts val="900"/>
              <a:buChar char="●"/>
              <a:defRPr sz="900">
                <a:solidFill>
                  <a:srgbClr val="434343"/>
                </a:solidFill>
              </a:defRPr>
            </a:lvl7pPr>
            <a:lvl8pPr indent="-285750" lvl="7" marL="3657600">
              <a:spcBef>
                <a:spcPts val="0"/>
              </a:spcBef>
              <a:spcAft>
                <a:spcPts val="0"/>
              </a:spcAft>
              <a:buClr>
                <a:srgbClr val="434343"/>
              </a:buClr>
              <a:buSzPts val="900"/>
              <a:buChar char="○"/>
              <a:defRPr sz="900">
                <a:solidFill>
                  <a:srgbClr val="434343"/>
                </a:solidFill>
              </a:defRPr>
            </a:lvl8pPr>
            <a:lvl9pPr indent="-285750" lvl="8" marL="4114800">
              <a:spcBef>
                <a:spcPts val="0"/>
              </a:spcBef>
              <a:spcAft>
                <a:spcPts val="0"/>
              </a:spcAft>
              <a:buClr>
                <a:srgbClr val="434343"/>
              </a:buClr>
              <a:buSzPts val="900"/>
              <a:buChar char="■"/>
              <a:defRPr sz="900">
                <a:solidFill>
                  <a:srgbClr val="434343"/>
                </a:solidFill>
              </a:defRPr>
            </a:lvl9pPr>
          </a:lstStyle>
          <a:p/>
        </p:txBody>
      </p:sp>
      <p:sp>
        <p:nvSpPr>
          <p:cNvPr id="692" name="Google Shape;692;p97"/>
          <p:cNvSpPr txBox="1"/>
          <p:nvPr>
            <p:ph idx="3" type="subTitle"/>
          </p:nvPr>
        </p:nvSpPr>
        <p:spPr>
          <a:xfrm>
            <a:off x="921713" y="2265025"/>
            <a:ext cx="3244800" cy="432000"/>
          </a:xfrm>
          <a:prstGeom prst="rect">
            <a:avLst/>
          </a:prstGeom>
        </p:spPr>
        <p:txBody>
          <a:bodyPr anchorCtr="0" anchor="t" bIns="45725" lIns="45725" spcFirstLastPara="1" rIns="45725" wrap="square" tIns="45725">
            <a:noAutofit/>
          </a:bodyPr>
          <a:lstStyle>
            <a:lvl1pPr lvl="0">
              <a:spcBef>
                <a:spcPts val="0"/>
              </a:spcBef>
              <a:spcAft>
                <a:spcPts val="0"/>
              </a:spcAft>
              <a:buClr>
                <a:srgbClr val="088BF5"/>
              </a:buClr>
              <a:buSzPts val="1200"/>
              <a:buNone/>
              <a:defRPr sz="1200">
                <a:solidFill>
                  <a:srgbClr val="088BF5"/>
                </a:solidFill>
              </a:defRPr>
            </a:lvl1pPr>
            <a:lvl2pPr lvl="1">
              <a:spcBef>
                <a:spcPts val="0"/>
              </a:spcBef>
              <a:spcAft>
                <a:spcPts val="0"/>
              </a:spcAft>
              <a:buSzPts val="1200"/>
              <a:buNone/>
              <a:defRPr sz="1200"/>
            </a:lvl2pPr>
            <a:lvl3pPr lvl="2">
              <a:spcBef>
                <a:spcPts val="0"/>
              </a:spcBef>
              <a:spcAft>
                <a:spcPts val="0"/>
              </a:spcAft>
              <a:buSzPts val="1200"/>
              <a:buNone/>
              <a:defRPr sz="1200"/>
            </a:lvl3pPr>
            <a:lvl4pPr lvl="3">
              <a:spcBef>
                <a:spcPts val="0"/>
              </a:spcBef>
              <a:spcAft>
                <a:spcPts val="0"/>
              </a:spcAft>
              <a:buSzPts val="1200"/>
              <a:buNone/>
              <a:defRPr sz="1200"/>
            </a:lvl4pPr>
            <a:lvl5pPr lvl="4">
              <a:spcBef>
                <a:spcPts val="0"/>
              </a:spcBef>
              <a:spcAft>
                <a:spcPts val="0"/>
              </a:spcAft>
              <a:buSzPts val="1200"/>
              <a:buNone/>
              <a:defRPr sz="1200"/>
            </a:lvl5pPr>
            <a:lvl6pPr lvl="5">
              <a:spcBef>
                <a:spcPts val="0"/>
              </a:spcBef>
              <a:spcAft>
                <a:spcPts val="0"/>
              </a:spcAft>
              <a:buSzPts val="1200"/>
              <a:buNone/>
              <a:defRPr sz="1200"/>
            </a:lvl6pPr>
            <a:lvl7pPr lvl="6">
              <a:spcBef>
                <a:spcPts val="0"/>
              </a:spcBef>
              <a:spcAft>
                <a:spcPts val="0"/>
              </a:spcAft>
              <a:buSzPts val="1200"/>
              <a:buNone/>
              <a:defRPr sz="1200"/>
            </a:lvl7pPr>
            <a:lvl8pPr lvl="7">
              <a:spcBef>
                <a:spcPts val="0"/>
              </a:spcBef>
              <a:spcAft>
                <a:spcPts val="0"/>
              </a:spcAft>
              <a:buSzPts val="1200"/>
              <a:buNone/>
              <a:defRPr sz="1200"/>
            </a:lvl8pPr>
            <a:lvl9pPr lvl="8">
              <a:spcBef>
                <a:spcPts val="0"/>
              </a:spcBef>
              <a:spcAft>
                <a:spcPts val="0"/>
              </a:spcAft>
              <a:buSzPts val="1200"/>
              <a:buNone/>
              <a:defRPr sz="1200"/>
            </a:lvl9pPr>
          </a:lstStyle>
          <a:p/>
        </p:txBody>
      </p:sp>
      <p:pic>
        <p:nvPicPr>
          <p:cNvPr id="693" name="Google Shape;693;p97"/>
          <p:cNvPicPr preferRelativeResize="0"/>
          <p:nvPr/>
        </p:nvPicPr>
        <p:blipFill rotWithShape="1">
          <a:blip r:embed="rId2">
            <a:alphaModFix/>
          </a:blip>
          <a:srcRect b="0" l="0" r="0" t="0"/>
          <a:stretch/>
        </p:blipFill>
        <p:spPr>
          <a:xfrm>
            <a:off x="221525" y="210300"/>
            <a:ext cx="138325" cy="122950"/>
          </a:xfrm>
          <a:prstGeom prst="rect">
            <a:avLst/>
          </a:prstGeom>
          <a:noFill/>
          <a:ln>
            <a:noFill/>
          </a:ln>
        </p:spPr>
      </p:pic>
      <p:sp>
        <p:nvSpPr>
          <p:cNvPr id="694" name="Google Shape;694;p97"/>
          <p:cNvSpPr txBox="1"/>
          <p:nvPr>
            <p:ph idx="4" type="subTitle"/>
          </p:nvPr>
        </p:nvSpPr>
        <p:spPr>
          <a:xfrm>
            <a:off x="952300" y="210275"/>
            <a:ext cx="2903700" cy="123000"/>
          </a:xfrm>
          <a:prstGeom prst="rect">
            <a:avLst/>
          </a:prstGeom>
        </p:spPr>
        <p:txBody>
          <a:bodyPr anchorCtr="0" anchor="ctr" bIns="0" lIns="0" spcFirstLastPara="1" rIns="0" wrap="square" tIns="0">
            <a:noAutofit/>
          </a:bodyPr>
          <a:lstStyle>
            <a:lvl1pPr lvl="0">
              <a:lnSpc>
                <a:spcPct val="100000"/>
              </a:lnSpc>
              <a:spcBef>
                <a:spcPts val="0"/>
              </a:spcBef>
              <a:spcAft>
                <a:spcPts val="0"/>
              </a:spcAft>
              <a:buClr>
                <a:schemeClr val="dk1"/>
              </a:buClr>
              <a:buSzPts val="800"/>
              <a:buFont typeface="Montserrat SemiBold"/>
              <a:buNone/>
              <a:defRPr sz="800">
                <a:solidFill>
                  <a:schemeClr val="dk1"/>
                </a:solidFill>
                <a:latin typeface="Montserrat SemiBold"/>
                <a:ea typeface="Montserrat SemiBold"/>
                <a:cs typeface="Montserrat SemiBold"/>
                <a:sym typeface="Montserrat SemiBold"/>
              </a:defRPr>
            </a:lvl1pPr>
            <a:lvl2pPr lvl="1" algn="ctr">
              <a:lnSpc>
                <a:spcPct val="100000"/>
              </a:lnSpc>
              <a:spcBef>
                <a:spcPts val="0"/>
              </a:spcBef>
              <a:spcAft>
                <a:spcPts val="0"/>
              </a:spcAft>
              <a:buClr>
                <a:schemeClr val="lt1"/>
              </a:buClr>
              <a:buSzPts val="2800"/>
              <a:buNone/>
              <a:defRPr sz="2800">
                <a:solidFill>
                  <a:schemeClr val="lt1"/>
                </a:solidFill>
              </a:defRPr>
            </a:lvl2pPr>
            <a:lvl3pPr lvl="2" algn="ctr">
              <a:lnSpc>
                <a:spcPct val="100000"/>
              </a:lnSpc>
              <a:spcBef>
                <a:spcPts val="0"/>
              </a:spcBef>
              <a:spcAft>
                <a:spcPts val="0"/>
              </a:spcAft>
              <a:buClr>
                <a:schemeClr val="lt1"/>
              </a:buClr>
              <a:buSzPts val="2800"/>
              <a:buNone/>
              <a:defRPr sz="2800">
                <a:solidFill>
                  <a:schemeClr val="lt1"/>
                </a:solidFill>
              </a:defRPr>
            </a:lvl3pPr>
            <a:lvl4pPr lvl="3" algn="ctr">
              <a:lnSpc>
                <a:spcPct val="100000"/>
              </a:lnSpc>
              <a:spcBef>
                <a:spcPts val="0"/>
              </a:spcBef>
              <a:spcAft>
                <a:spcPts val="0"/>
              </a:spcAft>
              <a:buClr>
                <a:schemeClr val="lt1"/>
              </a:buClr>
              <a:buSzPts val="2800"/>
              <a:buNone/>
              <a:defRPr sz="2800">
                <a:solidFill>
                  <a:schemeClr val="lt1"/>
                </a:solidFill>
              </a:defRPr>
            </a:lvl4pPr>
            <a:lvl5pPr lvl="4" algn="ctr">
              <a:lnSpc>
                <a:spcPct val="100000"/>
              </a:lnSpc>
              <a:spcBef>
                <a:spcPts val="0"/>
              </a:spcBef>
              <a:spcAft>
                <a:spcPts val="0"/>
              </a:spcAft>
              <a:buClr>
                <a:schemeClr val="lt1"/>
              </a:buClr>
              <a:buSzPts val="2800"/>
              <a:buNone/>
              <a:defRPr sz="2800">
                <a:solidFill>
                  <a:schemeClr val="lt1"/>
                </a:solidFill>
              </a:defRPr>
            </a:lvl5pPr>
            <a:lvl6pPr lvl="5" algn="ctr">
              <a:lnSpc>
                <a:spcPct val="100000"/>
              </a:lnSpc>
              <a:spcBef>
                <a:spcPts val="0"/>
              </a:spcBef>
              <a:spcAft>
                <a:spcPts val="0"/>
              </a:spcAft>
              <a:buClr>
                <a:schemeClr val="lt1"/>
              </a:buClr>
              <a:buSzPts val="2800"/>
              <a:buNone/>
              <a:defRPr sz="2800">
                <a:solidFill>
                  <a:schemeClr val="lt1"/>
                </a:solidFill>
              </a:defRPr>
            </a:lvl6pPr>
            <a:lvl7pPr lvl="6" algn="ctr">
              <a:lnSpc>
                <a:spcPct val="100000"/>
              </a:lnSpc>
              <a:spcBef>
                <a:spcPts val="0"/>
              </a:spcBef>
              <a:spcAft>
                <a:spcPts val="0"/>
              </a:spcAft>
              <a:buClr>
                <a:schemeClr val="lt1"/>
              </a:buClr>
              <a:buSzPts val="2800"/>
              <a:buNone/>
              <a:defRPr sz="2800">
                <a:solidFill>
                  <a:schemeClr val="lt1"/>
                </a:solidFill>
              </a:defRPr>
            </a:lvl7pPr>
            <a:lvl8pPr lvl="7" algn="ctr">
              <a:lnSpc>
                <a:spcPct val="100000"/>
              </a:lnSpc>
              <a:spcBef>
                <a:spcPts val="0"/>
              </a:spcBef>
              <a:spcAft>
                <a:spcPts val="0"/>
              </a:spcAft>
              <a:buClr>
                <a:schemeClr val="lt1"/>
              </a:buClr>
              <a:buSzPts val="2800"/>
              <a:buNone/>
              <a:defRPr sz="2800">
                <a:solidFill>
                  <a:schemeClr val="lt1"/>
                </a:solidFill>
              </a:defRPr>
            </a:lvl8pPr>
            <a:lvl9pPr lvl="8" algn="ctr">
              <a:lnSpc>
                <a:spcPct val="100000"/>
              </a:lnSpc>
              <a:spcBef>
                <a:spcPts val="0"/>
              </a:spcBef>
              <a:spcAft>
                <a:spcPts val="0"/>
              </a:spcAft>
              <a:buClr>
                <a:schemeClr val="lt1"/>
              </a:buClr>
              <a:buSzPts val="2800"/>
              <a:buNone/>
              <a:defRPr sz="2800">
                <a:solidFill>
                  <a:schemeClr val="lt1"/>
                </a:solidFill>
              </a:defRPr>
            </a:lvl9pPr>
          </a:lstStyle>
          <a:p/>
        </p:txBody>
      </p:sp>
      <p:sp>
        <p:nvSpPr>
          <p:cNvPr id="695" name="Google Shape;695;p97"/>
          <p:cNvSpPr txBox="1"/>
          <p:nvPr/>
        </p:nvSpPr>
        <p:spPr>
          <a:xfrm rot="-5400000">
            <a:off x="-975112" y="3297988"/>
            <a:ext cx="2528700" cy="771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500">
                <a:solidFill>
                  <a:srgbClr val="999999"/>
                </a:solidFill>
                <a:latin typeface="Montserrat Medium"/>
                <a:ea typeface="Montserrat Medium"/>
                <a:cs typeface="Montserrat Medium"/>
                <a:sym typeface="Montserrat Medium"/>
              </a:rPr>
              <a:t>© 2023 Skydio, Inc. Proprietary &amp; Confidential</a:t>
            </a:r>
            <a:endParaRPr sz="500">
              <a:solidFill>
                <a:srgbClr val="999999"/>
              </a:solidFill>
              <a:latin typeface="Montserrat Medium"/>
              <a:ea typeface="Montserrat Medium"/>
              <a:cs typeface="Montserrat Medium"/>
              <a:sym typeface="Montserrat Medium"/>
            </a:endParaRPr>
          </a:p>
        </p:txBody>
      </p:sp>
      <p:sp>
        <p:nvSpPr>
          <p:cNvPr id="696" name="Google Shape;696;p97"/>
          <p:cNvSpPr txBox="1"/>
          <p:nvPr/>
        </p:nvSpPr>
        <p:spPr>
          <a:xfrm>
            <a:off x="202413" y="4779625"/>
            <a:ext cx="176700" cy="2388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fld id="{00000000-1234-1234-1234-123412341234}" type="slidenum">
              <a:rPr lang="en" sz="700">
                <a:solidFill>
                  <a:schemeClr val="dk1"/>
                </a:solidFill>
                <a:latin typeface="Montserrat Medium"/>
                <a:ea typeface="Montserrat Medium"/>
                <a:cs typeface="Montserrat Medium"/>
                <a:sym typeface="Montserrat Medium"/>
              </a:rPr>
              <a:t>‹#›</a:t>
            </a:fld>
            <a:endParaRPr sz="700">
              <a:solidFill>
                <a:schemeClr val="dk1"/>
              </a:solidFill>
              <a:latin typeface="Montserrat Medium"/>
              <a:ea typeface="Montserrat Medium"/>
              <a:cs typeface="Montserrat Medium"/>
              <a:sym typeface="Montserrat Medium"/>
            </a:endParaRPr>
          </a:p>
        </p:txBody>
      </p:sp>
    </p:spTree>
  </p:cSld>
  <p:clrMapOvr>
    <a:masterClrMapping/>
  </p:clrMapOvr>
</p:sldLayout>
</file>

<file path=ppt/slideLayouts/slideLayout9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e - Blank - Dark">
  <p:cSld name="CUSTOM">
    <p:bg>
      <p:bgPr>
        <a:solidFill>
          <a:schemeClr val="dk1"/>
        </a:solidFill>
      </p:bgPr>
    </p:bg>
    <p:spTree>
      <p:nvGrpSpPr>
        <p:cNvPr id="697" name="Shape 697"/>
        <p:cNvGrpSpPr/>
        <p:nvPr/>
      </p:nvGrpSpPr>
      <p:grpSpPr>
        <a:xfrm>
          <a:off x="0" y="0"/>
          <a:ext cx="0" cy="0"/>
          <a:chOff x="0" y="0"/>
          <a:chExt cx="0" cy="0"/>
        </a:xfrm>
      </p:grpSpPr>
      <p:pic>
        <p:nvPicPr>
          <p:cNvPr id="698" name="Google Shape;698;p98"/>
          <p:cNvPicPr preferRelativeResize="0"/>
          <p:nvPr/>
        </p:nvPicPr>
        <p:blipFill rotWithShape="1">
          <a:blip r:embed="rId2">
            <a:alphaModFix/>
          </a:blip>
          <a:srcRect b="0" l="0" r="0" t="0"/>
          <a:stretch/>
        </p:blipFill>
        <p:spPr>
          <a:xfrm>
            <a:off x="221525" y="210300"/>
            <a:ext cx="138325" cy="122950"/>
          </a:xfrm>
          <a:prstGeom prst="rect">
            <a:avLst/>
          </a:prstGeom>
          <a:noFill/>
          <a:ln>
            <a:noFill/>
          </a:ln>
        </p:spPr>
      </p:pic>
      <p:sp>
        <p:nvSpPr>
          <p:cNvPr id="699" name="Google Shape;699;p98"/>
          <p:cNvSpPr txBox="1"/>
          <p:nvPr/>
        </p:nvSpPr>
        <p:spPr>
          <a:xfrm rot="-5400000">
            <a:off x="-975112" y="3297988"/>
            <a:ext cx="2528700" cy="771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500">
                <a:solidFill>
                  <a:srgbClr val="666666"/>
                </a:solidFill>
                <a:latin typeface="Montserrat Medium"/>
                <a:ea typeface="Montserrat Medium"/>
                <a:cs typeface="Montserrat Medium"/>
                <a:sym typeface="Montserrat Medium"/>
              </a:rPr>
              <a:t>© 2023 Skydio, Inc. Proprietary &amp; Confidential</a:t>
            </a:r>
            <a:endParaRPr sz="500">
              <a:solidFill>
                <a:srgbClr val="666666"/>
              </a:solidFill>
              <a:latin typeface="Montserrat Medium"/>
              <a:ea typeface="Montserrat Medium"/>
              <a:cs typeface="Montserrat Medium"/>
              <a:sym typeface="Montserrat Medium"/>
            </a:endParaRPr>
          </a:p>
        </p:txBody>
      </p:sp>
      <p:sp>
        <p:nvSpPr>
          <p:cNvPr id="700" name="Google Shape;700;p98"/>
          <p:cNvSpPr txBox="1"/>
          <p:nvPr/>
        </p:nvSpPr>
        <p:spPr>
          <a:xfrm>
            <a:off x="202413" y="4779625"/>
            <a:ext cx="176700" cy="2388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fld id="{00000000-1234-1234-1234-123412341234}" type="slidenum">
              <a:rPr lang="en" sz="700">
                <a:solidFill>
                  <a:schemeClr val="lt1"/>
                </a:solidFill>
                <a:latin typeface="Montserrat Medium"/>
                <a:ea typeface="Montserrat Medium"/>
                <a:cs typeface="Montserrat Medium"/>
                <a:sym typeface="Montserrat Medium"/>
              </a:rPr>
              <a:t>‹#›</a:t>
            </a:fld>
            <a:endParaRPr sz="700">
              <a:solidFill>
                <a:schemeClr val="lt1"/>
              </a:solidFill>
              <a:latin typeface="Montserrat Medium"/>
              <a:ea typeface="Montserrat Medium"/>
              <a:cs typeface="Montserrat Medium"/>
              <a:sym typeface="Montserrat Medium"/>
            </a:endParaRPr>
          </a:p>
        </p:txBody>
      </p:sp>
      <p:sp>
        <p:nvSpPr>
          <p:cNvPr id="701" name="Google Shape;701;p98"/>
          <p:cNvSpPr txBox="1"/>
          <p:nvPr>
            <p:ph idx="1" type="subTitle"/>
          </p:nvPr>
        </p:nvSpPr>
        <p:spPr>
          <a:xfrm>
            <a:off x="952300" y="210275"/>
            <a:ext cx="2903700" cy="123000"/>
          </a:xfrm>
          <a:prstGeom prst="rect">
            <a:avLst/>
          </a:prstGeom>
        </p:spPr>
        <p:txBody>
          <a:bodyPr anchorCtr="0" anchor="ctr" bIns="0" lIns="0" spcFirstLastPara="1" rIns="0" wrap="square" tIns="0">
            <a:noAutofit/>
          </a:bodyPr>
          <a:lstStyle>
            <a:lvl1pPr lvl="0">
              <a:lnSpc>
                <a:spcPct val="100000"/>
              </a:lnSpc>
              <a:spcBef>
                <a:spcPts val="0"/>
              </a:spcBef>
              <a:spcAft>
                <a:spcPts val="0"/>
              </a:spcAft>
              <a:buClr>
                <a:schemeClr val="lt1"/>
              </a:buClr>
              <a:buSzPts val="800"/>
              <a:buFont typeface="Montserrat SemiBold"/>
              <a:buNone/>
              <a:defRPr sz="800">
                <a:solidFill>
                  <a:schemeClr val="lt1"/>
                </a:solidFill>
                <a:latin typeface="Montserrat SemiBold"/>
                <a:ea typeface="Montserrat SemiBold"/>
                <a:cs typeface="Montserrat SemiBold"/>
                <a:sym typeface="Montserrat SemiBold"/>
              </a:defRPr>
            </a:lvl1pPr>
            <a:lvl2pPr lvl="1" algn="ctr">
              <a:lnSpc>
                <a:spcPct val="100000"/>
              </a:lnSpc>
              <a:spcBef>
                <a:spcPts val="0"/>
              </a:spcBef>
              <a:spcAft>
                <a:spcPts val="0"/>
              </a:spcAft>
              <a:buClr>
                <a:schemeClr val="lt1"/>
              </a:buClr>
              <a:buSzPts val="2800"/>
              <a:buNone/>
              <a:defRPr sz="2800">
                <a:solidFill>
                  <a:schemeClr val="lt1"/>
                </a:solidFill>
              </a:defRPr>
            </a:lvl2pPr>
            <a:lvl3pPr lvl="2" algn="ctr">
              <a:lnSpc>
                <a:spcPct val="100000"/>
              </a:lnSpc>
              <a:spcBef>
                <a:spcPts val="0"/>
              </a:spcBef>
              <a:spcAft>
                <a:spcPts val="0"/>
              </a:spcAft>
              <a:buClr>
                <a:schemeClr val="lt1"/>
              </a:buClr>
              <a:buSzPts val="2800"/>
              <a:buNone/>
              <a:defRPr sz="2800">
                <a:solidFill>
                  <a:schemeClr val="lt1"/>
                </a:solidFill>
              </a:defRPr>
            </a:lvl3pPr>
            <a:lvl4pPr lvl="3" algn="ctr">
              <a:lnSpc>
                <a:spcPct val="100000"/>
              </a:lnSpc>
              <a:spcBef>
                <a:spcPts val="0"/>
              </a:spcBef>
              <a:spcAft>
                <a:spcPts val="0"/>
              </a:spcAft>
              <a:buClr>
                <a:schemeClr val="lt1"/>
              </a:buClr>
              <a:buSzPts val="2800"/>
              <a:buNone/>
              <a:defRPr sz="2800">
                <a:solidFill>
                  <a:schemeClr val="lt1"/>
                </a:solidFill>
              </a:defRPr>
            </a:lvl4pPr>
            <a:lvl5pPr lvl="4" algn="ctr">
              <a:lnSpc>
                <a:spcPct val="100000"/>
              </a:lnSpc>
              <a:spcBef>
                <a:spcPts val="0"/>
              </a:spcBef>
              <a:spcAft>
                <a:spcPts val="0"/>
              </a:spcAft>
              <a:buClr>
                <a:schemeClr val="lt1"/>
              </a:buClr>
              <a:buSzPts val="2800"/>
              <a:buNone/>
              <a:defRPr sz="2800">
                <a:solidFill>
                  <a:schemeClr val="lt1"/>
                </a:solidFill>
              </a:defRPr>
            </a:lvl5pPr>
            <a:lvl6pPr lvl="5" algn="ctr">
              <a:lnSpc>
                <a:spcPct val="100000"/>
              </a:lnSpc>
              <a:spcBef>
                <a:spcPts val="0"/>
              </a:spcBef>
              <a:spcAft>
                <a:spcPts val="0"/>
              </a:spcAft>
              <a:buClr>
                <a:schemeClr val="lt1"/>
              </a:buClr>
              <a:buSzPts val="2800"/>
              <a:buNone/>
              <a:defRPr sz="2800">
                <a:solidFill>
                  <a:schemeClr val="lt1"/>
                </a:solidFill>
              </a:defRPr>
            </a:lvl6pPr>
            <a:lvl7pPr lvl="6" algn="ctr">
              <a:lnSpc>
                <a:spcPct val="100000"/>
              </a:lnSpc>
              <a:spcBef>
                <a:spcPts val="0"/>
              </a:spcBef>
              <a:spcAft>
                <a:spcPts val="0"/>
              </a:spcAft>
              <a:buClr>
                <a:schemeClr val="lt1"/>
              </a:buClr>
              <a:buSzPts val="2800"/>
              <a:buNone/>
              <a:defRPr sz="2800">
                <a:solidFill>
                  <a:schemeClr val="lt1"/>
                </a:solidFill>
              </a:defRPr>
            </a:lvl7pPr>
            <a:lvl8pPr lvl="7" algn="ctr">
              <a:lnSpc>
                <a:spcPct val="100000"/>
              </a:lnSpc>
              <a:spcBef>
                <a:spcPts val="0"/>
              </a:spcBef>
              <a:spcAft>
                <a:spcPts val="0"/>
              </a:spcAft>
              <a:buClr>
                <a:schemeClr val="lt1"/>
              </a:buClr>
              <a:buSzPts val="2800"/>
              <a:buNone/>
              <a:defRPr sz="2800">
                <a:solidFill>
                  <a:schemeClr val="lt1"/>
                </a:solidFill>
              </a:defRPr>
            </a:lvl8pPr>
            <a:lvl9pPr lvl="8" algn="ctr">
              <a:lnSpc>
                <a:spcPct val="100000"/>
              </a:lnSpc>
              <a:spcBef>
                <a:spcPts val="0"/>
              </a:spcBef>
              <a:spcAft>
                <a:spcPts val="0"/>
              </a:spcAft>
              <a:buClr>
                <a:schemeClr val="lt1"/>
              </a:buClr>
              <a:buSzPts val="2800"/>
              <a:buNone/>
              <a:defRPr sz="2800">
                <a:solidFill>
                  <a:schemeClr val="lt1"/>
                </a:solidFill>
              </a:defRPr>
            </a:lvl9pPr>
          </a:lstStyle>
          <a:p/>
        </p:txBody>
      </p:sp>
    </p:spTree>
  </p:cSld>
  <p:clrMapOvr>
    <a:masterClrMapping/>
  </p:clrMapOvr>
</p:sldLayout>
</file>

<file path=ppt/slideLayouts/slideLayout9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e - Blank - Light">
  <p:cSld name="CUSTOM_2">
    <p:bg>
      <p:bgPr>
        <a:solidFill>
          <a:schemeClr val="lt1"/>
        </a:solidFill>
      </p:bgPr>
    </p:bg>
    <p:spTree>
      <p:nvGrpSpPr>
        <p:cNvPr id="702" name="Shape 702"/>
        <p:cNvGrpSpPr/>
        <p:nvPr/>
      </p:nvGrpSpPr>
      <p:grpSpPr>
        <a:xfrm>
          <a:off x="0" y="0"/>
          <a:ext cx="0" cy="0"/>
          <a:chOff x="0" y="0"/>
          <a:chExt cx="0" cy="0"/>
        </a:xfrm>
      </p:grpSpPr>
      <p:pic>
        <p:nvPicPr>
          <p:cNvPr id="703" name="Google Shape;703;p99"/>
          <p:cNvPicPr preferRelativeResize="0"/>
          <p:nvPr/>
        </p:nvPicPr>
        <p:blipFill rotWithShape="1">
          <a:blip r:embed="rId2">
            <a:alphaModFix/>
          </a:blip>
          <a:srcRect b="0" l="0" r="0" t="0"/>
          <a:stretch/>
        </p:blipFill>
        <p:spPr>
          <a:xfrm>
            <a:off x="221525" y="210300"/>
            <a:ext cx="138325" cy="122950"/>
          </a:xfrm>
          <a:prstGeom prst="rect">
            <a:avLst/>
          </a:prstGeom>
          <a:noFill/>
          <a:ln>
            <a:noFill/>
          </a:ln>
        </p:spPr>
      </p:pic>
      <p:sp>
        <p:nvSpPr>
          <p:cNvPr id="704" name="Google Shape;704;p99"/>
          <p:cNvSpPr txBox="1"/>
          <p:nvPr>
            <p:ph idx="1" type="subTitle"/>
          </p:nvPr>
        </p:nvSpPr>
        <p:spPr>
          <a:xfrm>
            <a:off x="952300" y="210275"/>
            <a:ext cx="2903700" cy="123000"/>
          </a:xfrm>
          <a:prstGeom prst="rect">
            <a:avLst/>
          </a:prstGeom>
        </p:spPr>
        <p:txBody>
          <a:bodyPr anchorCtr="0" anchor="ctr" bIns="0" lIns="0" spcFirstLastPara="1" rIns="0" wrap="square" tIns="0">
            <a:noAutofit/>
          </a:bodyPr>
          <a:lstStyle>
            <a:lvl1pPr lvl="0">
              <a:lnSpc>
                <a:spcPct val="100000"/>
              </a:lnSpc>
              <a:spcBef>
                <a:spcPts val="0"/>
              </a:spcBef>
              <a:spcAft>
                <a:spcPts val="0"/>
              </a:spcAft>
              <a:buClr>
                <a:schemeClr val="dk1"/>
              </a:buClr>
              <a:buSzPts val="800"/>
              <a:buFont typeface="Montserrat SemiBold"/>
              <a:buNone/>
              <a:defRPr sz="800">
                <a:solidFill>
                  <a:schemeClr val="dk1"/>
                </a:solidFill>
                <a:latin typeface="Montserrat SemiBold"/>
                <a:ea typeface="Montserrat SemiBold"/>
                <a:cs typeface="Montserrat SemiBold"/>
                <a:sym typeface="Montserrat SemiBold"/>
              </a:defRPr>
            </a:lvl1pPr>
            <a:lvl2pPr lvl="1" algn="ctr">
              <a:lnSpc>
                <a:spcPct val="100000"/>
              </a:lnSpc>
              <a:spcBef>
                <a:spcPts val="0"/>
              </a:spcBef>
              <a:spcAft>
                <a:spcPts val="0"/>
              </a:spcAft>
              <a:buClr>
                <a:schemeClr val="lt1"/>
              </a:buClr>
              <a:buSzPts val="2800"/>
              <a:buNone/>
              <a:defRPr sz="2800">
                <a:solidFill>
                  <a:schemeClr val="lt1"/>
                </a:solidFill>
              </a:defRPr>
            </a:lvl2pPr>
            <a:lvl3pPr lvl="2" algn="ctr">
              <a:lnSpc>
                <a:spcPct val="100000"/>
              </a:lnSpc>
              <a:spcBef>
                <a:spcPts val="0"/>
              </a:spcBef>
              <a:spcAft>
                <a:spcPts val="0"/>
              </a:spcAft>
              <a:buClr>
                <a:schemeClr val="lt1"/>
              </a:buClr>
              <a:buSzPts val="2800"/>
              <a:buNone/>
              <a:defRPr sz="2800">
                <a:solidFill>
                  <a:schemeClr val="lt1"/>
                </a:solidFill>
              </a:defRPr>
            </a:lvl3pPr>
            <a:lvl4pPr lvl="3" algn="ctr">
              <a:lnSpc>
                <a:spcPct val="100000"/>
              </a:lnSpc>
              <a:spcBef>
                <a:spcPts val="0"/>
              </a:spcBef>
              <a:spcAft>
                <a:spcPts val="0"/>
              </a:spcAft>
              <a:buClr>
                <a:schemeClr val="lt1"/>
              </a:buClr>
              <a:buSzPts val="2800"/>
              <a:buNone/>
              <a:defRPr sz="2800">
                <a:solidFill>
                  <a:schemeClr val="lt1"/>
                </a:solidFill>
              </a:defRPr>
            </a:lvl4pPr>
            <a:lvl5pPr lvl="4" algn="ctr">
              <a:lnSpc>
                <a:spcPct val="100000"/>
              </a:lnSpc>
              <a:spcBef>
                <a:spcPts val="0"/>
              </a:spcBef>
              <a:spcAft>
                <a:spcPts val="0"/>
              </a:spcAft>
              <a:buClr>
                <a:schemeClr val="lt1"/>
              </a:buClr>
              <a:buSzPts val="2800"/>
              <a:buNone/>
              <a:defRPr sz="2800">
                <a:solidFill>
                  <a:schemeClr val="lt1"/>
                </a:solidFill>
              </a:defRPr>
            </a:lvl5pPr>
            <a:lvl6pPr lvl="5" algn="ctr">
              <a:lnSpc>
                <a:spcPct val="100000"/>
              </a:lnSpc>
              <a:spcBef>
                <a:spcPts val="0"/>
              </a:spcBef>
              <a:spcAft>
                <a:spcPts val="0"/>
              </a:spcAft>
              <a:buClr>
                <a:schemeClr val="lt1"/>
              </a:buClr>
              <a:buSzPts val="2800"/>
              <a:buNone/>
              <a:defRPr sz="2800">
                <a:solidFill>
                  <a:schemeClr val="lt1"/>
                </a:solidFill>
              </a:defRPr>
            </a:lvl6pPr>
            <a:lvl7pPr lvl="6" algn="ctr">
              <a:lnSpc>
                <a:spcPct val="100000"/>
              </a:lnSpc>
              <a:spcBef>
                <a:spcPts val="0"/>
              </a:spcBef>
              <a:spcAft>
                <a:spcPts val="0"/>
              </a:spcAft>
              <a:buClr>
                <a:schemeClr val="lt1"/>
              </a:buClr>
              <a:buSzPts val="2800"/>
              <a:buNone/>
              <a:defRPr sz="2800">
                <a:solidFill>
                  <a:schemeClr val="lt1"/>
                </a:solidFill>
              </a:defRPr>
            </a:lvl7pPr>
            <a:lvl8pPr lvl="7" algn="ctr">
              <a:lnSpc>
                <a:spcPct val="100000"/>
              </a:lnSpc>
              <a:spcBef>
                <a:spcPts val="0"/>
              </a:spcBef>
              <a:spcAft>
                <a:spcPts val="0"/>
              </a:spcAft>
              <a:buClr>
                <a:schemeClr val="lt1"/>
              </a:buClr>
              <a:buSzPts val="2800"/>
              <a:buNone/>
              <a:defRPr sz="2800">
                <a:solidFill>
                  <a:schemeClr val="lt1"/>
                </a:solidFill>
              </a:defRPr>
            </a:lvl8pPr>
            <a:lvl9pPr lvl="8" algn="ctr">
              <a:lnSpc>
                <a:spcPct val="100000"/>
              </a:lnSpc>
              <a:spcBef>
                <a:spcPts val="0"/>
              </a:spcBef>
              <a:spcAft>
                <a:spcPts val="0"/>
              </a:spcAft>
              <a:buClr>
                <a:schemeClr val="lt1"/>
              </a:buClr>
              <a:buSzPts val="2800"/>
              <a:buNone/>
              <a:defRPr sz="2800">
                <a:solidFill>
                  <a:schemeClr val="lt1"/>
                </a:solidFill>
              </a:defRPr>
            </a:lvl9pPr>
          </a:lstStyle>
          <a:p/>
        </p:txBody>
      </p:sp>
      <p:sp>
        <p:nvSpPr>
          <p:cNvPr id="705" name="Google Shape;705;p99"/>
          <p:cNvSpPr txBox="1"/>
          <p:nvPr/>
        </p:nvSpPr>
        <p:spPr>
          <a:xfrm rot="-5400000">
            <a:off x="-975112" y="3297988"/>
            <a:ext cx="2528700" cy="771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500">
                <a:solidFill>
                  <a:srgbClr val="999999"/>
                </a:solidFill>
                <a:latin typeface="Montserrat Medium"/>
                <a:ea typeface="Montserrat Medium"/>
                <a:cs typeface="Montserrat Medium"/>
                <a:sym typeface="Montserrat Medium"/>
              </a:rPr>
              <a:t>© 2023 Skydio, Inc. Proprietary &amp; Confidential</a:t>
            </a:r>
            <a:endParaRPr sz="500">
              <a:solidFill>
                <a:srgbClr val="999999"/>
              </a:solidFill>
              <a:latin typeface="Montserrat Medium"/>
              <a:ea typeface="Montserrat Medium"/>
              <a:cs typeface="Montserrat Medium"/>
              <a:sym typeface="Montserrat Medium"/>
            </a:endParaRPr>
          </a:p>
        </p:txBody>
      </p:sp>
      <p:sp>
        <p:nvSpPr>
          <p:cNvPr id="706" name="Google Shape;706;p99"/>
          <p:cNvSpPr txBox="1"/>
          <p:nvPr/>
        </p:nvSpPr>
        <p:spPr>
          <a:xfrm>
            <a:off x="202413" y="4779625"/>
            <a:ext cx="176700" cy="2388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fld id="{00000000-1234-1234-1234-123412341234}" type="slidenum">
              <a:rPr lang="en" sz="700">
                <a:solidFill>
                  <a:schemeClr val="dk1"/>
                </a:solidFill>
                <a:latin typeface="Montserrat Medium"/>
                <a:ea typeface="Montserrat Medium"/>
                <a:cs typeface="Montserrat Medium"/>
                <a:sym typeface="Montserrat Medium"/>
              </a:rPr>
              <a:t>‹#›</a:t>
            </a:fld>
            <a:endParaRPr sz="700">
              <a:solidFill>
                <a:schemeClr val="dk1"/>
              </a:solidFill>
              <a:latin typeface="Montserrat Medium"/>
              <a:ea typeface="Montserrat Medium"/>
              <a:cs typeface="Montserrat Medium"/>
              <a:sym typeface="Montserrat Medium"/>
            </a:endParaRPr>
          </a:p>
        </p:txBody>
      </p:sp>
    </p:spTree>
  </p:cSld>
  <p:clrMapOvr>
    <a:masterClrMapping/>
  </p:clrMapOvr>
</p:sldLayout>
</file>

<file path=ppt/slideLayouts/slideLayout9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g - Divider - Dark">
  <p:cSld name="CUSTOM_1">
    <p:bg>
      <p:bgPr>
        <a:solidFill>
          <a:schemeClr val="dk1"/>
        </a:solidFill>
      </p:bgPr>
    </p:bg>
    <p:spTree>
      <p:nvGrpSpPr>
        <p:cNvPr id="707" name="Shape 707"/>
        <p:cNvGrpSpPr/>
        <p:nvPr/>
      </p:nvGrpSpPr>
      <p:grpSpPr>
        <a:xfrm>
          <a:off x="0" y="0"/>
          <a:ext cx="0" cy="0"/>
          <a:chOff x="0" y="0"/>
          <a:chExt cx="0" cy="0"/>
        </a:xfrm>
      </p:grpSpPr>
      <p:pic>
        <p:nvPicPr>
          <p:cNvPr id="708" name="Google Shape;708;p100"/>
          <p:cNvPicPr preferRelativeResize="0"/>
          <p:nvPr/>
        </p:nvPicPr>
        <p:blipFill rotWithShape="1">
          <a:blip r:embed="rId2">
            <a:alphaModFix/>
          </a:blip>
          <a:srcRect b="0" l="0" r="0" t="0"/>
          <a:stretch/>
        </p:blipFill>
        <p:spPr>
          <a:xfrm>
            <a:off x="221525" y="210300"/>
            <a:ext cx="138325" cy="122950"/>
          </a:xfrm>
          <a:prstGeom prst="rect">
            <a:avLst/>
          </a:prstGeom>
          <a:noFill/>
          <a:ln>
            <a:noFill/>
          </a:ln>
        </p:spPr>
      </p:pic>
      <p:sp>
        <p:nvSpPr>
          <p:cNvPr id="709" name="Google Shape;709;p100"/>
          <p:cNvSpPr txBox="1"/>
          <p:nvPr/>
        </p:nvSpPr>
        <p:spPr>
          <a:xfrm rot="-5400000">
            <a:off x="-975112" y="3297988"/>
            <a:ext cx="2528700" cy="771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500">
                <a:solidFill>
                  <a:srgbClr val="666666"/>
                </a:solidFill>
                <a:latin typeface="Montserrat Medium"/>
                <a:ea typeface="Montserrat Medium"/>
                <a:cs typeface="Montserrat Medium"/>
                <a:sym typeface="Montserrat Medium"/>
              </a:rPr>
              <a:t>© 2023 Skydio, Inc. Proprietary &amp; Confidential</a:t>
            </a:r>
            <a:endParaRPr sz="500">
              <a:solidFill>
                <a:srgbClr val="666666"/>
              </a:solidFill>
              <a:latin typeface="Montserrat Medium"/>
              <a:ea typeface="Montserrat Medium"/>
              <a:cs typeface="Montserrat Medium"/>
              <a:sym typeface="Montserrat Medium"/>
            </a:endParaRPr>
          </a:p>
        </p:txBody>
      </p:sp>
      <p:sp>
        <p:nvSpPr>
          <p:cNvPr id="710" name="Google Shape;710;p100"/>
          <p:cNvSpPr txBox="1"/>
          <p:nvPr/>
        </p:nvSpPr>
        <p:spPr>
          <a:xfrm>
            <a:off x="202413" y="4779625"/>
            <a:ext cx="176700" cy="2388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fld id="{00000000-1234-1234-1234-123412341234}" type="slidenum">
              <a:rPr lang="en" sz="700">
                <a:solidFill>
                  <a:schemeClr val="lt1"/>
                </a:solidFill>
                <a:latin typeface="Montserrat Medium"/>
                <a:ea typeface="Montserrat Medium"/>
                <a:cs typeface="Montserrat Medium"/>
                <a:sym typeface="Montserrat Medium"/>
              </a:rPr>
              <a:t>‹#›</a:t>
            </a:fld>
            <a:endParaRPr sz="700">
              <a:solidFill>
                <a:schemeClr val="lt1"/>
              </a:solidFill>
              <a:latin typeface="Montserrat Medium"/>
              <a:ea typeface="Montserrat Medium"/>
              <a:cs typeface="Montserrat Medium"/>
              <a:sym typeface="Montserrat Medium"/>
            </a:endParaRPr>
          </a:p>
        </p:txBody>
      </p:sp>
      <p:sp>
        <p:nvSpPr>
          <p:cNvPr id="711" name="Google Shape;711;p100"/>
          <p:cNvSpPr txBox="1"/>
          <p:nvPr>
            <p:ph idx="1" type="subTitle"/>
          </p:nvPr>
        </p:nvSpPr>
        <p:spPr>
          <a:xfrm>
            <a:off x="952300" y="210275"/>
            <a:ext cx="2903700" cy="123000"/>
          </a:xfrm>
          <a:prstGeom prst="rect">
            <a:avLst/>
          </a:prstGeom>
        </p:spPr>
        <p:txBody>
          <a:bodyPr anchorCtr="0" anchor="ctr" bIns="0" lIns="0" spcFirstLastPara="1" rIns="0" wrap="square" tIns="0">
            <a:noAutofit/>
          </a:bodyPr>
          <a:lstStyle>
            <a:lvl1pPr lvl="0">
              <a:lnSpc>
                <a:spcPct val="100000"/>
              </a:lnSpc>
              <a:spcBef>
                <a:spcPts val="0"/>
              </a:spcBef>
              <a:spcAft>
                <a:spcPts val="0"/>
              </a:spcAft>
              <a:buClr>
                <a:schemeClr val="lt1"/>
              </a:buClr>
              <a:buSzPts val="800"/>
              <a:buFont typeface="Montserrat SemiBold"/>
              <a:buNone/>
              <a:defRPr sz="800">
                <a:solidFill>
                  <a:schemeClr val="lt1"/>
                </a:solidFill>
                <a:latin typeface="Montserrat SemiBold"/>
                <a:ea typeface="Montserrat SemiBold"/>
                <a:cs typeface="Montserrat SemiBold"/>
                <a:sym typeface="Montserrat SemiBold"/>
              </a:defRPr>
            </a:lvl1pPr>
            <a:lvl2pPr lvl="1" algn="ctr">
              <a:lnSpc>
                <a:spcPct val="100000"/>
              </a:lnSpc>
              <a:spcBef>
                <a:spcPts val="0"/>
              </a:spcBef>
              <a:spcAft>
                <a:spcPts val="0"/>
              </a:spcAft>
              <a:buClr>
                <a:schemeClr val="lt1"/>
              </a:buClr>
              <a:buSzPts val="2800"/>
              <a:buNone/>
              <a:defRPr sz="2800">
                <a:solidFill>
                  <a:schemeClr val="lt1"/>
                </a:solidFill>
              </a:defRPr>
            </a:lvl2pPr>
            <a:lvl3pPr lvl="2" algn="ctr">
              <a:lnSpc>
                <a:spcPct val="100000"/>
              </a:lnSpc>
              <a:spcBef>
                <a:spcPts val="0"/>
              </a:spcBef>
              <a:spcAft>
                <a:spcPts val="0"/>
              </a:spcAft>
              <a:buClr>
                <a:schemeClr val="lt1"/>
              </a:buClr>
              <a:buSzPts val="2800"/>
              <a:buNone/>
              <a:defRPr sz="2800">
                <a:solidFill>
                  <a:schemeClr val="lt1"/>
                </a:solidFill>
              </a:defRPr>
            </a:lvl3pPr>
            <a:lvl4pPr lvl="3" algn="ctr">
              <a:lnSpc>
                <a:spcPct val="100000"/>
              </a:lnSpc>
              <a:spcBef>
                <a:spcPts val="0"/>
              </a:spcBef>
              <a:spcAft>
                <a:spcPts val="0"/>
              </a:spcAft>
              <a:buClr>
                <a:schemeClr val="lt1"/>
              </a:buClr>
              <a:buSzPts val="2800"/>
              <a:buNone/>
              <a:defRPr sz="2800">
                <a:solidFill>
                  <a:schemeClr val="lt1"/>
                </a:solidFill>
              </a:defRPr>
            </a:lvl4pPr>
            <a:lvl5pPr lvl="4" algn="ctr">
              <a:lnSpc>
                <a:spcPct val="100000"/>
              </a:lnSpc>
              <a:spcBef>
                <a:spcPts val="0"/>
              </a:spcBef>
              <a:spcAft>
                <a:spcPts val="0"/>
              </a:spcAft>
              <a:buClr>
                <a:schemeClr val="lt1"/>
              </a:buClr>
              <a:buSzPts val="2800"/>
              <a:buNone/>
              <a:defRPr sz="2800">
                <a:solidFill>
                  <a:schemeClr val="lt1"/>
                </a:solidFill>
              </a:defRPr>
            </a:lvl5pPr>
            <a:lvl6pPr lvl="5" algn="ctr">
              <a:lnSpc>
                <a:spcPct val="100000"/>
              </a:lnSpc>
              <a:spcBef>
                <a:spcPts val="0"/>
              </a:spcBef>
              <a:spcAft>
                <a:spcPts val="0"/>
              </a:spcAft>
              <a:buClr>
                <a:schemeClr val="lt1"/>
              </a:buClr>
              <a:buSzPts val="2800"/>
              <a:buNone/>
              <a:defRPr sz="2800">
                <a:solidFill>
                  <a:schemeClr val="lt1"/>
                </a:solidFill>
              </a:defRPr>
            </a:lvl6pPr>
            <a:lvl7pPr lvl="6" algn="ctr">
              <a:lnSpc>
                <a:spcPct val="100000"/>
              </a:lnSpc>
              <a:spcBef>
                <a:spcPts val="0"/>
              </a:spcBef>
              <a:spcAft>
                <a:spcPts val="0"/>
              </a:spcAft>
              <a:buClr>
                <a:schemeClr val="lt1"/>
              </a:buClr>
              <a:buSzPts val="2800"/>
              <a:buNone/>
              <a:defRPr sz="2800">
                <a:solidFill>
                  <a:schemeClr val="lt1"/>
                </a:solidFill>
              </a:defRPr>
            </a:lvl7pPr>
            <a:lvl8pPr lvl="7" algn="ctr">
              <a:lnSpc>
                <a:spcPct val="100000"/>
              </a:lnSpc>
              <a:spcBef>
                <a:spcPts val="0"/>
              </a:spcBef>
              <a:spcAft>
                <a:spcPts val="0"/>
              </a:spcAft>
              <a:buClr>
                <a:schemeClr val="lt1"/>
              </a:buClr>
              <a:buSzPts val="2800"/>
              <a:buNone/>
              <a:defRPr sz="2800">
                <a:solidFill>
                  <a:schemeClr val="lt1"/>
                </a:solidFill>
              </a:defRPr>
            </a:lvl8pPr>
            <a:lvl9pPr lvl="8" algn="ctr">
              <a:lnSpc>
                <a:spcPct val="100000"/>
              </a:lnSpc>
              <a:spcBef>
                <a:spcPts val="0"/>
              </a:spcBef>
              <a:spcAft>
                <a:spcPts val="0"/>
              </a:spcAft>
              <a:buClr>
                <a:schemeClr val="lt1"/>
              </a:buClr>
              <a:buSzPts val="2800"/>
              <a:buNone/>
              <a:defRPr sz="2800">
                <a:solidFill>
                  <a:schemeClr val="lt1"/>
                </a:solidFill>
              </a:defRPr>
            </a:lvl9pPr>
          </a:lstStyle>
          <a:p/>
        </p:txBody>
      </p:sp>
      <p:sp>
        <p:nvSpPr>
          <p:cNvPr id="712" name="Google Shape;712;p100"/>
          <p:cNvSpPr txBox="1"/>
          <p:nvPr>
            <p:ph type="title"/>
          </p:nvPr>
        </p:nvSpPr>
        <p:spPr>
          <a:xfrm>
            <a:off x="952198" y="1521550"/>
            <a:ext cx="5048100" cy="2113800"/>
          </a:xfrm>
          <a:prstGeom prst="rect">
            <a:avLst/>
          </a:prstGeom>
        </p:spPr>
        <p:txBody>
          <a:bodyPr anchorCtr="0" anchor="t" bIns="91425" lIns="0" spcFirstLastPara="1" rIns="91425" wrap="square" tIns="91425">
            <a:noAutofit/>
          </a:bodyPr>
          <a:lstStyle>
            <a:lvl1pPr lvl="0">
              <a:lnSpc>
                <a:spcPct val="95000"/>
              </a:lnSpc>
              <a:spcBef>
                <a:spcPts val="0"/>
              </a:spcBef>
              <a:spcAft>
                <a:spcPts val="0"/>
              </a:spcAft>
              <a:buClr>
                <a:schemeClr val="lt1"/>
              </a:buClr>
              <a:buSzPts val="3600"/>
              <a:buFont typeface="Montserrat SemiBold"/>
              <a:buNone/>
              <a:defRPr b="0" sz="3600">
                <a:solidFill>
                  <a:schemeClr val="lt1"/>
                </a:solidFill>
                <a:latin typeface="Montserrat SemiBold"/>
                <a:ea typeface="Montserrat SemiBold"/>
                <a:cs typeface="Montserrat SemiBold"/>
                <a:sym typeface="Montserrat SemiBold"/>
              </a:defRPr>
            </a:lvl1pPr>
            <a:lvl2pPr lvl="1">
              <a:lnSpc>
                <a:spcPct val="95000"/>
              </a:lnSpc>
              <a:spcBef>
                <a:spcPts val="0"/>
              </a:spcBef>
              <a:spcAft>
                <a:spcPts val="0"/>
              </a:spcAft>
              <a:buSzPts val="2800"/>
              <a:buNone/>
              <a:defRPr>
                <a:latin typeface="Montserrat Medium"/>
                <a:ea typeface="Montserrat Medium"/>
                <a:cs typeface="Montserrat Medium"/>
                <a:sym typeface="Montserrat Medium"/>
              </a:defRPr>
            </a:lvl2pPr>
            <a:lvl3pPr lvl="2">
              <a:lnSpc>
                <a:spcPct val="95000"/>
              </a:lnSpc>
              <a:spcBef>
                <a:spcPts val="0"/>
              </a:spcBef>
              <a:spcAft>
                <a:spcPts val="0"/>
              </a:spcAft>
              <a:buSzPts val="2800"/>
              <a:buNone/>
              <a:defRPr>
                <a:latin typeface="Montserrat Medium"/>
                <a:ea typeface="Montserrat Medium"/>
                <a:cs typeface="Montserrat Medium"/>
                <a:sym typeface="Montserrat Medium"/>
              </a:defRPr>
            </a:lvl3pPr>
            <a:lvl4pPr lvl="3">
              <a:lnSpc>
                <a:spcPct val="95000"/>
              </a:lnSpc>
              <a:spcBef>
                <a:spcPts val="0"/>
              </a:spcBef>
              <a:spcAft>
                <a:spcPts val="0"/>
              </a:spcAft>
              <a:buSzPts val="2800"/>
              <a:buNone/>
              <a:defRPr>
                <a:latin typeface="Montserrat Medium"/>
                <a:ea typeface="Montserrat Medium"/>
                <a:cs typeface="Montserrat Medium"/>
                <a:sym typeface="Montserrat Medium"/>
              </a:defRPr>
            </a:lvl4pPr>
            <a:lvl5pPr lvl="4">
              <a:lnSpc>
                <a:spcPct val="95000"/>
              </a:lnSpc>
              <a:spcBef>
                <a:spcPts val="0"/>
              </a:spcBef>
              <a:spcAft>
                <a:spcPts val="0"/>
              </a:spcAft>
              <a:buSzPts val="2800"/>
              <a:buNone/>
              <a:defRPr>
                <a:latin typeface="Montserrat Medium"/>
                <a:ea typeface="Montserrat Medium"/>
                <a:cs typeface="Montserrat Medium"/>
                <a:sym typeface="Montserrat Medium"/>
              </a:defRPr>
            </a:lvl5pPr>
            <a:lvl6pPr lvl="5">
              <a:lnSpc>
                <a:spcPct val="95000"/>
              </a:lnSpc>
              <a:spcBef>
                <a:spcPts val="0"/>
              </a:spcBef>
              <a:spcAft>
                <a:spcPts val="0"/>
              </a:spcAft>
              <a:buSzPts val="2800"/>
              <a:buNone/>
              <a:defRPr>
                <a:latin typeface="Montserrat Medium"/>
                <a:ea typeface="Montserrat Medium"/>
                <a:cs typeface="Montserrat Medium"/>
                <a:sym typeface="Montserrat Medium"/>
              </a:defRPr>
            </a:lvl6pPr>
            <a:lvl7pPr lvl="6">
              <a:lnSpc>
                <a:spcPct val="95000"/>
              </a:lnSpc>
              <a:spcBef>
                <a:spcPts val="0"/>
              </a:spcBef>
              <a:spcAft>
                <a:spcPts val="0"/>
              </a:spcAft>
              <a:buSzPts val="2800"/>
              <a:buNone/>
              <a:defRPr>
                <a:latin typeface="Montserrat Medium"/>
                <a:ea typeface="Montserrat Medium"/>
                <a:cs typeface="Montserrat Medium"/>
                <a:sym typeface="Montserrat Medium"/>
              </a:defRPr>
            </a:lvl7pPr>
            <a:lvl8pPr lvl="7">
              <a:lnSpc>
                <a:spcPct val="95000"/>
              </a:lnSpc>
              <a:spcBef>
                <a:spcPts val="0"/>
              </a:spcBef>
              <a:spcAft>
                <a:spcPts val="0"/>
              </a:spcAft>
              <a:buSzPts val="2800"/>
              <a:buNone/>
              <a:defRPr>
                <a:latin typeface="Montserrat Medium"/>
                <a:ea typeface="Montserrat Medium"/>
                <a:cs typeface="Montserrat Medium"/>
                <a:sym typeface="Montserrat Medium"/>
              </a:defRPr>
            </a:lvl8pPr>
            <a:lvl9pPr lvl="8">
              <a:lnSpc>
                <a:spcPct val="95000"/>
              </a:lnSpc>
              <a:spcBef>
                <a:spcPts val="0"/>
              </a:spcBef>
              <a:spcAft>
                <a:spcPts val="0"/>
              </a:spcAft>
              <a:buSzPts val="2800"/>
              <a:buNone/>
              <a:defRPr>
                <a:latin typeface="Montserrat Medium"/>
                <a:ea typeface="Montserrat Medium"/>
                <a:cs typeface="Montserrat Medium"/>
                <a:sym typeface="Montserrat Medium"/>
              </a:defRPr>
            </a:lvl9pPr>
          </a:lstStyle>
          <a:p/>
        </p:txBody>
      </p:sp>
    </p:spTree>
  </p:cSld>
  <p:clrMapOvr>
    <a:masterClrMapping/>
  </p:clrMapOvr>
</p:sldLayout>
</file>

<file path=ppt/slideLayouts/slideLayout9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g - Divider - Light">
  <p:cSld name="CUSTOM_1_3">
    <p:bg>
      <p:bgPr>
        <a:solidFill>
          <a:schemeClr val="lt1"/>
        </a:solidFill>
      </p:bgPr>
    </p:bg>
    <p:spTree>
      <p:nvGrpSpPr>
        <p:cNvPr id="713" name="Shape 713"/>
        <p:cNvGrpSpPr/>
        <p:nvPr/>
      </p:nvGrpSpPr>
      <p:grpSpPr>
        <a:xfrm>
          <a:off x="0" y="0"/>
          <a:ext cx="0" cy="0"/>
          <a:chOff x="0" y="0"/>
          <a:chExt cx="0" cy="0"/>
        </a:xfrm>
      </p:grpSpPr>
      <p:sp>
        <p:nvSpPr>
          <p:cNvPr id="714" name="Google Shape;714;p101"/>
          <p:cNvSpPr txBox="1"/>
          <p:nvPr>
            <p:ph type="title"/>
          </p:nvPr>
        </p:nvSpPr>
        <p:spPr>
          <a:xfrm>
            <a:off x="952198" y="1521550"/>
            <a:ext cx="5048100" cy="2113800"/>
          </a:xfrm>
          <a:prstGeom prst="rect">
            <a:avLst/>
          </a:prstGeom>
        </p:spPr>
        <p:txBody>
          <a:bodyPr anchorCtr="0" anchor="t" bIns="91425" lIns="0" spcFirstLastPara="1" rIns="91425" wrap="square" tIns="91425">
            <a:noAutofit/>
          </a:bodyPr>
          <a:lstStyle>
            <a:lvl1pPr lvl="0">
              <a:lnSpc>
                <a:spcPct val="95000"/>
              </a:lnSpc>
              <a:spcBef>
                <a:spcPts val="0"/>
              </a:spcBef>
              <a:spcAft>
                <a:spcPts val="0"/>
              </a:spcAft>
              <a:buSzPts val="3600"/>
              <a:buFont typeface="Montserrat SemiBold"/>
              <a:buNone/>
              <a:defRPr b="0" sz="3600">
                <a:latin typeface="Montserrat SemiBold"/>
                <a:ea typeface="Montserrat SemiBold"/>
                <a:cs typeface="Montserrat SemiBold"/>
                <a:sym typeface="Montserrat SemiBold"/>
              </a:defRPr>
            </a:lvl1pPr>
            <a:lvl2pPr lvl="1">
              <a:lnSpc>
                <a:spcPct val="95000"/>
              </a:lnSpc>
              <a:spcBef>
                <a:spcPts val="0"/>
              </a:spcBef>
              <a:spcAft>
                <a:spcPts val="0"/>
              </a:spcAft>
              <a:buSzPts val="2800"/>
              <a:buNone/>
              <a:defRPr>
                <a:latin typeface="Montserrat Medium"/>
                <a:ea typeface="Montserrat Medium"/>
                <a:cs typeface="Montserrat Medium"/>
                <a:sym typeface="Montserrat Medium"/>
              </a:defRPr>
            </a:lvl2pPr>
            <a:lvl3pPr lvl="2">
              <a:lnSpc>
                <a:spcPct val="95000"/>
              </a:lnSpc>
              <a:spcBef>
                <a:spcPts val="0"/>
              </a:spcBef>
              <a:spcAft>
                <a:spcPts val="0"/>
              </a:spcAft>
              <a:buSzPts val="2800"/>
              <a:buNone/>
              <a:defRPr>
                <a:latin typeface="Montserrat Medium"/>
                <a:ea typeface="Montserrat Medium"/>
                <a:cs typeface="Montserrat Medium"/>
                <a:sym typeface="Montserrat Medium"/>
              </a:defRPr>
            </a:lvl3pPr>
            <a:lvl4pPr lvl="3">
              <a:lnSpc>
                <a:spcPct val="95000"/>
              </a:lnSpc>
              <a:spcBef>
                <a:spcPts val="0"/>
              </a:spcBef>
              <a:spcAft>
                <a:spcPts val="0"/>
              </a:spcAft>
              <a:buSzPts val="2800"/>
              <a:buNone/>
              <a:defRPr>
                <a:latin typeface="Montserrat Medium"/>
                <a:ea typeface="Montserrat Medium"/>
                <a:cs typeface="Montserrat Medium"/>
                <a:sym typeface="Montserrat Medium"/>
              </a:defRPr>
            </a:lvl4pPr>
            <a:lvl5pPr lvl="4">
              <a:lnSpc>
                <a:spcPct val="95000"/>
              </a:lnSpc>
              <a:spcBef>
                <a:spcPts val="0"/>
              </a:spcBef>
              <a:spcAft>
                <a:spcPts val="0"/>
              </a:spcAft>
              <a:buSzPts val="2800"/>
              <a:buNone/>
              <a:defRPr>
                <a:latin typeface="Montserrat Medium"/>
                <a:ea typeface="Montserrat Medium"/>
                <a:cs typeface="Montserrat Medium"/>
                <a:sym typeface="Montserrat Medium"/>
              </a:defRPr>
            </a:lvl5pPr>
            <a:lvl6pPr lvl="5">
              <a:lnSpc>
                <a:spcPct val="95000"/>
              </a:lnSpc>
              <a:spcBef>
                <a:spcPts val="0"/>
              </a:spcBef>
              <a:spcAft>
                <a:spcPts val="0"/>
              </a:spcAft>
              <a:buSzPts val="2800"/>
              <a:buNone/>
              <a:defRPr>
                <a:latin typeface="Montserrat Medium"/>
                <a:ea typeface="Montserrat Medium"/>
                <a:cs typeface="Montserrat Medium"/>
                <a:sym typeface="Montserrat Medium"/>
              </a:defRPr>
            </a:lvl6pPr>
            <a:lvl7pPr lvl="6">
              <a:lnSpc>
                <a:spcPct val="95000"/>
              </a:lnSpc>
              <a:spcBef>
                <a:spcPts val="0"/>
              </a:spcBef>
              <a:spcAft>
                <a:spcPts val="0"/>
              </a:spcAft>
              <a:buSzPts val="2800"/>
              <a:buNone/>
              <a:defRPr>
                <a:latin typeface="Montserrat Medium"/>
                <a:ea typeface="Montserrat Medium"/>
                <a:cs typeface="Montserrat Medium"/>
                <a:sym typeface="Montserrat Medium"/>
              </a:defRPr>
            </a:lvl7pPr>
            <a:lvl8pPr lvl="7">
              <a:lnSpc>
                <a:spcPct val="95000"/>
              </a:lnSpc>
              <a:spcBef>
                <a:spcPts val="0"/>
              </a:spcBef>
              <a:spcAft>
                <a:spcPts val="0"/>
              </a:spcAft>
              <a:buSzPts val="2800"/>
              <a:buNone/>
              <a:defRPr>
                <a:latin typeface="Montserrat Medium"/>
                <a:ea typeface="Montserrat Medium"/>
                <a:cs typeface="Montserrat Medium"/>
                <a:sym typeface="Montserrat Medium"/>
              </a:defRPr>
            </a:lvl8pPr>
            <a:lvl9pPr lvl="8">
              <a:lnSpc>
                <a:spcPct val="95000"/>
              </a:lnSpc>
              <a:spcBef>
                <a:spcPts val="0"/>
              </a:spcBef>
              <a:spcAft>
                <a:spcPts val="0"/>
              </a:spcAft>
              <a:buSzPts val="2800"/>
              <a:buNone/>
              <a:defRPr>
                <a:latin typeface="Montserrat Medium"/>
                <a:ea typeface="Montserrat Medium"/>
                <a:cs typeface="Montserrat Medium"/>
                <a:sym typeface="Montserrat Medium"/>
              </a:defRPr>
            </a:lvl9pPr>
          </a:lstStyle>
          <a:p/>
        </p:txBody>
      </p:sp>
      <p:pic>
        <p:nvPicPr>
          <p:cNvPr id="715" name="Google Shape;715;p101"/>
          <p:cNvPicPr preferRelativeResize="0"/>
          <p:nvPr/>
        </p:nvPicPr>
        <p:blipFill rotWithShape="1">
          <a:blip r:embed="rId2">
            <a:alphaModFix/>
          </a:blip>
          <a:srcRect b="0" l="0" r="0" t="0"/>
          <a:stretch/>
        </p:blipFill>
        <p:spPr>
          <a:xfrm>
            <a:off x="221525" y="210300"/>
            <a:ext cx="138325" cy="122950"/>
          </a:xfrm>
          <a:prstGeom prst="rect">
            <a:avLst/>
          </a:prstGeom>
          <a:noFill/>
          <a:ln>
            <a:noFill/>
          </a:ln>
        </p:spPr>
      </p:pic>
      <p:sp>
        <p:nvSpPr>
          <p:cNvPr id="716" name="Google Shape;716;p101"/>
          <p:cNvSpPr txBox="1"/>
          <p:nvPr>
            <p:ph idx="1" type="subTitle"/>
          </p:nvPr>
        </p:nvSpPr>
        <p:spPr>
          <a:xfrm>
            <a:off x="952300" y="210275"/>
            <a:ext cx="2903700" cy="123000"/>
          </a:xfrm>
          <a:prstGeom prst="rect">
            <a:avLst/>
          </a:prstGeom>
        </p:spPr>
        <p:txBody>
          <a:bodyPr anchorCtr="0" anchor="ctr" bIns="0" lIns="0" spcFirstLastPara="1" rIns="0" wrap="square" tIns="0">
            <a:noAutofit/>
          </a:bodyPr>
          <a:lstStyle>
            <a:lvl1pPr lvl="0">
              <a:lnSpc>
                <a:spcPct val="100000"/>
              </a:lnSpc>
              <a:spcBef>
                <a:spcPts val="0"/>
              </a:spcBef>
              <a:spcAft>
                <a:spcPts val="0"/>
              </a:spcAft>
              <a:buClr>
                <a:schemeClr val="dk1"/>
              </a:buClr>
              <a:buSzPts val="800"/>
              <a:buFont typeface="Montserrat SemiBold"/>
              <a:buNone/>
              <a:defRPr sz="800">
                <a:solidFill>
                  <a:schemeClr val="dk1"/>
                </a:solidFill>
                <a:latin typeface="Montserrat SemiBold"/>
                <a:ea typeface="Montserrat SemiBold"/>
                <a:cs typeface="Montserrat SemiBold"/>
                <a:sym typeface="Montserrat SemiBold"/>
              </a:defRPr>
            </a:lvl1pPr>
            <a:lvl2pPr lvl="1" algn="ctr">
              <a:lnSpc>
                <a:spcPct val="100000"/>
              </a:lnSpc>
              <a:spcBef>
                <a:spcPts val="0"/>
              </a:spcBef>
              <a:spcAft>
                <a:spcPts val="0"/>
              </a:spcAft>
              <a:buClr>
                <a:schemeClr val="lt1"/>
              </a:buClr>
              <a:buSzPts val="2800"/>
              <a:buNone/>
              <a:defRPr sz="2800">
                <a:solidFill>
                  <a:schemeClr val="lt1"/>
                </a:solidFill>
              </a:defRPr>
            </a:lvl2pPr>
            <a:lvl3pPr lvl="2" algn="ctr">
              <a:lnSpc>
                <a:spcPct val="100000"/>
              </a:lnSpc>
              <a:spcBef>
                <a:spcPts val="0"/>
              </a:spcBef>
              <a:spcAft>
                <a:spcPts val="0"/>
              </a:spcAft>
              <a:buClr>
                <a:schemeClr val="lt1"/>
              </a:buClr>
              <a:buSzPts val="2800"/>
              <a:buNone/>
              <a:defRPr sz="2800">
                <a:solidFill>
                  <a:schemeClr val="lt1"/>
                </a:solidFill>
              </a:defRPr>
            </a:lvl3pPr>
            <a:lvl4pPr lvl="3" algn="ctr">
              <a:lnSpc>
                <a:spcPct val="100000"/>
              </a:lnSpc>
              <a:spcBef>
                <a:spcPts val="0"/>
              </a:spcBef>
              <a:spcAft>
                <a:spcPts val="0"/>
              </a:spcAft>
              <a:buClr>
                <a:schemeClr val="lt1"/>
              </a:buClr>
              <a:buSzPts val="2800"/>
              <a:buNone/>
              <a:defRPr sz="2800">
                <a:solidFill>
                  <a:schemeClr val="lt1"/>
                </a:solidFill>
              </a:defRPr>
            </a:lvl4pPr>
            <a:lvl5pPr lvl="4" algn="ctr">
              <a:lnSpc>
                <a:spcPct val="100000"/>
              </a:lnSpc>
              <a:spcBef>
                <a:spcPts val="0"/>
              </a:spcBef>
              <a:spcAft>
                <a:spcPts val="0"/>
              </a:spcAft>
              <a:buClr>
                <a:schemeClr val="lt1"/>
              </a:buClr>
              <a:buSzPts val="2800"/>
              <a:buNone/>
              <a:defRPr sz="2800">
                <a:solidFill>
                  <a:schemeClr val="lt1"/>
                </a:solidFill>
              </a:defRPr>
            </a:lvl5pPr>
            <a:lvl6pPr lvl="5" algn="ctr">
              <a:lnSpc>
                <a:spcPct val="100000"/>
              </a:lnSpc>
              <a:spcBef>
                <a:spcPts val="0"/>
              </a:spcBef>
              <a:spcAft>
                <a:spcPts val="0"/>
              </a:spcAft>
              <a:buClr>
                <a:schemeClr val="lt1"/>
              </a:buClr>
              <a:buSzPts val="2800"/>
              <a:buNone/>
              <a:defRPr sz="2800">
                <a:solidFill>
                  <a:schemeClr val="lt1"/>
                </a:solidFill>
              </a:defRPr>
            </a:lvl6pPr>
            <a:lvl7pPr lvl="6" algn="ctr">
              <a:lnSpc>
                <a:spcPct val="100000"/>
              </a:lnSpc>
              <a:spcBef>
                <a:spcPts val="0"/>
              </a:spcBef>
              <a:spcAft>
                <a:spcPts val="0"/>
              </a:spcAft>
              <a:buClr>
                <a:schemeClr val="lt1"/>
              </a:buClr>
              <a:buSzPts val="2800"/>
              <a:buNone/>
              <a:defRPr sz="2800">
                <a:solidFill>
                  <a:schemeClr val="lt1"/>
                </a:solidFill>
              </a:defRPr>
            </a:lvl7pPr>
            <a:lvl8pPr lvl="7" algn="ctr">
              <a:lnSpc>
                <a:spcPct val="100000"/>
              </a:lnSpc>
              <a:spcBef>
                <a:spcPts val="0"/>
              </a:spcBef>
              <a:spcAft>
                <a:spcPts val="0"/>
              </a:spcAft>
              <a:buClr>
                <a:schemeClr val="lt1"/>
              </a:buClr>
              <a:buSzPts val="2800"/>
              <a:buNone/>
              <a:defRPr sz="2800">
                <a:solidFill>
                  <a:schemeClr val="lt1"/>
                </a:solidFill>
              </a:defRPr>
            </a:lvl8pPr>
            <a:lvl9pPr lvl="8" algn="ctr">
              <a:lnSpc>
                <a:spcPct val="100000"/>
              </a:lnSpc>
              <a:spcBef>
                <a:spcPts val="0"/>
              </a:spcBef>
              <a:spcAft>
                <a:spcPts val="0"/>
              </a:spcAft>
              <a:buClr>
                <a:schemeClr val="lt1"/>
              </a:buClr>
              <a:buSzPts val="2800"/>
              <a:buNone/>
              <a:defRPr sz="2800">
                <a:solidFill>
                  <a:schemeClr val="lt1"/>
                </a:solidFill>
              </a:defRPr>
            </a:lvl9pPr>
          </a:lstStyle>
          <a:p/>
        </p:txBody>
      </p:sp>
      <p:sp>
        <p:nvSpPr>
          <p:cNvPr id="717" name="Google Shape;717;p101"/>
          <p:cNvSpPr txBox="1"/>
          <p:nvPr/>
        </p:nvSpPr>
        <p:spPr>
          <a:xfrm rot="-5400000">
            <a:off x="-975112" y="3297988"/>
            <a:ext cx="2528700" cy="771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500">
                <a:solidFill>
                  <a:srgbClr val="999999"/>
                </a:solidFill>
                <a:latin typeface="Montserrat Medium"/>
                <a:ea typeface="Montserrat Medium"/>
                <a:cs typeface="Montserrat Medium"/>
                <a:sym typeface="Montserrat Medium"/>
              </a:rPr>
              <a:t>© 2023 Skydio, Inc. Proprietary &amp; Confidential</a:t>
            </a:r>
            <a:endParaRPr sz="500">
              <a:solidFill>
                <a:srgbClr val="999999"/>
              </a:solidFill>
              <a:latin typeface="Montserrat Medium"/>
              <a:ea typeface="Montserrat Medium"/>
              <a:cs typeface="Montserrat Medium"/>
              <a:sym typeface="Montserrat Medium"/>
            </a:endParaRPr>
          </a:p>
        </p:txBody>
      </p:sp>
      <p:sp>
        <p:nvSpPr>
          <p:cNvPr id="718" name="Google Shape;718;p101"/>
          <p:cNvSpPr txBox="1"/>
          <p:nvPr/>
        </p:nvSpPr>
        <p:spPr>
          <a:xfrm>
            <a:off x="202413" y="4779625"/>
            <a:ext cx="176700" cy="2388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fld id="{00000000-1234-1234-1234-123412341234}" type="slidenum">
              <a:rPr lang="en" sz="700">
                <a:solidFill>
                  <a:schemeClr val="dk1"/>
                </a:solidFill>
                <a:latin typeface="Montserrat Medium"/>
                <a:ea typeface="Montserrat Medium"/>
                <a:cs typeface="Montserrat Medium"/>
                <a:sym typeface="Montserrat Medium"/>
              </a:rPr>
              <a:t>‹#›</a:t>
            </a:fld>
            <a:endParaRPr sz="700">
              <a:solidFill>
                <a:schemeClr val="dk1"/>
              </a:solidFill>
              <a:latin typeface="Montserrat Medium"/>
              <a:ea typeface="Montserrat Medium"/>
              <a:cs typeface="Montserrat Medium"/>
              <a:sym typeface="Montserrat Medium"/>
            </a:endParaRPr>
          </a:p>
        </p:txBody>
      </p:sp>
    </p:spTree>
  </p:cSld>
  <p:clrMapOvr>
    <a:masterClrMapping/>
  </p:clrMapOvr>
</p:sldLayout>
</file>

<file path=ppt/slideLayouts/slideLayout9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g - Divider - Bright">
  <p:cSld name="CUSTOM_1_2">
    <p:bg>
      <p:bgPr>
        <a:solidFill>
          <a:srgbClr val="088BF5"/>
        </a:solidFill>
      </p:bgPr>
    </p:bg>
    <p:spTree>
      <p:nvGrpSpPr>
        <p:cNvPr id="719" name="Shape 719"/>
        <p:cNvGrpSpPr/>
        <p:nvPr/>
      </p:nvGrpSpPr>
      <p:grpSpPr>
        <a:xfrm>
          <a:off x="0" y="0"/>
          <a:ext cx="0" cy="0"/>
          <a:chOff x="0" y="0"/>
          <a:chExt cx="0" cy="0"/>
        </a:xfrm>
      </p:grpSpPr>
      <p:pic>
        <p:nvPicPr>
          <p:cNvPr id="720" name="Google Shape;720;p102"/>
          <p:cNvPicPr preferRelativeResize="0"/>
          <p:nvPr/>
        </p:nvPicPr>
        <p:blipFill rotWithShape="1">
          <a:blip r:embed="rId2">
            <a:alphaModFix/>
          </a:blip>
          <a:srcRect b="0" l="0" r="0" t="0"/>
          <a:stretch/>
        </p:blipFill>
        <p:spPr>
          <a:xfrm>
            <a:off x="221525" y="210300"/>
            <a:ext cx="138325" cy="122950"/>
          </a:xfrm>
          <a:prstGeom prst="rect">
            <a:avLst/>
          </a:prstGeom>
          <a:noFill/>
          <a:ln>
            <a:noFill/>
          </a:ln>
        </p:spPr>
      </p:pic>
      <p:sp>
        <p:nvSpPr>
          <p:cNvPr id="721" name="Google Shape;721;p102"/>
          <p:cNvSpPr txBox="1"/>
          <p:nvPr/>
        </p:nvSpPr>
        <p:spPr>
          <a:xfrm rot="-5400000">
            <a:off x="-975112" y="3297988"/>
            <a:ext cx="2528700" cy="771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500">
                <a:solidFill>
                  <a:srgbClr val="D9D9D9"/>
                </a:solidFill>
                <a:latin typeface="Montserrat Medium"/>
                <a:ea typeface="Montserrat Medium"/>
                <a:cs typeface="Montserrat Medium"/>
                <a:sym typeface="Montserrat Medium"/>
              </a:rPr>
              <a:t>© 2023 Skydio, Inc. Proprietary &amp; Confidential</a:t>
            </a:r>
            <a:endParaRPr sz="500">
              <a:solidFill>
                <a:srgbClr val="D9D9D9"/>
              </a:solidFill>
              <a:latin typeface="Montserrat Medium"/>
              <a:ea typeface="Montserrat Medium"/>
              <a:cs typeface="Montserrat Medium"/>
              <a:sym typeface="Montserrat Medium"/>
            </a:endParaRPr>
          </a:p>
        </p:txBody>
      </p:sp>
      <p:sp>
        <p:nvSpPr>
          <p:cNvPr id="722" name="Google Shape;722;p102"/>
          <p:cNvSpPr txBox="1"/>
          <p:nvPr/>
        </p:nvSpPr>
        <p:spPr>
          <a:xfrm>
            <a:off x="202413" y="4779625"/>
            <a:ext cx="176700" cy="2388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fld id="{00000000-1234-1234-1234-123412341234}" type="slidenum">
              <a:rPr lang="en" sz="700">
                <a:solidFill>
                  <a:schemeClr val="lt1"/>
                </a:solidFill>
                <a:latin typeface="Montserrat Medium"/>
                <a:ea typeface="Montserrat Medium"/>
                <a:cs typeface="Montserrat Medium"/>
                <a:sym typeface="Montserrat Medium"/>
              </a:rPr>
              <a:t>‹#›</a:t>
            </a:fld>
            <a:endParaRPr sz="700">
              <a:solidFill>
                <a:schemeClr val="lt1"/>
              </a:solidFill>
              <a:latin typeface="Montserrat Medium"/>
              <a:ea typeface="Montserrat Medium"/>
              <a:cs typeface="Montserrat Medium"/>
              <a:sym typeface="Montserrat Medium"/>
            </a:endParaRPr>
          </a:p>
        </p:txBody>
      </p:sp>
      <p:sp>
        <p:nvSpPr>
          <p:cNvPr id="723" name="Google Shape;723;p102"/>
          <p:cNvSpPr txBox="1"/>
          <p:nvPr>
            <p:ph idx="1" type="subTitle"/>
          </p:nvPr>
        </p:nvSpPr>
        <p:spPr>
          <a:xfrm>
            <a:off x="952300" y="210275"/>
            <a:ext cx="2903700" cy="123000"/>
          </a:xfrm>
          <a:prstGeom prst="rect">
            <a:avLst/>
          </a:prstGeom>
        </p:spPr>
        <p:txBody>
          <a:bodyPr anchorCtr="0" anchor="ctr" bIns="0" lIns="0" spcFirstLastPara="1" rIns="0" wrap="square" tIns="0">
            <a:noAutofit/>
          </a:bodyPr>
          <a:lstStyle>
            <a:lvl1pPr lvl="0">
              <a:lnSpc>
                <a:spcPct val="100000"/>
              </a:lnSpc>
              <a:spcBef>
                <a:spcPts val="0"/>
              </a:spcBef>
              <a:spcAft>
                <a:spcPts val="0"/>
              </a:spcAft>
              <a:buClr>
                <a:schemeClr val="lt1"/>
              </a:buClr>
              <a:buSzPts val="800"/>
              <a:buFont typeface="Montserrat SemiBold"/>
              <a:buNone/>
              <a:defRPr sz="800">
                <a:solidFill>
                  <a:schemeClr val="lt1"/>
                </a:solidFill>
                <a:latin typeface="Montserrat SemiBold"/>
                <a:ea typeface="Montserrat SemiBold"/>
                <a:cs typeface="Montserrat SemiBold"/>
                <a:sym typeface="Montserrat SemiBold"/>
              </a:defRPr>
            </a:lvl1pPr>
            <a:lvl2pPr lvl="1" algn="ctr">
              <a:lnSpc>
                <a:spcPct val="100000"/>
              </a:lnSpc>
              <a:spcBef>
                <a:spcPts val="0"/>
              </a:spcBef>
              <a:spcAft>
                <a:spcPts val="0"/>
              </a:spcAft>
              <a:buClr>
                <a:schemeClr val="lt1"/>
              </a:buClr>
              <a:buSzPts val="2800"/>
              <a:buNone/>
              <a:defRPr sz="2800">
                <a:solidFill>
                  <a:schemeClr val="lt1"/>
                </a:solidFill>
              </a:defRPr>
            </a:lvl2pPr>
            <a:lvl3pPr lvl="2" algn="ctr">
              <a:lnSpc>
                <a:spcPct val="100000"/>
              </a:lnSpc>
              <a:spcBef>
                <a:spcPts val="0"/>
              </a:spcBef>
              <a:spcAft>
                <a:spcPts val="0"/>
              </a:spcAft>
              <a:buClr>
                <a:schemeClr val="lt1"/>
              </a:buClr>
              <a:buSzPts val="2800"/>
              <a:buNone/>
              <a:defRPr sz="2800">
                <a:solidFill>
                  <a:schemeClr val="lt1"/>
                </a:solidFill>
              </a:defRPr>
            </a:lvl3pPr>
            <a:lvl4pPr lvl="3" algn="ctr">
              <a:lnSpc>
                <a:spcPct val="100000"/>
              </a:lnSpc>
              <a:spcBef>
                <a:spcPts val="0"/>
              </a:spcBef>
              <a:spcAft>
                <a:spcPts val="0"/>
              </a:spcAft>
              <a:buClr>
                <a:schemeClr val="lt1"/>
              </a:buClr>
              <a:buSzPts val="2800"/>
              <a:buNone/>
              <a:defRPr sz="2800">
                <a:solidFill>
                  <a:schemeClr val="lt1"/>
                </a:solidFill>
              </a:defRPr>
            </a:lvl4pPr>
            <a:lvl5pPr lvl="4" algn="ctr">
              <a:lnSpc>
                <a:spcPct val="100000"/>
              </a:lnSpc>
              <a:spcBef>
                <a:spcPts val="0"/>
              </a:spcBef>
              <a:spcAft>
                <a:spcPts val="0"/>
              </a:spcAft>
              <a:buClr>
                <a:schemeClr val="lt1"/>
              </a:buClr>
              <a:buSzPts val="2800"/>
              <a:buNone/>
              <a:defRPr sz="2800">
                <a:solidFill>
                  <a:schemeClr val="lt1"/>
                </a:solidFill>
              </a:defRPr>
            </a:lvl5pPr>
            <a:lvl6pPr lvl="5" algn="ctr">
              <a:lnSpc>
                <a:spcPct val="100000"/>
              </a:lnSpc>
              <a:spcBef>
                <a:spcPts val="0"/>
              </a:spcBef>
              <a:spcAft>
                <a:spcPts val="0"/>
              </a:spcAft>
              <a:buClr>
                <a:schemeClr val="lt1"/>
              </a:buClr>
              <a:buSzPts val="2800"/>
              <a:buNone/>
              <a:defRPr sz="2800">
                <a:solidFill>
                  <a:schemeClr val="lt1"/>
                </a:solidFill>
              </a:defRPr>
            </a:lvl6pPr>
            <a:lvl7pPr lvl="6" algn="ctr">
              <a:lnSpc>
                <a:spcPct val="100000"/>
              </a:lnSpc>
              <a:spcBef>
                <a:spcPts val="0"/>
              </a:spcBef>
              <a:spcAft>
                <a:spcPts val="0"/>
              </a:spcAft>
              <a:buClr>
                <a:schemeClr val="lt1"/>
              </a:buClr>
              <a:buSzPts val="2800"/>
              <a:buNone/>
              <a:defRPr sz="2800">
                <a:solidFill>
                  <a:schemeClr val="lt1"/>
                </a:solidFill>
              </a:defRPr>
            </a:lvl7pPr>
            <a:lvl8pPr lvl="7" algn="ctr">
              <a:lnSpc>
                <a:spcPct val="100000"/>
              </a:lnSpc>
              <a:spcBef>
                <a:spcPts val="0"/>
              </a:spcBef>
              <a:spcAft>
                <a:spcPts val="0"/>
              </a:spcAft>
              <a:buClr>
                <a:schemeClr val="lt1"/>
              </a:buClr>
              <a:buSzPts val="2800"/>
              <a:buNone/>
              <a:defRPr sz="2800">
                <a:solidFill>
                  <a:schemeClr val="lt1"/>
                </a:solidFill>
              </a:defRPr>
            </a:lvl8pPr>
            <a:lvl9pPr lvl="8" algn="ctr">
              <a:lnSpc>
                <a:spcPct val="100000"/>
              </a:lnSpc>
              <a:spcBef>
                <a:spcPts val="0"/>
              </a:spcBef>
              <a:spcAft>
                <a:spcPts val="0"/>
              </a:spcAft>
              <a:buClr>
                <a:schemeClr val="lt1"/>
              </a:buClr>
              <a:buSzPts val="2800"/>
              <a:buNone/>
              <a:defRPr sz="2800">
                <a:solidFill>
                  <a:schemeClr val="lt1"/>
                </a:solidFill>
              </a:defRPr>
            </a:lvl9pPr>
          </a:lstStyle>
          <a:p/>
        </p:txBody>
      </p:sp>
      <p:sp>
        <p:nvSpPr>
          <p:cNvPr id="724" name="Google Shape;724;p102"/>
          <p:cNvSpPr txBox="1"/>
          <p:nvPr>
            <p:ph type="title"/>
          </p:nvPr>
        </p:nvSpPr>
        <p:spPr>
          <a:xfrm>
            <a:off x="952198" y="1521550"/>
            <a:ext cx="5048100" cy="2113800"/>
          </a:xfrm>
          <a:prstGeom prst="rect">
            <a:avLst/>
          </a:prstGeom>
        </p:spPr>
        <p:txBody>
          <a:bodyPr anchorCtr="0" anchor="t" bIns="91425" lIns="0" spcFirstLastPara="1" rIns="91425" wrap="square" tIns="91425">
            <a:noAutofit/>
          </a:bodyPr>
          <a:lstStyle>
            <a:lvl1pPr lvl="0">
              <a:lnSpc>
                <a:spcPct val="95000"/>
              </a:lnSpc>
              <a:spcBef>
                <a:spcPts val="0"/>
              </a:spcBef>
              <a:spcAft>
                <a:spcPts val="0"/>
              </a:spcAft>
              <a:buClr>
                <a:schemeClr val="lt1"/>
              </a:buClr>
              <a:buSzPts val="3600"/>
              <a:buFont typeface="Montserrat SemiBold"/>
              <a:buNone/>
              <a:defRPr b="0" sz="3600">
                <a:solidFill>
                  <a:schemeClr val="lt1"/>
                </a:solidFill>
                <a:latin typeface="Montserrat SemiBold"/>
                <a:ea typeface="Montserrat SemiBold"/>
                <a:cs typeface="Montserrat SemiBold"/>
                <a:sym typeface="Montserrat SemiBold"/>
              </a:defRPr>
            </a:lvl1pPr>
            <a:lvl2pPr lvl="1">
              <a:lnSpc>
                <a:spcPct val="95000"/>
              </a:lnSpc>
              <a:spcBef>
                <a:spcPts val="0"/>
              </a:spcBef>
              <a:spcAft>
                <a:spcPts val="0"/>
              </a:spcAft>
              <a:buSzPts val="2800"/>
              <a:buNone/>
              <a:defRPr>
                <a:latin typeface="Montserrat Medium"/>
                <a:ea typeface="Montserrat Medium"/>
                <a:cs typeface="Montserrat Medium"/>
                <a:sym typeface="Montserrat Medium"/>
              </a:defRPr>
            </a:lvl2pPr>
            <a:lvl3pPr lvl="2">
              <a:lnSpc>
                <a:spcPct val="95000"/>
              </a:lnSpc>
              <a:spcBef>
                <a:spcPts val="0"/>
              </a:spcBef>
              <a:spcAft>
                <a:spcPts val="0"/>
              </a:spcAft>
              <a:buSzPts val="2800"/>
              <a:buNone/>
              <a:defRPr>
                <a:latin typeface="Montserrat Medium"/>
                <a:ea typeface="Montserrat Medium"/>
                <a:cs typeface="Montserrat Medium"/>
                <a:sym typeface="Montserrat Medium"/>
              </a:defRPr>
            </a:lvl3pPr>
            <a:lvl4pPr lvl="3">
              <a:lnSpc>
                <a:spcPct val="95000"/>
              </a:lnSpc>
              <a:spcBef>
                <a:spcPts val="0"/>
              </a:spcBef>
              <a:spcAft>
                <a:spcPts val="0"/>
              </a:spcAft>
              <a:buSzPts val="2800"/>
              <a:buNone/>
              <a:defRPr>
                <a:latin typeface="Montserrat Medium"/>
                <a:ea typeface="Montserrat Medium"/>
                <a:cs typeface="Montserrat Medium"/>
                <a:sym typeface="Montserrat Medium"/>
              </a:defRPr>
            </a:lvl4pPr>
            <a:lvl5pPr lvl="4">
              <a:lnSpc>
                <a:spcPct val="95000"/>
              </a:lnSpc>
              <a:spcBef>
                <a:spcPts val="0"/>
              </a:spcBef>
              <a:spcAft>
                <a:spcPts val="0"/>
              </a:spcAft>
              <a:buSzPts val="2800"/>
              <a:buNone/>
              <a:defRPr>
                <a:latin typeface="Montserrat Medium"/>
                <a:ea typeface="Montserrat Medium"/>
                <a:cs typeface="Montserrat Medium"/>
                <a:sym typeface="Montserrat Medium"/>
              </a:defRPr>
            </a:lvl5pPr>
            <a:lvl6pPr lvl="5">
              <a:lnSpc>
                <a:spcPct val="95000"/>
              </a:lnSpc>
              <a:spcBef>
                <a:spcPts val="0"/>
              </a:spcBef>
              <a:spcAft>
                <a:spcPts val="0"/>
              </a:spcAft>
              <a:buSzPts val="2800"/>
              <a:buNone/>
              <a:defRPr>
                <a:latin typeface="Montserrat Medium"/>
                <a:ea typeface="Montserrat Medium"/>
                <a:cs typeface="Montserrat Medium"/>
                <a:sym typeface="Montserrat Medium"/>
              </a:defRPr>
            </a:lvl6pPr>
            <a:lvl7pPr lvl="6">
              <a:lnSpc>
                <a:spcPct val="95000"/>
              </a:lnSpc>
              <a:spcBef>
                <a:spcPts val="0"/>
              </a:spcBef>
              <a:spcAft>
                <a:spcPts val="0"/>
              </a:spcAft>
              <a:buSzPts val="2800"/>
              <a:buNone/>
              <a:defRPr>
                <a:latin typeface="Montserrat Medium"/>
                <a:ea typeface="Montserrat Medium"/>
                <a:cs typeface="Montserrat Medium"/>
                <a:sym typeface="Montserrat Medium"/>
              </a:defRPr>
            </a:lvl7pPr>
            <a:lvl8pPr lvl="7">
              <a:lnSpc>
                <a:spcPct val="95000"/>
              </a:lnSpc>
              <a:spcBef>
                <a:spcPts val="0"/>
              </a:spcBef>
              <a:spcAft>
                <a:spcPts val="0"/>
              </a:spcAft>
              <a:buSzPts val="2800"/>
              <a:buNone/>
              <a:defRPr>
                <a:latin typeface="Montserrat Medium"/>
                <a:ea typeface="Montserrat Medium"/>
                <a:cs typeface="Montserrat Medium"/>
                <a:sym typeface="Montserrat Medium"/>
              </a:defRPr>
            </a:lvl8pPr>
            <a:lvl9pPr lvl="8">
              <a:lnSpc>
                <a:spcPct val="95000"/>
              </a:lnSpc>
              <a:spcBef>
                <a:spcPts val="0"/>
              </a:spcBef>
              <a:spcAft>
                <a:spcPts val="0"/>
              </a:spcAft>
              <a:buSzPts val="2800"/>
              <a:buNone/>
              <a:defRPr>
                <a:latin typeface="Montserrat Medium"/>
                <a:ea typeface="Montserrat Medium"/>
                <a:cs typeface="Montserrat Medium"/>
                <a:sym typeface="Montserrat Medium"/>
              </a:defRPr>
            </a:lvl9pPr>
          </a:lstStyle>
          <a:p/>
        </p:txBody>
      </p:sp>
    </p:spTree>
  </p:cSld>
  <p:clrMapOvr>
    <a:masterClrMapping/>
  </p:clrMapOvr>
</p:sldLayout>
</file>

<file path=ppt/slideLayouts/slideLayout9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 - Quote - Dark">
  <p:cSld name="CUSTOM_1_1">
    <p:bg>
      <p:bgPr>
        <a:solidFill>
          <a:schemeClr val="dk1"/>
        </a:solidFill>
      </p:bgPr>
    </p:bg>
    <p:spTree>
      <p:nvGrpSpPr>
        <p:cNvPr id="725" name="Shape 725"/>
        <p:cNvGrpSpPr/>
        <p:nvPr/>
      </p:nvGrpSpPr>
      <p:grpSpPr>
        <a:xfrm>
          <a:off x="0" y="0"/>
          <a:ext cx="0" cy="0"/>
          <a:chOff x="0" y="0"/>
          <a:chExt cx="0" cy="0"/>
        </a:xfrm>
      </p:grpSpPr>
      <p:pic>
        <p:nvPicPr>
          <p:cNvPr id="726" name="Google Shape;726;p103"/>
          <p:cNvPicPr preferRelativeResize="0"/>
          <p:nvPr/>
        </p:nvPicPr>
        <p:blipFill rotWithShape="1">
          <a:blip r:embed="rId2">
            <a:alphaModFix/>
          </a:blip>
          <a:srcRect b="0" l="0" r="0" t="0"/>
          <a:stretch/>
        </p:blipFill>
        <p:spPr>
          <a:xfrm>
            <a:off x="221525" y="210300"/>
            <a:ext cx="138325" cy="122950"/>
          </a:xfrm>
          <a:prstGeom prst="rect">
            <a:avLst/>
          </a:prstGeom>
          <a:noFill/>
          <a:ln>
            <a:noFill/>
          </a:ln>
        </p:spPr>
      </p:pic>
      <p:sp>
        <p:nvSpPr>
          <p:cNvPr id="727" name="Google Shape;727;p103"/>
          <p:cNvSpPr txBox="1"/>
          <p:nvPr/>
        </p:nvSpPr>
        <p:spPr>
          <a:xfrm rot="-5400000">
            <a:off x="-975112" y="3297988"/>
            <a:ext cx="2528700" cy="771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500">
                <a:solidFill>
                  <a:srgbClr val="666666"/>
                </a:solidFill>
                <a:latin typeface="Montserrat Medium"/>
                <a:ea typeface="Montserrat Medium"/>
                <a:cs typeface="Montserrat Medium"/>
                <a:sym typeface="Montserrat Medium"/>
              </a:rPr>
              <a:t>© 2023 Skydio, Inc. Proprietary &amp; Confidential</a:t>
            </a:r>
            <a:endParaRPr sz="500">
              <a:solidFill>
                <a:srgbClr val="666666"/>
              </a:solidFill>
              <a:latin typeface="Montserrat Medium"/>
              <a:ea typeface="Montserrat Medium"/>
              <a:cs typeface="Montserrat Medium"/>
              <a:sym typeface="Montserrat Medium"/>
            </a:endParaRPr>
          </a:p>
        </p:txBody>
      </p:sp>
      <p:sp>
        <p:nvSpPr>
          <p:cNvPr id="728" name="Google Shape;728;p103"/>
          <p:cNvSpPr txBox="1"/>
          <p:nvPr/>
        </p:nvSpPr>
        <p:spPr>
          <a:xfrm>
            <a:off x="202413" y="4779625"/>
            <a:ext cx="176700" cy="2388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fld id="{00000000-1234-1234-1234-123412341234}" type="slidenum">
              <a:rPr lang="en" sz="700">
                <a:solidFill>
                  <a:schemeClr val="lt1"/>
                </a:solidFill>
                <a:latin typeface="Montserrat Medium"/>
                <a:ea typeface="Montserrat Medium"/>
                <a:cs typeface="Montserrat Medium"/>
                <a:sym typeface="Montserrat Medium"/>
              </a:rPr>
              <a:t>‹#›</a:t>
            </a:fld>
            <a:endParaRPr sz="700">
              <a:solidFill>
                <a:schemeClr val="lt1"/>
              </a:solidFill>
              <a:latin typeface="Montserrat Medium"/>
              <a:ea typeface="Montserrat Medium"/>
              <a:cs typeface="Montserrat Medium"/>
              <a:sym typeface="Montserrat Medium"/>
            </a:endParaRPr>
          </a:p>
        </p:txBody>
      </p:sp>
      <p:sp>
        <p:nvSpPr>
          <p:cNvPr id="729" name="Google Shape;729;p103"/>
          <p:cNvSpPr txBox="1"/>
          <p:nvPr>
            <p:ph idx="1" type="subTitle"/>
          </p:nvPr>
        </p:nvSpPr>
        <p:spPr>
          <a:xfrm>
            <a:off x="952300" y="210275"/>
            <a:ext cx="2903700" cy="123000"/>
          </a:xfrm>
          <a:prstGeom prst="rect">
            <a:avLst/>
          </a:prstGeom>
        </p:spPr>
        <p:txBody>
          <a:bodyPr anchorCtr="0" anchor="ctr" bIns="0" lIns="0" spcFirstLastPara="1" rIns="0" wrap="square" tIns="0">
            <a:noAutofit/>
          </a:bodyPr>
          <a:lstStyle>
            <a:lvl1pPr lvl="0">
              <a:lnSpc>
                <a:spcPct val="100000"/>
              </a:lnSpc>
              <a:spcBef>
                <a:spcPts val="0"/>
              </a:spcBef>
              <a:spcAft>
                <a:spcPts val="0"/>
              </a:spcAft>
              <a:buClr>
                <a:schemeClr val="lt1"/>
              </a:buClr>
              <a:buSzPts val="800"/>
              <a:buFont typeface="Montserrat SemiBold"/>
              <a:buNone/>
              <a:defRPr sz="800">
                <a:solidFill>
                  <a:schemeClr val="lt1"/>
                </a:solidFill>
                <a:latin typeface="Montserrat SemiBold"/>
                <a:ea typeface="Montserrat SemiBold"/>
                <a:cs typeface="Montserrat SemiBold"/>
                <a:sym typeface="Montserrat SemiBold"/>
              </a:defRPr>
            </a:lvl1pPr>
            <a:lvl2pPr lvl="1" algn="ctr">
              <a:lnSpc>
                <a:spcPct val="100000"/>
              </a:lnSpc>
              <a:spcBef>
                <a:spcPts val="0"/>
              </a:spcBef>
              <a:spcAft>
                <a:spcPts val="0"/>
              </a:spcAft>
              <a:buClr>
                <a:schemeClr val="lt1"/>
              </a:buClr>
              <a:buSzPts val="2800"/>
              <a:buNone/>
              <a:defRPr sz="2800">
                <a:solidFill>
                  <a:schemeClr val="lt1"/>
                </a:solidFill>
              </a:defRPr>
            </a:lvl2pPr>
            <a:lvl3pPr lvl="2" algn="ctr">
              <a:lnSpc>
                <a:spcPct val="100000"/>
              </a:lnSpc>
              <a:spcBef>
                <a:spcPts val="0"/>
              </a:spcBef>
              <a:spcAft>
                <a:spcPts val="0"/>
              </a:spcAft>
              <a:buClr>
                <a:schemeClr val="lt1"/>
              </a:buClr>
              <a:buSzPts val="2800"/>
              <a:buNone/>
              <a:defRPr sz="2800">
                <a:solidFill>
                  <a:schemeClr val="lt1"/>
                </a:solidFill>
              </a:defRPr>
            </a:lvl3pPr>
            <a:lvl4pPr lvl="3" algn="ctr">
              <a:lnSpc>
                <a:spcPct val="100000"/>
              </a:lnSpc>
              <a:spcBef>
                <a:spcPts val="0"/>
              </a:spcBef>
              <a:spcAft>
                <a:spcPts val="0"/>
              </a:spcAft>
              <a:buClr>
                <a:schemeClr val="lt1"/>
              </a:buClr>
              <a:buSzPts val="2800"/>
              <a:buNone/>
              <a:defRPr sz="2800">
                <a:solidFill>
                  <a:schemeClr val="lt1"/>
                </a:solidFill>
              </a:defRPr>
            </a:lvl4pPr>
            <a:lvl5pPr lvl="4" algn="ctr">
              <a:lnSpc>
                <a:spcPct val="100000"/>
              </a:lnSpc>
              <a:spcBef>
                <a:spcPts val="0"/>
              </a:spcBef>
              <a:spcAft>
                <a:spcPts val="0"/>
              </a:spcAft>
              <a:buClr>
                <a:schemeClr val="lt1"/>
              </a:buClr>
              <a:buSzPts val="2800"/>
              <a:buNone/>
              <a:defRPr sz="2800">
                <a:solidFill>
                  <a:schemeClr val="lt1"/>
                </a:solidFill>
              </a:defRPr>
            </a:lvl5pPr>
            <a:lvl6pPr lvl="5" algn="ctr">
              <a:lnSpc>
                <a:spcPct val="100000"/>
              </a:lnSpc>
              <a:spcBef>
                <a:spcPts val="0"/>
              </a:spcBef>
              <a:spcAft>
                <a:spcPts val="0"/>
              </a:spcAft>
              <a:buClr>
                <a:schemeClr val="lt1"/>
              </a:buClr>
              <a:buSzPts val="2800"/>
              <a:buNone/>
              <a:defRPr sz="2800">
                <a:solidFill>
                  <a:schemeClr val="lt1"/>
                </a:solidFill>
              </a:defRPr>
            </a:lvl6pPr>
            <a:lvl7pPr lvl="6" algn="ctr">
              <a:lnSpc>
                <a:spcPct val="100000"/>
              </a:lnSpc>
              <a:spcBef>
                <a:spcPts val="0"/>
              </a:spcBef>
              <a:spcAft>
                <a:spcPts val="0"/>
              </a:spcAft>
              <a:buClr>
                <a:schemeClr val="lt1"/>
              </a:buClr>
              <a:buSzPts val="2800"/>
              <a:buNone/>
              <a:defRPr sz="2800">
                <a:solidFill>
                  <a:schemeClr val="lt1"/>
                </a:solidFill>
              </a:defRPr>
            </a:lvl7pPr>
            <a:lvl8pPr lvl="7" algn="ctr">
              <a:lnSpc>
                <a:spcPct val="100000"/>
              </a:lnSpc>
              <a:spcBef>
                <a:spcPts val="0"/>
              </a:spcBef>
              <a:spcAft>
                <a:spcPts val="0"/>
              </a:spcAft>
              <a:buClr>
                <a:schemeClr val="lt1"/>
              </a:buClr>
              <a:buSzPts val="2800"/>
              <a:buNone/>
              <a:defRPr sz="2800">
                <a:solidFill>
                  <a:schemeClr val="lt1"/>
                </a:solidFill>
              </a:defRPr>
            </a:lvl8pPr>
            <a:lvl9pPr lvl="8" algn="ctr">
              <a:lnSpc>
                <a:spcPct val="100000"/>
              </a:lnSpc>
              <a:spcBef>
                <a:spcPts val="0"/>
              </a:spcBef>
              <a:spcAft>
                <a:spcPts val="0"/>
              </a:spcAft>
              <a:buClr>
                <a:schemeClr val="lt1"/>
              </a:buClr>
              <a:buSzPts val="2800"/>
              <a:buNone/>
              <a:defRPr sz="2800">
                <a:solidFill>
                  <a:schemeClr val="lt1"/>
                </a:solidFill>
              </a:defRPr>
            </a:lvl9pPr>
          </a:lstStyle>
          <a:p/>
        </p:txBody>
      </p:sp>
      <p:grpSp>
        <p:nvGrpSpPr>
          <p:cNvPr id="730" name="Google Shape;730;p103"/>
          <p:cNvGrpSpPr/>
          <p:nvPr/>
        </p:nvGrpSpPr>
        <p:grpSpPr>
          <a:xfrm>
            <a:off x="952300" y="1002863"/>
            <a:ext cx="440266" cy="293956"/>
            <a:chOff x="1904600" y="2005725"/>
            <a:chExt cx="880533" cy="587912"/>
          </a:xfrm>
        </p:grpSpPr>
        <p:sp>
          <p:nvSpPr>
            <p:cNvPr id="731" name="Google Shape;731;p103"/>
            <p:cNvSpPr/>
            <p:nvPr/>
          </p:nvSpPr>
          <p:spPr>
            <a:xfrm>
              <a:off x="1904600" y="2005725"/>
              <a:ext cx="432465" cy="587912"/>
            </a:xfrm>
            <a:custGeom>
              <a:rect b="b" l="l" r="r" t="t"/>
              <a:pathLst>
                <a:path extrusionOk="0" h="130069" w="95678">
                  <a:moveTo>
                    <a:pt x="37330" y="0"/>
                  </a:moveTo>
                  <a:lnTo>
                    <a:pt x="0" y="129974"/>
                  </a:lnTo>
                  <a:lnTo>
                    <a:pt x="63465" y="130069"/>
                  </a:lnTo>
                  <a:lnTo>
                    <a:pt x="95678" y="18842"/>
                  </a:lnTo>
                  <a:close/>
                </a:path>
              </a:pathLst>
            </a:custGeom>
            <a:solidFill>
              <a:srgbClr val="2A2A2A"/>
            </a:solidFill>
            <a:ln>
              <a:noFill/>
            </a:ln>
          </p:spPr>
        </p:sp>
        <p:sp>
          <p:nvSpPr>
            <p:cNvPr id="732" name="Google Shape;732;p103"/>
            <p:cNvSpPr/>
            <p:nvPr/>
          </p:nvSpPr>
          <p:spPr>
            <a:xfrm>
              <a:off x="2352668" y="2005725"/>
              <a:ext cx="432465" cy="587912"/>
            </a:xfrm>
            <a:custGeom>
              <a:rect b="b" l="l" r="r" t="t"/>
              <a:pathLst>
                <a:path extrusionOk="0" h="130069" w="95678">
                  <a:moveTo>
                    <a:pt x="37330" y="0"/>
                  </a:moveTo>
                  <a:lnTo>
                    <a:pt x="0" y="129974"/>
                  </a:lnTo>
                  <a:lnTo>
                    <a:pt x="63465" y="130069"/>
                  </a:lnTo>
                  <a:lnTo>
                    <a:pt x="95678" y="18842"/>
                  </a:lnTo>
                  <a:close/>
                </a:path>
              </a:pathLst>
            </a:custGeom>
            <a:solidFill>
              <a:srgbClr val="2A2A2A"/>
            </a:solidFill>
            <a:ln>
              <a:noFill/>
            </a:ln>
          </p:spPr>
        </p:sp>
      </p:grpSp>
      <p:sp>
        <p:nvSpPr>
          <p:cNvPr id="733" name="Google Shape;733;p103"/>
          <p:cNvSpPr txBox="1"/>
          <p:nvPr>
            <p:ph type="title"/>
          </p:nvPr>
        </p:nvSpPr>
        <p:spPr>
          <a:xfrm>
            <a:off x="1335650" y="1446763"/>
            <a:ext cx="6922200" cy="2528700"/>
          </a:xfrm>
          <a:prstGeom prst="rect">
            <a:avLst/>
          </a:prstGeom>
        </p:spPr>
        <p:txBody>
          <a:bodyPr anchorCtr="0" anchor="t" bIns="91425" lIns="0" spcFirstLastPara="1" rIns="91425" wrap="square" tIns="91425">
            <a:noAutofit/>
          </a:bodyPr>
          <a:lstStyle>
            <a:lvl1pPr lvl="0">
              <a:lnSpc>
                <a:spcPct val="115000"/>
              </a:lnSpc>
              <a:spcBef>
                <a:spcPts val="0"/>
              </a:spcBef>
              <a:spcAft>
                <a:spcPts val="0"/>
              </a:spcAft>
              <a:buClr>
                <a:srgbClr val="088BF5"/>
              </a:buClr>
              <a:buSzPts val="2300"/>
              <a:buFont typeface="Montserrat SemiBold"/>
              <a:buNone/>
              <a:defRPr b="0" sz="2300">
                <a:solidFill>
                  <a:srgbClr val="088BF5"/>
                </a:solidFill>
                <a:latin typeface="Montserrat SemiBold"/>
                <a:ea typeface="Montserrat SemiBold"/>
                <a:cs typeface="Montserrat SemiBold"/>
                <a:sym typeface="Montserrat SemiBold"/>
              </a:defRPr>
            </a:lvl1pPr>
            <a:lvl2pPr lvl="1">
              <a:spcBef>
                <a:spcPts val="0"/>
              </a:spcBef>
              <a:spcAft>
                <a:spcPts val="0"/>
              </a:spcAft>
              <a:buSzPts val="2800"/>
              <a:buNone/>
              <a:defRPr>
                <a:latin typeface="Montserrat Medium"/>
                <a:ea typeface="Montserrat Medium"/>
                <a:cs typeface="Montserrat Medium"/>
                <a:sym typeface="Montserrat Medium"/>
              </a:defRPr>
            </a:lvl2pPr>
            <a:lvl3pPr lvl="2">
              <a:spcBef>
                <a:spcPts val="0"/>
              </a:spcBef>
              <a:spcAft>
                <a:spcPts val="0"/>
              </a:spcAft>
              <a:buSzPts val="2800"/>
              <a:buNone/>
              <a:defRPr>
                <a:latin typeface="Montserrat Medium"/>
                <a:ea typeface="Montserrat Medium"/>
                <a:cs typeface="Montserrat Medium"/>
                <a:sym typeface="Montserrat Medium"/>
              </a:defRPr>
            </a:lvl3pPr>
            <a:lvl4pPr lvl="3">
              <a:spcBef>
                <a:spcPts val="0"/>
              </a:spcBef>
              <a:spcAft>
                <a:spcPts val="0"/>
              </a:spcAft>
              <a:buSzPts val="2800"/>
              <a:buNone/>
              <a:defRPr>
                <a:latin typeface="Montserrat Medium"/>
                <a:ea typeface="Montserrat Medium"/>
                <a:cs typeface="Montserrat Medium"/>
                <a:sym typeface="Montserrat Medium"/>
              </a:defRPr>
            </a:lvl4pPr>
            <a:lvl5pPr lvl="4">
              <a:spcBef>
                <a:spcPts val="0"/>
              </a:spcBef>
              <a:spcAft>
                <a:spcPts val="0"/>
              </a:spcAft>
              <a:buSzPts val="2800"/>
              <a:buNone/>
              <a:defRPr>
                <a:latin typeface="Montserrat Medium"/>
                <a:ea typeface="Montserrat Medium"/>
                <a:cs typeface="Montserrat Medium"/>
                <a:sym typeface="Montserrat Medium"/>
              </a:defRPr>
            </a:lvl5pPr>
            <a:lvl6pPr lvl="5">
              <a:spcBef>
                <a:spcPts val="0"/>
              </a:spcBef>
              <a:spcAft>
                <a:spcPts val="0"/>
              </a:spcAft>
              <a:buSzPts val="2800"/>
              <a:buNone/>
              <a:defRPr>
                <a:latin typeface="Montserrat Medium"/>
                <a:ea typeface="Montserrat Medium"/>
                <a:cs typeface="Montserrat Medium"/>
                <a:sym typeface="Montserrat Medium"/>
              </a:defRPr>
            </a:lvl6pPr>
            <a:lvl7pPr lvl="6">
              <a:spcBef>
                <a:spcPts val="0"/>
              </a:spcBef>
              <a:spcAft>
                <a:spcPts val="0"/>
              </a:spcAft>
              <a:buSzPts val="2800"/>
              <a:buNone/>
              <a:defRPr>
                <a:latin typeface="Montserrat Medium"/>
                <a:ea typeface="Montserrat Medium"/>
                <a:cs typeface="Montserrat Medium"/>
                <a:sym typeface="Montserrat Medium"/>
              </a:defRPr>
            </a:lvl7pPr>
            <a:lvl8pPr lvl="7">
              <a:spcBef>
                <a:spcPts val="0"/>
              </a:spcBef>
              <a:spcAft>
                <a:spcPts val="0"/>
              </a:spcAft>
              <a:buSzPts val="2800"/>
              <a:buNone/>
              <a:defRPr>
                <a:latin typeface="Montserrat Medium"/>
                <a:ea typeface="Montserrat Medium"/>
                <a:cs typeface="Montserrat Medium"/>
                <a:sym typeface="Montserrat Medium"/>
              </a:defRPr>
            </a:lvl8pPr>
            <a:lvl9pPr lvl="8">
              <a:spcBef>
                <a:spcPts val="0"/>
              </a:spcBef>
              <a:spcAft>
                <a:spcPts val="0"/>
              </a:spcAft>
              <a:buSzPts val="2800"/>
              <a:buNone/>
              <a:defRPr>
                <a:latin typeface="Montserrat Medium"/>
                <a:ea typeface="Montserrat Medium"/>
                <a:cs typeface="Montserrat Medium"/>
                <a:sym typeface="Montserrat Medium"/>
              </a:defRPr>
            </a:lvl9pPr>
          </a:lstStyle>
          <a:p/>
        </p:txBody>
      </p:sp>
    </p:spTree>
  </p:cSld>
  <p:clrMapOvr>
    <a:masterClrMapping/>
  </p:clrMapOvr>
</p:sldLayout>
</file>

<file path=ppt/slideLayouts/slideLayout9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 - Quote - Light">
  <p:cSld name="CUSTOM_1_1_2">
    <p:bg>
      <p:bgPr>
        <a:solidFill>
          <a:schemeClr val="lt1"/>
        </a:solidFill>
      </p:bgPr>
    </p:bg>
    <p:spTree>
      <p:nvGrpSpPr>
        <p:cNvPr id="734" name="Shape 734"/>
        <p:cNvGrpSpPr/>
        <p:nvPr/>
      </p:nvGrpSpPr>
      <p:grpSpPr>
        <a:xfrm>
          <a:off x="0" y="0"/>
          <a:ext cx="0" cy="0"/>
          <a:chOff x="0" y="0"/>
          <a:chExt cx="0" cy="0"/>
        </a:xfrm>
      </p:grpSpPr>
      <p:grpSp>
        <p:nvGrpSpPr>
          <p:cNvPr id="735" name="Google Shape;735;p104"/>
          <p:cNvGrpSpPr/>
          <p:nvPr/>
        </p:nvGrpSpPr>
        <p:grpSpPr>
          <a:xfrm>
            <a:off x="952300" y="1002863"/>
            <a:ext cx="440266" cy="293956"/>
            <a:chOff x="1904600" y="2005725"/>
            <a:chExt cx="880533" cy="587912"/>
          </a:xfrm>
        </p:grpSpPr>
        <p:sp>
          <p:nvSpPr>
            <p:cNvPr id="736" name="Google Shape;736;p104"/>
            <p:cNvSpPr/>
            <p:nvPr/>
          </p:nvSpPr>
          <p:spPr>
            <a:xfrm>
              <a:off x="1904600" y="2005725"/>
              <a:ext cx="432465" cy="587912"/>
            </a:xfrm>
            <a:custGeom>
              <a:rect b="b" l="l" r="r" t="t"/>
              <a:pathLst>
                <a:path extrusionOk="0" h="130069" w="95678">
                  <a:moveTo>
                    <a:pt x="37330" y="0"/>
                  </a:moveTo>
                  <a:lnTo>
                    <a:pt x="0" y="129974"/>
                  </a:lnTo>
                  <a:lnTo>
                    <a:pt x="63465" y="130069"/>
                  </a:lnTo>
                  <a:lnTo>
                    <a:pt x="95678" y="18842"/>
                  </a:lnTo>
                  <a:close/>
                </a:path>
              </a:pathLst>
            </a:custGeom>
            <a:solidFill>
              <a:srgbClr val="D9D9D9"/>
            </a:solidFill>
            <a:ln>
              <a:noFill/>
            </a:ln>
          </p:spPr>
        </p:sp>
        <p:sp>
          <p:nvSpPr>
            <p:cNvPr id="737" name="Google Shape;737;p104"/>
            <p:cNvSpPr/>
            <p:nvPr/>
          </p:nvSpPr>
          <p:spPr>
            <a:xfrm>
              <a:off x="2352668" y="2005725"/>
              <a:ext cx="432465" cy="587912"/>
            </a:xfrm>
            <a:custGeom>
              <a:rect b="b" l="l" r="r" t="t"/>
              <a:pathLst>
                <a:path extrusionOk="0" h="130069" w="95678">
                  <a:moveTo>
                    <a:pt x="37330" y="0"/>
                  </a:moveTo>
                  <a:lnTo>
                    <a:pt x="0" y="129974"/>
                  </a:lnTo>
                  <a:lnTo>
                    <a:pt x="63465" y="130069"/>
                  </a:lnTo>
                  <a:lnTo>
                    <a:pt x="95678" y="18842"/>
                  </a:lnTo>
                  <a:close/>
                </a:path>
              </a:pathLst>
            </a:custGeom>
            <a:solidFill>
              <a:srgbClr val="D9D9D9"/>
            </a:solidFill>
            <a:ln>
              <a:noFill/>
            </a:ln>
          </p:spPr>
        </p:sp>
      </p:grpSp>
      <p:sp>
        <p:nvSpPr>
          <p:cNvPr id="738" name="Google Shape;738;p104"/>
          <p:cNvSpPr txBox="1"/>
          <p:nvPr>
            <p:ph type="title"/>
          </p:nvPr>
        </p:nvSpPr>
        <p:spPr>
          <a:xfrm>
            <a:off x="1335650" y="1446763"/>
            <a:ext cx="6922200" cy="2528700"/>
          </a:xfrm>
          <a:prstGeom prst="rect">
            <a:avLst/>
          </a:prstGeom>
        </p:spPr>
        <p:txBody>
          <a:bodyPr anchorCtr="0" anchor="t" bIns="91425" lIns="0" spcFirstLastPara="1" rIns="91425" wrap="square" tIns="91425">
            <a:noAutofit/>
          </a:bodyPr>
          <a:lstStyle>
            <a:lvl1pPr lvl="0">
              <a:lnSpc>
                <a:spcPct val="115000"/>
              </a:lnSpc>
              <a:spcBef>
                <a:spcPts val="0"/>
              </a:spcBef>
              <a:spcAft>
                <a:spcPts val="0"/>
              </a:spcAft>
              <a:buClr>
                <a:srgbClr val="088BF5"/>
              </a:buClr>
              <a:buSzPts val="2300"/>
              <a:buFont typeface="Montserrat SemiBold"/>
              <a:buNone/>
              <a:defRPr b="0" sz="2300">
                <a:solidFill>
                  <a:srgbClr val="088BF5"/>
                </a:solidFill>
                <a:latin typeface="Montserrat SemiBold"/>
                <a:ea typeface="Montserrat SemiBold"/>
                <a:cs typeface="Montserrat SemiBold"/>
                <a:sym typeface="Montserrat SemiBold"/>
              </a:defRPr>
            </a:lvl1pPr>
            <a:lvl2pPr lvl="1">
              <a:spcBef>
                <a:spcPts val="0"/>
              </a:spcBef>
              <a:spcAft>
                <a:spcPts val="0"/>
              </a:spcAft>
              <a:buSzPts val="2800"/>
              <a:buNone/>
              <a:defRPr>
                <a:latin typeface="Montserrat Medium"/>
                <a:ea typeface="Montserrat Medium"/>
                <a:cs typeface="Montserrat Medium"/>
                <a:sym typeface="Montserrat Medium"/>
              </a:defRPr>
            </a:lvl2pPr>
            <a:lvl3pPr lvl="2">
              <a:spcBef>
                <a:spcPts val="0"/>
              </a:spcBef>
              <a:spcAft>
                <a:spcPts val="0"/>
              </a:spcAft>
              <a:buSzPts val="2800"/>
              <a:buNone/>
              <a:defRPr>
                <a:latin typeface="Montserrat Medium"/>
                <a:ea typeface="Montserrat Medium"/>
                <a:cs typeface="Montserrat Medium"/>
                <a:sym typeface="Montserrat Medium"/>
              </a:defRPr>
            </a:lvl3pPr>
            <a:lvl4pPr lvl="3">
              <a:spcBef>
                <a:spcPts val="0"/>
              </a:spcBef>
              <a:spcAft>
                <a:spcPts val="0"/>
              </a:spcAft>
              <a:buSzPts val="2800"/>
              <a:buNone/>
              <a:defRPr>
                <a:latin typeface="Montserrat Medium"/>
                <a:ea typeface="Montserrat Medium"/>
                <a:cs typeface="Montserrat Medium"/>
                <a:sym typeface="Montserrat Medium"/>
              </a:defRPr>
            </a:lvl4pPr>
            <a:lvl5pPr lvl="4">
              <a:spcBef>
                <a:spcPts val="0"/>
              </a:spcBef>
              <a:spcAft>
                <a:spcPts val="0"/>
              </a:spcAft>
              <a:buSzPts val="2800"/>
              <a:buNone/>
              <a:defRPr>
                <a:latin typeface="Montserrat Medium"/>
                <a:ea typeface="Montserrat Medium"/>
                <a:cs typeface="Montserrat Medium"/>
                <a:sym typeface="Montserrat Medium"/>
              </a:defRPr>
            </a:lvl5pPr>
            <a:lvl6pPr lvl="5">
              <a:spcBef>
                <a:spcPts val="0"/>
              </a:spcBef>
              <a:spcAft>
                <a:spcPts val="0"/>
              </a:spcAft>
              <a:buSzPts val="2800"/>
              <a:buNone/>
              <a:defRPr>
                <a:latin typeface="Montserrat Medium"/>
                <a:ea typeface="Montserrat Medium"/>
                <a:cs typeface="Montserrat Medium"/>
                <a:sym typeface="Montserrat Medium"/>
              </a:defRPr>
            </a:lvl6pPr>
            <a:lvl7pPr lvl="6">
              <a:spcBef>
                <a:spcPts val="0"/>
              </a:spcBef>
              <a:spcAft>
                <a:spcPts val="0"/>
              </a:spcAft>
              <a:buSzPts val="2800"/>
              <a:buNone/>
              <a:defRPr>
                <a:latin typeface="Montserrat Medium"/>
                <a:ea typeface="Montserrat Medium"/>
                <a:cs typeface="Montserrat Medium"/>
                <a:sym typeface="Montserrat Medium"/>
              </a:defRPr>
            </a:lvl7pPr>
            <a:lvl8pPr lvl="7">
              <a:spcBef>
                <a:spcPts val="0"/>
              </a:spcBef>
              <a:spcAft>
                <a:spcPts val="0"/>
              </a:spcAft>
              <a:buSzPts val="2800"/>
              <a:buNone/>
              <a:defRPr>
                <a:latin typeface="Montserrat Medium"/>
                <a:ea typeface="Montserrat Medium"/>
                <a:cs typeface="Montserrat Medium"/>
                <a:sym typeface="Montserrat Medium"/>
              </a:defRPr>
            </a:lvl8pPr>
            <a:lvl9pPr lvl="8">
              <a:spcBef>
                <a:spcPts val="0"/>
              </a:spcBef>
              <a:spcAft>
                <a:spcPts val="0"/>
              </a:spcAft>
              <a:buSzPts val="2800"/>
              <a:buNone/>
              <a:defRPr>
                <a:latin typeface="Montserrat Medium"/>
                <a:ea typeface="Montserrat Medium"/>
                <a:cs typeface="Montserrat Medium"/>
                <a:sym typeface="Montserrat Medium"/>
              </a:defRPr>
            </a:lvl9pPr>
          </a:lstStyle>
          <a:p/>
        </p:txBody>
      </p:sp>
      <p:pic>
        <p:nvPicPr>
          <p:cNvPr id="739" name="Google Shape;739;p104"/>
          <p:cNvPicPr preferRelativeResize="0"/>
          <p:nvPr/>
        </p:nvPicPr>
        <p:blipFill rotWithShape="1">
          <a:blip r:embed="rId2">
            <a:alphaModFix/>
          </a:blip>
          <a:srcRect b="0" l="0" r="0" t="0"/>
          <a:stretch/>
        </p:blipFill>
        <p:spPr>
          <a:xfrm>
            <a:off x="221525" y="210300"/>
            <a:ext cx="138325" cy="122950"/>
          </a:xfrm>
          <a:prstGeom prst="rect">
            <a:avLst/>
          </a:prstGeom>
          <a:noFill/>
          <a:ln>
            <a:noFill/>
          </a:ln>
        </p:spPr>
      </p:pic>
      <p:sp>
        <p:nvSpPr>
          <p:cNvPr id="740" name="Google Shape;740;p104"/>
          <p:cNvSpPr txBox="1"/>
          <p:nvPr>
            <p:ph idx="1" type="subTitle"/>
          </p:nvPr>
        </p:nvSpPr>
        <p:spPr>
          <a:xfrm>
            <a:off x="952300" y="210275"/>
            <a:ext cx="2903700" cy="123000"/>
          </a:xfrm>
          <a:prstGeom prst="rect">
            <a:avLst/>
          </a:prstGeom>
        </p:spPr>
        <p:txBody>
          <a:bodyPr anchorCtr="0" anchor="ctr" bIns="0" lIns="0" spcFirstLastPara="1" rIns="0" wrap="square" tIns="0">
            <a:noAutofit/>
          </a:bodyPr>
          <a:lstStyle>
            <a:lvl1pPr lvl="0">
              <a:lnSpc>
                <a:spcPct val="100000"/>
              </a:lnSpc>
              <a:spcBef>
                <a:spcPts val="0"/>
              </a:spcBef>
              <a:spcAft>
                <a:spcPts val="0"/>
              </a:spcAft>
              <a:buClr>
                <a:schemeClr val="dk1"/>
              </a:buClr>
              <a:buSzPts val="800"/>
              <a:buFont typeface="Montserrat SemiBold"/>
              <a:buNone/>
              <a:defRPr sz="800">
                <a:solidFill>
                  <a:schemeClr val="dk1"/>
                </a:solidFill>
                <a:latin typeface="Montserrat SemiBold"/>
                <a:ea typeface="Montserrat SemiBold"/>
                <a:cs typeface="Montserrat SemiBold"/>
                <a:sym typeface="Montserrat SemiBold"/>
              </a:defRPr>
            </a:lvl1pPr>
            <a:lvl2pPr lvl="1" algn="ctr">
              <a:lnSpc>
                <a:spcPct val="100000"/>
              </a:lnSpc>
              <a:spcBef>
                <a:spcPts val="0"/>
              </a:spcBef>
              <a:spcAft>
                <a:spcPts val="0"/>
              </a:spcAft>
              <a:buClr>
                <a:schemeClr val="lt1"/>
              </a:buClr>
              <a:buSzPts val="2800"/>
              <a:buNone/>
              <a:defRPr sz="2800">
                <a:solidFill>
                  <a:schemeClr val="lt1"/>
                </a:solidFill>
              </a:defRPr>
            </a:lvl2pPr>
            <a:lvl3pPr lvl="2" algn="ctr">
              <a:lnSpc>
                <a:spcPct val="100000"/>
              </a:lnSpc>
              <a:spcBef>
                <a:spcPts val="0"/>
              </a:spcBef>
              <a:spcAft>
                <a:spcPts val="0"/>
              </a:spcAft>
              <a:buClr>
                <a:schemeClr val="lt1"/>
              </a:buClr>
              <a:buSzPts val="2800"/>
              <a:buNone/>
              <a:defRPr sz="2800">
                <a:solidFill>
                  <a:schemeClr val="lt1"/>
                </a:solidFill>
              </a:defRPr>
            </a:lvl3pPr>
            <a:lvl4pPr lvl="3" algn="ctr">
              <a:lnSpc>
                <a:spcPct val="100000"/>
              </a:lnSpc>
              <a:spcBef>
                <a:spcPts val="0"/>
              </a:spcBef>
              <a:spcAft>
                <a:spcPts val="0"/>
              </a:spcAft>
              <a:buClr>
                <a:schemeClr val="lt1"/>
              </a:buClr>
              <a:buSzPts val="2800"/>
              <a:buNone/>
              <a:defRPr sz="2800">
                <a:solidFill>
                  <a:schemeClr val="lt1"/>
                </a:solidFill>
              </a:defRPr>
            </a:lvl4pPr>
            <a:lvl5pPr lvl="4" algn="ctr">
              <a:lnSpc>
                <a:spcPct val="100000"/>
              </a:lnSpc>
              <a:spcBef>
                <a:spcPts val="0"/>
              </a:spcBef>
              <a:spcAft>
                <a:spcPts val="0"/>
              </a:spcAft>
              <a:buClr>
                <a:schemeClr val="lt1"/>
              </a:buClr>
              <a:buSzPts val="2800"/>
              <a:buNone/>
              <a:defRPr sz="2800">
                <a:solidFill>
                  <a:schemeClr val="lt1"/>
                </a:solidFill>
              </a:defRPr>
            </a:lvl5pPr>
            <a:lvl6pPr lvl="5" algn="ctr">
              <a:lnSpc>
                <a:spcPct val="100000"/>
              </a:lnSpc>
              <a:spcBef>
                <a:spcPts val="0"/>
              </a:spcBef>
              <a:spcAft>
                <a:spcPts val="0"/>
              </a:spcAft>
              <a:buClr>
                <a:schemeClr val="lt1"/>
              </a:buClr>
              <a:buSzPts val="2800"/>
              <a:buNone/>
              <a:defRPr sz="2800">
                <a:solidFill>
                  <a:schemeClr val="lt1"/>
                </a:solidFill>
              </a:defRPr>
            </a:lvl6pPr>
            <a:lvl7pPr lvl="6" algn="ctr">
              <a:lnSpc>
                <a:spcPct val="100000"/>
              </a:lnSpc>
              <a:spcBef>
                <a:spcPts val="0"/>
              </a:spcBef>
              <a:spcAft>
                <a:spcPts val="0"/>
              </a:spcAft>
              <a:buClr>
                <a:schemeClr val="lt1"/>
              </a:buClr>
              <a:buSzPts val="2800"/>
              <a:buNone/>
              <a:defRPr sz="2800">
                <a:solidFill>
                  <a:schemeClr val="lt1"/>
                </a:solidFill>
              </a:defRPr>
            </a:lvl7pPr>
            <a:lvl8pPr lvl="7" algn="ctr">
              <a:lnSpc>
                <a:spcPct val="100000"/>
              </a:lnSpc>
              <a:spcBef>
                <a:spcPts val="0"/>
              </a:spcBef>
              <a:spcAft>
                <a:spcPts val="0"/>
              </a:spcAft>
              <a:buClr>
                <a:schemeClr val="lt1"/>
              </a:buClr>
              <a:buSzPts val="2800"/>
              <a:buNone/>
              <a:defRPr sz="2800">
                <a:solidFill>
                  <a:schemeClr val="lt1"/>
                </a:solidFill>
              </a:defRPr>
            </a:lvl8pPr>
            <a:lvl9pPr lvl="8" algn="ctr">
              <a:lnSpc>
                <a:spcPct val="100000"/>
              </a:lnSpc>
              <a:spcBef>
                <a:spcPts val="0"/>
              </a:spcBef>
              <a:spcAft>
                <a:spcPts val="0"/>
              </a:spcAft>
              <a:buClr>
                <a:schemeClr val="lt1"/>
              </a:buClr>
              <a:buSzPts val="2800"/>
              <a:buNone/>
              <a:defRPr sz="2800">
                <a:solidFill>
                  <a:schemeClr val="lt1"/>
                </a:solidFill>
              </a:defRPr>
            </a:lvl9pPr>
          </a:lstStyle>
          <a:p/>
        </p:txBody>
      </p:sp>
      <p:sp>
        <p:nvSpPr>
          <p:cNvPr id="741" name="Google Shape;741;p104"/>
          <p:cNvSpPr txBox="1"/>
          <p:nvPr/>
        </p:nvSpPr>
        <p:spPr>
          <a:xfrm rot="-5400000">
            <a:off x="-975112" y="3297988"/>
            <a:ext cx="2528700" cy="771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500">
                <a:solidFill>
                  <a:srgbClr val="999999"/>
                </a:solidFill>
                <a:latin typeface="Montserrat Medium"/>
                <a:ea typeface="Montserrat Medium"/>
                <a:cs typeface="Montserrat Medium"/>
                <a:sym typeface="Montserrat Medium"/>
              </a:rPr>
              <a:t>© 2023 Skydio, Inc. Proprietary &amp; Confidential</a:t>
            </a:r>
            <a:endParaRPr sz="500">
              <a:solidFill>
                <a:srgbClr val="999999"/>
              </a:solidFill>
              <a:latin typeface="Montserrat Medium"/>
              <a:ea typeface="Montserrat Medium"/>
              <a:cs typeface="Montserrat Medium"/>
              <a:sym typeface="Montserrat Medium"/>
            </a:endParaRPr>
          </a:p>
        </p:txBody>
      </p:sp>
      <p:sp>
        <p:nvSpPr>
          <p:cNvPr id="742" name="Google Shape;742;p104"/>
          <p:cNvSpPr txBox="1"/>
          <p:nvPr/>
        </p:nvSpPr>
        <p:spPr>
          <a:xfrm>
            <a:off x="202413" y="4779625"/>
            <a:ext cx="176700" cy="2388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fld id="{00000000-1234-1234-1234-123412341234}" type="slidenum">
              <a:rPr lang="en" sz="700">
                <a:solidFill>
                  <a:schemeClr val="dk1"/>
                </a:solidFill>
                <a:latin typeface="Montserrat Medium"/>
                <a:ea typeface="Montserrat Medium"/>
                <a:cs typeface="Montserrat Medium"/>
                <a:sym typeface="Montserrat Medium"/>
              </a:rPr>
              <a:t>‹#›</a:t>
            </a:fld>
            <a:endParaRPr sz="700">
              <a:solidFill>
                <a:schemeClr val="dk1"/>
              </a:solidFill>
              <a:latin typeface="Montserrat Medium"/>
              <a:ea typeface="Montserrat Medium"/>
              <a:cs typeface="Montserrat Medium"/>
              <a:sym typeface="Montserrat Medium"/>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theme" Target="../theme/theme4.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11" Type="http://schemas.openxmlformats.org/officeDocument/2006/relationships/slideLayout" Target="../slideLayouts/slideLayout21.xml"/><Relationship Id="rId10" Type="http://schemas.openxmlformats.org/officeDocument/2006/relationships/slideLayout" Target="../slideLayouts/slideLayout20.xml"/><Relationship Id="rId13" Type="http://schemas.openxmlformats.org/officeDocument/2006/relationships/slideLayout" Target="../slideLayouts/slideLayout23.xml"/><Relationship Id="rId12" Type="http://schemas.openxmlformats.org/officeDocument/2006/relationships/slideLayout" Target="../slideLayouts/slideLayout22.xml"/><Relationship Id="rId1" Type="http://schemas.openxmlformats.org/officeDocument/2006/relationships/image" Target="../media/image24.png"/><Relationship Id="rId2" Type="http://schemas.openxmlformats.org/officeDocument/2006/relationships/image" Target="../media/image1.png"/><Relationship Id="rId3" Type="http://schemas.openxmlformats.org/officeDocument/2006/relationships/slideLayout" Target="../slideLayouts/slideLayout13.xml"/><Relationship Id="rId4" Type="http://schemas.openxmlformats.org/officeDocument/2006/relationships/slideLayout" Target="../slideLayouts/slideLayout14.xml"/><Relationship Id="rId9" Type="http://schemas.openxmlformats.org/officeDocument/2006/relationships/slideLayout" Target="../slideLayouts/slideLayout19.xml"/><Relationship Id="rId15" Type="http://schemas.openxmlformats.org/officeDocument/2006/relationships/slideLayout" Target="../slideLayouts/slideLayout25.xml"/><Relationship Id="rId14" Type="http://schemas.openxmlformats.org/officeDocument/2006/relationships/slideLayout" Target="../slideLayouts/slideLayout24.xml"/><Relationship Id="rId17" Type="http://schemas.openxmlformats.org/officeDocument/2006/relationships/slideLayout" Target="../slideLayouts/slideLayout27.xml"/><Relationship Id="rId16" Type="http://schemas.openxmlformats.org/officeDocument/2006/relationships/slideLayout" Target="../slideLayouts/slideLayout26.xml"/><Relationship Id="rId5" Type="http://schemas.openxmlformats.org/officeDocument/2006/relationships/slideLayout" Target="../slideLayouts/slideLayout15.xml"/><Relationship Id="rId6" Type="http://schemas.openxmlformats.org/officeDocument/2006/relationships/slideLayout" Target="../slideLayouts/slideLayout16.xml"/><Relationship Id="rId18" Type="http://schemas.openxmlformats.org/officeDocument/2006/relationships/theme" Target="../theme/theme8.xml"/><Relationship Id="rId7" Type="http://schemas.openxmlformats.org/officeDocument/2006/relationships/slideLayout" Target="../slideLayouts/slideLayout17.xml"/><Relationship Id="rId8" Type="http://schemas.openxmlformats.org/officeDocument/2006/relationships/slideLayout" Target="../slideLayouts/slideLayout18.xml"/></Relationships>
</file>

<file path=ppt/slideMasters/_rels/slideMaster3.xml.rels><?xml version="1.0" encoding="UTF-8" standalone="yes"?><Relationships xmlns="http://schemas.openxmlformats.org/package/2006/relationships"><Relationship Id="rId11" Type="http://schemas.openxmlformats.org/officeDocument/2006/relationships/slideLayout" Target="../slideLayouts/slideLayout38.xml"/><Relationship Id="rId10" Type="http://schemas.openxmlformats.org/officeDocument/2006/relationships/slideLayout" Target="../slideLayouts/slideLayout37.xml"/><Relationship Id="rId13" Type="http://schemas.openxmlformats.org/officeDocument/2006/relationships/slideLayout" Target="../slideLayouts/slideLayout40.xml"/><Relationship Id="rId12" Type="http://schemas.openxmlformats.org/officeDocument/2006/relationships/slideLayout" Target="../slideLayouts/slideLayout39.xml"/><Relationship Id="rId1" Type="http://schemas.openxmlformats.org/officeDocument/2006/relationships/slideLayout" Target="../slideLayouts/slideLayout28.xml"/><Relationship Id="rId2" Type="http://schemas.openxmlformats.org/officeDocument/2006/relationships/slideLayout" Target="../slideLayouts/slideLayout29.xml"/><Relationship Id="rId3" Type="http://schemas.openxmlformats.org/officeDocument/2006/relationships/slideLayout" Target="../slideLayouts/slideLayout30.xml"/><Relationship Id="rId4" Type="http://schemas.openxmlformats.org/officeDocument/2006/relationships/slideLayout" Target="../slideLayouts/slideLayout31.xml"/><Relationship Id="rId9" Type="http://schemas.openxmlformats.org/officeDocument/2006/relationships/slideLayout" Target="../slideLayouts/slideLayout36.xml"/><Relationship Id="rId15" Type="http://schemas.openxmlformats.org/officeDocument/2006/relationships/theme" Target="../theme/theme7.xml"/><Relationship Id="rId14" Type="http://schemas.openxmlformats.org/officeDocument/2006/relationships/slideLayout" Target="../slideLayouts/slideLayout41.xml"/><Relationship Id="rId5" Type="http://schemas.openxmlformats.org/officeDocument/2006/relationships/slideLayout" Target="../slideLayouts/slideLayout32.xml"/><Relationship Id="rId6" Type="http://schemas.openxmlformats.org/officeDocument/2006/relationships/slideLayout" Target="../slideLayouts/slideLayout33.xml"/><Relationship Id="rId7" Type="http://schemas.openxmlformats.org/officeDocument/2006/relationships/slideLayout" Target="../slideLayouts/slideLayout34.xml"/><Relationship Id="rId8" Type="http://schemas.openxmlformats.org/officeDocument/2006/relationships/slideLayout" Target="../slideLayouts/slideLayout35.xml"/></Relationships>
</file>

<file path=ppt/slideMasters/_rels/slideMaster4.xml.rels><?xml version="1.0" encoding="UTF-8" standalone="yes"?><Relationships xmlns="http://schemas.openxmlformats.org/package/2006/relationships"><Relationship Id="rId20" Type="http://schemas.openxmlformats.org/officeDocument/2006/relationships/slideLayout" Target="../slideLayouts/slideLayout61.xml"/><Relationship Id="rId22" Type="http://schemas.openxmlformats.org/officeDocument/2006/relationships/slideLayout" Target="../slideLayouts/slideLayout63.xml"/><Relationship Id="rId21" Type="http://schemas.openxmlformats.org/officeDocument/2006/relationships/slideLayout" Target="../slideLayouts/slideLayout62.xml"/><Relationship Id="rId24" Type="http://schemas.openxmlformats.org/officeDocument/2006/relationships/slideLayout" Target="../slideLayouts/slideLayout65.xml"/><Relationship Id="rId23" Type="http://schemas.openxmlformats.org/officeDocument/2006/relationships/slideLayout" Target="../slideLayouts/slideLayout64.xml"/><Relationship Id="rId1" Type="http://schemas.openxmlformats.org/officeDocument/2006/relationships/slideLayout" Target="../slideLayouts/slideLayout42.xml"/><Relationship Id="rId2" Type="http://schemas.openxmlformats.org/officeDocument/2006/relationships/slideLayout" Target="../slideLayouts/slideLayout43.xml"/><Relationship Id="rId3" Type="http://schemas.openxmlformats.org/officeDocument/2006/relationships/slideLayout" Target="../slideLayouts/slideLayout44.xml"/><Relationship Id="rId4" Type="http://schemas.openxmlformats.org/officeDocument/2006/relationships/slideLayout" Target="../slideLayouts/slideLayout45.xml"/><Relationship Id="rId9" Type="http://schemas.openxmlformats.org/officeDocument/2006/relationships/slideLayout" Target="../slideLayouts/slideLayout50.xml"/><Relationship Id="rId26" Type="http://schemas.openxmlformats.org/officeDocument/2006/relationships/slideLayout" Target="../slideLayouts/slideLayout67.xml"/><Relationship Id="rId25" Type="http://schemas.openxmlformats.org/officeDocument/2006/relationships/slideLayout" Target="../slideLayouts/slideLayout66.xml"/><Relationship Id="rId28" Type="http://schemas.openxmlformats.org/officeDocument/2006/relationships/slideLayout" Target="../slideLayouts/slideLayout69.xml"/><Relationship Id="rId27" Type="http://schemas.openxmlformats.org/officeDocument/2006/relationships/slideLayout" Target="../slideLayouts/slideLayout68.xml"/><Relationship Id="rId5" Type="http://schemas.openxmlformats.org/officeDocument/2006/relationships/slideLayout" Target="../slideLayouts/slideLayout46.xml"/><Relationship Id="rId6" Type="http://schemas.openxmlformats.org/officeDocument/2006/relationships/slideLayout" Target="../slideLayouts/slideLayout47.xml"/><Relationship Id="rId29" Type="http://schemas.openxmlformats.org/officeDocument/2006/relationships/slideLayout" Target="../slideLayouts/slideLayout70.xml"/><Relationship Id="rId7" Type="http://schemas.openxmlformats.org/officeDocument/2006/relationships/slideLayout" Target="../slideLayouts/slideLayout48.xml"/><Relationship Id="rId8" Type="http://schemas.openxmlformats.org/officeDocument/2006/relationships/slideLayout" Target="../slideLayouts/slideLayout49.xml"/><Relationship Id="rId31" Type="http://schemas.openxmlformats.org/officeDocument/2006/relationships/slideLayout" Target="../slideLayouts/slideLayout72.xml"/><Relationship Id="rId30" Type="http://schemas.openxmlformats.org/officeDocument/2006/relationships/slideLayout" Target="../slideLayouts/slideLayout71.xml"/><Relationship Id="rId11" Type="http://schemas.openxmlformats.org/officeDocument/2006/relationships/slideLayout" Target="../slideLayouts/slideLayout52.xml"/><Relationship Id="rId10" Type="http://schemas.openxmlformats.org/officeDocument/2006/relationships/slideLayout" Target="../slideLayouts/slideLayout51.xml"/><Relationship Id="rId32" Type="http://schemas.openxmlformats.org/officeDocument/2006/relationships/theme" Target="../theme/theme6.xml"/><Relationship Id="rId13" Type="http://schemas.openxmlformats.org/officeDocument/2006/relationships/slideLayout" Target="../slideLayouts/slideLayout54.xml"/><Relationship Id="rId12" Type="http://schemas.openxmlformats.org/officeDocument/2006/relationships/slideLayout" Target="../slideLayouts/slideLayout53.xml"/><Relationship Id="rId15" Type="http://schemas.openxmlformats.org/officeDocument/2006/relationships/slideLayout" Target="../slideLayouts/slideLayout56.xml"/><Relationship Id="rId14" Type="http://schemas.openxmlformats.org/officeDocument/2006/relationships/slideLayout" Target="../slideLayouts/slideLayout55.xml"/><Relationship Id="rId17" Type="http://schemas.openxmlformats.org/officeDocument/2006/relationships/slideLayout" Target="../slideLayouts/slideLayout58.xml"/><Relationship Id="rId16" Type="http://schemas.openxmlformats.org/officeDocument/2006/relationships/slideLayout" Target="../slideLayouts/slideLayout57.xml"/><Relationship Id="rId19" Type="http://schemas.openxmlformats.org/officeDocument/2006/relationships/slideLayout" Target="../slideLayouts/slideLayout60.xml"/><Relationship Id="rId18" Type="http://schemas.openxmlformats.org/officeDocument/2006/relationships/slideLayout" Target="../slideLayouts/slideLayout59.xml"/></Relationships>
</file>

<file path=ppt/slideMasters/_rels/slideMaster5.xml.rels><?xml version="1.0" encoding="UTF-8" standalone="yes"?><Relationships xmlns="http://schemas.openxmlformats.org/package/2006/relationships"><Relationship Id="rId20" Type="http://schemas.openxmlformats.org/officeDocument/2006/relationships/slideLayout" Target="../slideLayouts/slideLayout92.xml"/><Relationship Id="rId22" Type="http://schemas.openxmlformats.org/officeDocument/2006/relationships/slideLayout" Target="../slideLayouts/slideLayout94.xml"/><Relationship Id="rId21" Type="http://schemas.openxmlformats.org/officeDocument/2006/relationships/slideLayout" Target="../slideLayouts/slideLayout93.xml"/><Relationship Id="rId24" Type="http://schemas.openxmlformats.org/officeDocument/2006/relationships/slideLayout" Target="../slideLayouts/slideLayout96.xml"/><Relationship Id="rId23" Type="http://schemas.openxmlformats.org/officeDocument/2006/relationships/slideLayout" Target="../slideLayouts/slideLayout95.xml"/><Relationship Id="rId1" Type="http://schemas.openxmlformats.org/officeDocument/2006/relationships/slideLayout" Target="../slideLayouts/slideLayout73.xml"/><Relationship Id="rId2" Type="http://schemas.openxmlformats.org/officeDocument/2006/relationships/slideLayout" Target="../slideLayouts/slideLayout74.xml"/><Relationship Id="rId3" Type="http://schemas.openxmlformats.org/officeDocument/2006/relationships/slideLayout" Target="../slideLayouts/slideLayout75.xml"/><Relationship Id="rId4" Type="http://schemas.openxmlformats.org/officeDocument/2006/relationships/slideLayout" Target="../slideLayouts/slideLayout76.xml"/><Relationship Id="rId9" Type="http://schemas.openxmlformats.org/officeDocument/2006/relationships/slideLayout" Target="../slideLayouts/slideLayout81.xml"/><Relationship Id="rId26" Type="http://schemas.openxmlformats.org/officeDocument/2006/relationships/slideLayout" Target="../slideLayouts/slideLayout98.xml"/><Relationship Id="rId25" Type="http://schemas.openxmlformats.org/officeDocument/2006/relationships/slideLayout" Target="../slideLayouts/slideLayout97.xml"/><Relationship Id="rId28" Type="http://schemas.openxmlformats.org/officeDocument/2006/relationships/slideLayout" Target="../slideLayouts/slideLayout100.xml"/><Relationship Id="rId27" Type="http://schemas.openxmlformats.org/officeDocument/2006/relationships/slideLayout" Target="../slideLayouts/slideLayout99.xml"/><Relationship Id="rId5" Type="http://schemas.openxmlformats.org/officeDocument/2006/relationships/slideLayout" Target="../slideLayouts/slideLayout77.xml"/><Relationship Id="rId6" Type="http://schemas.openxmlformats.org/officeDocument/2006/relationships/slideLayout" Target="../slideLayouts/slideLayout78.xml"/><Relationship Id="rId29" Type="http://schemas.openxmlformats.org/officeDocument/2006/relationships/slideLayout" Target="../slideLayouts/slideLayout101.xml"/><Relationship Id="rId7" Type="http://schemas.openxmlformats.org/officeDocument/2006/relationships/slideLayout" Target="../slideLayouts/slideLayout79.xml"/><Relationship Id="rId8" Type="http://schemas.openxmlformats.org/officeDocument/2006/relationships/slideLayout" Target="../slideLayouts/slideLayout80.xml"/><Relationship Id="rId30" Type="http://schemas.openxmlformats.org/officeDocument/2006/relationships/theme" Target="../theme/theme2.xml"/><Relationship Id="rId11" Type="http://schemas.openxmlformats.org/officeDocument/2006/relationships/slideLayout" Target="../slideLayouts/slideLayout83.xml"/><Relationship Id="rId10" Type="http://schemas.openxmlformats.org/officeDocument/2006/relationships/slideLayout" Target="../slideLayouts/slideLayout82.xml"/><Relationship Id="rId13" Type="http://schemas.openxmlformats.org/officeDocument/2006/relationships/slideLayout" Target="../slideLayouts/slideLayout85.xml"/><Relationship Id="rId12" Type="http://schemas.openxmlformats.org/officeDocument/2006/relationships/slideLayout" Target="../slideLayouts/slideLayout84.xml"/><Relationship Id="rId15" Type="http://schemas.openxmlformats.org/officeDocument/2006/relationships/slideLayout" Target="../slideLayouts/slideLayout87.xml"/><Relationship Id="rId14" Type="http://schemas.openxmlformats.org/officeDocument/2006/relationships/slideLayout" Target="../slideLayouts/slideLayout86.xml"/><Relationship Id="rId17" Type="http://schemas.openxmlformats.org/officeDocument/2006/relationships/slideLayout" Target="../slideLayouts/slideLayout89.xml"/><Relationship Id="rId16" Type="http://schemas.openxmlformats.org/officeDocument/2006/relationships/slideLayout" Target="../slideLayouts/slideLayout88.xml"/><Relationship Id="rId19" Type="http://schemas.openxmlformats.org/officeDocument/2006/relationships/slideLayout" Target="../slideLayouts/slideLayout91.xml"/><Relationship Id="rId18" Type="http://schemas.openxmlformats.org/officeDocument/2006/relationships/slideLayout" Target="../slideLayouts/slideLayout90.xml"/></Relationships>
</file>

<file path=ppt/slideMasters/_rels/slideMaster6.xml.rels><?xml version="1.0" encoding="UTF-8" standalone="yes"?><Relationships xmlns="http://schemas.openxmlformats.org/package/2006/relationships"><Relationship Id="rId20" Type="http://schemas.openxmlformats.org/officeDocument/2006/relationships/slideLayout" Target="../slideLayouts/slideLayout121.xml"/><Relationship Id="rId22" Type="http://schemas.openxmlformats.org/officeDocument/2006/relationships/slideLayout" Target="../slideLayouts/slideLayout123.xml"/><Relationship Id="rId21" Type="http://schemas.openxmlformats.org/officeDocument/2006/relationships/slideLayout" Target="../slideLayouts/slideLayout122.xml"/><Relationship Id="rId24" Type="http://schemas.openxmlformats.org/officeDocument/2006/relationships/slideLayout" Target="../slideLayouts/slideLayout125.xml"/><Relationship Id="rId23" Type="http://schemas.openxmlformats.org/officeDocument/2006/relationships/slideLayout" Target="../slideLayouts/slideLayout124.xml"/><Relationship Id="rId1" Type="http://schemas.openxmlformats.org/officeDocument/2006/relationships/slideLayout" Target="../slideLayouts/slideLayout102.xml"/><Relationship Id="rId2" Type="http://schemas.openxmlformats.org/officeDocument/2006/relationships/slideLayout" Target="../slideLayouts/slideLayout103.xml"/><Relationship Id="rId3" Type="http://schemas.openxmlformats.org/officeDocument/2006/relationships/slideLayout" Target="../slideLayouts/slideLayout104.xml"/><Relationship Id="rId4" Type="http://schemas.openxmlformats.org/officeDocument/2006/relationships/slideLayout" Target="../slideLayouts/slideLayout105.xml"/><Relationship Id="rId9" Type="http://schemas.openxmlformats.org/officeDocument/2006/relationships/slideLayout" Target="../slideLayouts/slideLayout110.xml"/><Relationship Id="rId26" Type="http://schemas.openxmlformats.org/officeDocument/2006/relationships/slideLayout" Target="../slideLayouts/slideLayout127.xml"/><Relationship Id="rId25" Type="http://schemas.openxmlformats.org/officeDocument/2006/relationships/slideLayout" Target="../slideLayouts/slideLayout126.xml"/><Relationship Id="rId28" Type="http://schemas.openxmlformats.org/officeDocument/2006/relationships/slideLayout" Target="../slideLayouts/slideLayout129.xml"/><Relationship Id="rId27" Type="http://schemas.openxmlformats.org/officeDocument/2006/relationships/slideLayout" Target="../slideLayouts/slideLayout128.xml"/><Relationship Id="rId5" Type="http://schemas.openxmlformats.org/officeDocument/2006/relationships/slideLayout" Target="../slideLayouts/slideLayout106.xml"/><Relationship Id="rId6" Type="http://schemas.openxmlformats.org/officeDocument/2006/relationships/slideLayout" Target="../slideLayouts/slideLayout107.xml"/><Relationship Id="rId29" Type="http://schemas.openxmlformats.org/officeDocument/2006/relationships/slideLayout" Target="../slideLayouts/slideLayout130.xml"/><Relationship Id="rId7" Type="http://schemas.openxmlformats.org/officeDocument/2006/relationships/slideLayout" Target="../slideLayouts/slideLayout108.xml"/><Relationship Id="rId8" Type="http://schemas.openxmlformats.org/officeDocument/2006/relationships/slideLayout" Target="../slideLayouts/slideLayout109.xml"/><Relationship Id="rId31" Type="http://schemas.openxmlformats.org/officeDocument/2006/relationships/slideLayout" Target="../slideLayouts/slideLayout132.xml"/><Relationship Id="rId30" Type="http://schemas.openxmlformats.org/officeDocument/2006/relationships/slideLayout" Target="../slideLayouts/slideLayout131.xml"/><Relationship Id="rId11" Type="http://schemas.openxmlformats.org/officeDocument/2006/relationships/slideLayout" Target="../slideLayouts/slideLayout112.xml"/><Relationship Id="rId33" Type="http://schemas.openxmlformats.org/officeDocument/2006/relationships/theme" Target="../theme/theme3.xml"/><Relationship Id="rId10" Type="http://schemas.openxmlformats.org/officeDocument/2006/relationships/slideLayout" Target="../slideLayouts/slideLayout111.xml"/><Relationship Id="rId32" Type="http://schemas.openxmlformats.org/officeDocument/2006/relationships/slideLayout" Target="../slideLayouts/slideLayout133.xml"/><Relationship Id="rId13" Type="http://schemas.openxmlformats.org/officeDocument/2006/relationships/slideLayout" Target="../slideLayouts/slideLayout114.xml"/><Relationship Id="rId12" Type="http://schemas.openxmlformats.org/officeDocument/2006/relationships/slideLayout" Target="../slideLayouts/slideLayout113.xml"/><Relationship Id="rId15" Type="http://schemas.openxmlformats.org/officeDocument/2006/relationships/slideLayout" Target="../slideLayouts/slideLayout116.xml"/><Relationship Id="rId14" Type="http://schemas.openxmlformats.org/officeDocument/2006/relationships/slideLayout" Target="../slideLayouts/slideLayout115.xml"/><Relationship Id="rId17" Type="http://schemas.openxmlformats.org/officeDocument/2006/relationships/slideLayout" Target="../slideLayouts/slideLayout118.xml"/><Relationship Id="rId16" Type="http://schemas.openxmlformats.org/officeDocument/2006/relationships/slideLayout" Target="../slideLayouts/slideLayout117.xml"/><Relationship Id="rId19" Type="http://schemas.openxmlformats.org/officeDocument/2006/relationships/slideLayout" Target="../slideLayouts/slideLayout120.xml"/><Relationship Id="rId18" Type="http://schemas.openxmlformats.org/officeDocument/2006/relationships/slideLayout" Target="../slideLayouts/slideLayout119.xml"/></Relationships>
</file>

<file path=ppt/slideMasters/_rels/slideMaster7.xml.rels><?xml version="1.0" encoding="UTF-8" standalone="yes"?><Relationships xmlns="http://schemas.openxmlformats.org/package/2006/relationships"><Relationship Id="rId20" Type="http://schemas.openxmlformats.org/officeDocument/2006/relationships/slideLayout" Target="../slideLayouts/slideLayout153.xml"/><Relationship Id="rId22" Type="http://schemas.openxmlformats.org/officeDocument/2006/relationships/slideLayout" Target="../slideLayouts/slideLayout155.xml"/><Relationship Id="rId21" Type="http://schemas.openxmlformats.org/officeDocument/2006/relationships/slideLayout" Target="../slideLayouts/slideLayout154.xml"/><Relationship Id="rId24" Type="http://schemas.openxmlformats.org/officeDocument/2006/relationships/slideLayout" Target="../slideLayouts/slideLayout157.xml"/><Relationship Id="rId23" Type="http://schemas.openxmlformats.org/officeDocument/2006/relationships/slideLayout" Target="../slideLayouts/slideLayout156.xml"/><Relationship Id="rId1" Type="http://schemas.openxmlformats.org/officeDocument/2006/relationships/slideLayout" Target="../slideLayouts/slideLayout134.xml"/><Relationship Id="rId2" Type="http://schemas.openxmlformats.org/officeDocument/2006/relationships/slideLayout" Target="../slideLayouts/slideLayout135.xml"/><Relationship Id="rId3" Type="http://schemas.openxmlformats.org/officeDocument/2006/relationships/slideLayout" Target="../slideLayouts/slideLayout136.xml"/><Relationship Id="rId4" Type="http://schemas.openxmlformats.org/officeDocument/2006/relationships/slideLayout" Target="../slideLayouts/slideLayout137.xml"/><Relationship Id="rId9" Type="http://schemas.openxmlformats.org/officeDocument/2006/relationships/slideLayout" Target="../slideLayouts/slideLayout142.xml"/><Relationship Id="rId26" Type="http://schemas.openxmlformats.org/officeDocument/2006/relationships/slideLayout" Target="../slideLayouts/slideLayout159.xml"/><Relationship Id="rId25" Type="http://schemas.openxmlformats.org/officeDocument/2006/relationships/slideLayout" Target="../slideLayouts/slideLayout158.xml"/><Relationship Id="rId28" Type="http://schemas.openxmlformats.org/officeDocument/2006/relationships/slideLayout" Target="../slideLayouts/slideLayout161.xml"/><Relationship Id="rId27" Type="http://schemas.openxmlformats.org/officeDocument/2006/relationships/slideLayout" Target="../slideLayouts/slideLayout160.xml"/><Relationship Id="rId5" Type="http://schemas.openxmlformats.org/officeDocument/2006/relationships/slideLayout" Target="../slideLayouts/slideLayout138.xml"/><Relationship Id="rId6" Type="http://schemas.openxmlformats.org/officeDocument/2006/relationships/slideLayout" Target="../slideLayouts/slideLayout139.xml"/><Relationship Id="rId29" Type="http://schemas.openxmlformats.org/officeDocument/2006/relationships/slideLayout" Target="../slideLayouts/slideLayout162.xml"/><Relationship Id="rId7" Type="http://schemas.openxmlformats.org/officeDocument/2006/relationships/slideLayout" Target="../slideLayouts/slideLayout140.xml"/><Relationship Id="rId8" Type="http://schemas.openxmlformats.org/officeDocument/2006/relationships/slideLayout" Target="../slideLayouts/slideLayout141.xml"/><Relationship Id="rId31" Type="http://schemas.openxmlformats.org/officeDocument/2006/relationships/slideLayout" Target="../slideLayouts/slideLayout164.xml"/><Relationship Id="rId30" Type="http://schemas.openxmlformats.org/officeDocument/2006/relationships/slideLayout" Target="../slideLayouts/slideLayout163.xml"/><Relationship Id="rId11" Type="http://schemas.openxmlformats.org/officeDocument/2006/relationships/slideLayout" Target="../slideLayouts/slideLayout144.xml"/><Relationship Id="rId33" Type="http://schemas.openxmlformats.org/officeDocument/2006/relationships/slideLayout" Target="../slideLayouts/slideLayout166.xml"/><Relationship Id="rId10" Type="http://schemas.openxmlformats.org/officeDocument/2006/relationships/slideLayout" Target="../slideLayouts/slideLayout143.xml"/><Relationship Id="rId32" Type="http://schemas.openxmlformats.org/officeDocument/2006/relationships/slideLayout" Target="../slideLayouts/slideLayout165.xml"/><Relationship Id="rId13" Type="http://schemas.openxmlformats.org/officeDocument/2006/relationships/slideLayout" Target="../slideLayouts/slideLayout146.xml"/><Relationship Id="rId35" Type="http://schemas.openxmlformats.org/officeDocument/2006/relationships/slideLayout" Target="../slideLayouts/slideLayout168.xml"/><Relationship Id="rId12" Type="http://schemas.openxmlformats.org/officeDocument/2006/relationships/slideLayout" Target="../slideLayouts/slideLayout145.xml"/><Relationship Id="rId34" Type="http://schemas.openxmlformats.org/officeDocument/2006/relationships/slideLayout" Target="../slideLayouts/slideLayout167.xml"/><Relationship Id="rId15" Type="http://schemas.openxmlformats.org/officeDocument/2006/relationships/slideLayout" Target="../slideLayouts/slideLayout148.xml"/><Relationship Id="rId14" Type="http://schemas.openxmlformats.org/officeDocument/2006/relationships/slideLayout" Target="../slideLayouts/slideLayout147.xml"/><Relationship Id="rId36" Type="http://schemas.openxmlformats.org/officeDocument/2006/relationships/theme" Target="../theme/theme1.xml"/><Relationship Id="rId17" Type="http://schemas.openxmlformats.org/officeDocument/2006/relationships/slideLayout" Target="../slideLayouts/slideLayout150.xml"/><Relationship Id="rId16" Type="http://schemas.openxmlformats.org/officeDocument/2006/relationships/slideLayout" Target="../slideLayouts/slideLayout149.xml"/><Relationship Id="rId19" Type="http://schemas.openxmlformats.org/officeDocument/2006/relationships/slideLayout" Target="../slideLayouts/slideLayout152.xml"/><Relationship Id="rId18" Type="http://schemas.openxmlformats.org/officeDocument/2006/relationships/slideLayout" Target="../slideLayouts/slideLayout151.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0"/>
              </a:spcBef>
              <a:spcAft>
                <a:spcPts val="0"/>
              </a:spcAft>
              <a:buClr>
                <a:schemeClr val="dk2"/>
              </a:buClr>
              <a:buSzPts val="1400"/>
              <a:buChar char="○"/>
              <a:defRPr>
                <a:solidFill>
                  <a:schemeClr val="dk2"/>
                </a:solidFill>
              </a:defRPr>
            </a:lvl2pPr>
            <a:lvl3pPr indent="-317500" lvl="2" marL="1371600">
              <a:lnSpc>
                <a:spcPct val="115000"/>
              </a:lnSpc>
              <a:spcBef>
                <a:spcPts val="0"/>
              </a:spcBef>
              <a:spcAft>
                <a:spcPts val="0"/>
              </a:spcAft>
              <a:buClr>
                <a:schemeClr val="dk2"/>
              </a:buClr>
              <a:buSzPts val="1400"/>
              <a:buChar char="■"/>
              <a:defRPr>
                <a:solidFill>
                  <a:schemeClr val="dk2"/>
                </a:solidFill>
              </a:defRPr>
            </a:lvl3pPr>
            <a:lvl4pPr indent="-317500" lvl="3" marL="1828800">
              <a:lnSpc>
                <a:spcPct val="115000"/>
              </a:lnSpc>
              <a:spcBef>
                <a:spcPts val="0"/>
              </a:spcBef>
              <a:spcAft>
                <a:spcPts val="0"/>
              </a:spcAft>
              <a:buClr>
                <a:schemeClr val="dk2"/>
              </a:buClr>
              <a:buSzPts val="1400"/>
              <a:buChar char="●"/>
              <a:defRPr>
                <a:solidFill>
                  <a:schemeClr val="dk2"/>
                </a:solidFill>
              </a:defRPr>
            </a:lvl4pPr>
            <a:lvl5pPr indent="-317500" lvl="4" marL="2286000">
              <a:lnSpc>
                <a:spcPct val="115000"/>
              </a:lnSpc>
              <a:spcBef>
                <a:spcPts val="0"/>
              </a:spcBef>
              <a:spcAft>
                <a:spcPts val="0"/>
              </a:spcAft>
              <a:buClr>
                <a:schemeClr val="dk2"/>
              </a:buClr>
              <a:buSzPts val="1400"/>
              <a:buChar char="○"/>
              <a:defRPr>
                <a:solidFill>
                  <a:schemeClr val="dk2"/>
                </a:solidFill>
              </a:defRPr>
            </a:lvl5pPr>
            <a:lvl6pPr indent="-317500" lvl="5" marL="2743200">
              <a:lnSpc>
                <a:spcPct val="115000"/>
              </a:lnSpc>
              <a:spcBef>
                <a:spcPts val="0"/>
              </a:spcBef>
              <a:spcAft>
                <a:spcPts val="0"/>
              </a:spcAft>
              <a:buClr>
                <a:schemeClr val="dk2"/>
              </a:buClr>
              <a:buSzPts val="1400"/>
              <a:buChar char="■"/>
              <a:defRPr>
                <a:solidFill>
                  <a:schemeClr val="dk2"/>
                </a:solidFill>
              </a:defRPr>
            </a:lvl6pPr>
            <a:lvl7pPr indent="-317500" lvl="6" marL="3200400">
              <a:lnSpc>
                <a:spcPct val="115000"/>
              </a:lnSpc>
              <a:spcBef>
                <a:spcPts val="0"/>
              </a:spcBef>
              <a:spcAft>
                <a:spcPts val="0"/>
              </a:spcAft>
              <a:buClr>
                <a:schemeClr val="dk2"/>
              </a:buClr>
              <a:buSzPts val="1400"/>
              <a:buChar char="●"/>
              <a:defRPr>
                <a:solidFill>
                  <a:schemeClr val="dk2"/>
                </a:solidFill>
              </a:defRPr>
            </a:lvl7pPr>
            <a:lvl8pPr indent="-317500" lvl="7" marL="3657600">
              <a:lnSpc>
                <a:spcPct val="115000"/>
              </a:lnSpc>
              <a:spcBef>
                <a:spcPts val="0"/>
              </a:spcBef>
              <a:spcAft>
                <a:spcPts val="0"/>
              </a:spcAft>
              <a:buClr>
                <a:schemeClr val="dk2"/>
              </a:buClr>
              <a:buSzPts val="1400"/>
              <a:buChar char="○"/>
              <a:defRPr>
                <a:solidFill>
                  <a:schemeClr val="dk2"/>
                </a:solidFill>
              </a:defRPr>
            </a:lvl8pPr>
            <a:lvl9pPr indent="-317500" lvl="8" marL="4114800">
              <a:lnSpc>
                <a:spcPct val="115000"/>
              </a:lnSpc>
              <a:spcBef>
                <a:spcPts val="0"/>
              </a:spcBef>
              <a:spcAft>
                <a:spcPts val="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5" name="Shape 55"/>
        <p:cNvGrpSpPr/>
        <p:nvPr/>
      </p:nvGrpSpPr>
      <p:grpSpPr>
        <a:xfrm>
          <a:off x="0" y="0"/>
          <a:ext cx="0" cy="0"/>
          <a:chOff x="0" y="0"/>
          <a:chExt cx="0" cy="0"/>
        </a:xfrm>
      </p:grpSpPr>
      <p:sp>
        <p:nvSpPr>
          <p:cNvPr id="56" name="Google Shape;56;p14"/>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Autofit/>
          </a:bodyPr>
          <a:lstStyle>
            <a:lvl1pPr lvl="0" rtl="0">
              <a:spcBef>
                <a:spcPts val="0"/>
              </a:spcBef>
              <a:spcAft>
                <a:spcPts val="0"/>
              </a:spcAft>
              <a:buClr>
                <a:schemeClr val="dk1"/>
              </a:buClr>
              <a:buSzPts val="2800"/>
              <a:buFont typeface="Montserrat SemiBold"/>
              <a:buNone/>
              <a:defRPr sz="2800">
                <a:solidFill>
                  <a:schemeClr val="dk1"/>
                </a:solidFill>
                <a:latin typeface="Montserrat SemiBold"/>
                <a:ea typeface="Montserrat SemiBold"/>
                <a:cs typeface="Montserrat SemiBold"/>
                <a:sym typeface="Montserrat SemiBold"/>
              </a:defRPr>
            </a:lvl1pPr>
            <a:lvl2pPr lvl="1" rtl="0">
              <a:spcBef>
                <a:spcPts val="0"/>
              </a:spcBef>
              <a:spcAft>
                <a:spcPts val="0"/>
              </a:spcAft>
              <a:buClr>
                <a:schemeClr val="dk1"/>
              </a:buClr>
              <a:buSzPts val="2800"/>
              <a:buNone/>
              <a:defRPr sz="2800">
                <a:solidFill>
                  <a:schemeClr val="dk1"/>
                </a:solidFill>
              </a:defRPr>
            </a:lvl2pPr>
            <a:lvl3pPr lvl="2" rtl="0">
              <a:spcBef>
                <a:spcPts val="0"/>
              </a:spcBef>
              <a:spcAft>
                <a:spcPts val="0"/>
              </a:spcAft>
              <a:buClr>
                <a:schemeClr val="dk1"/>
              </a:buClr>
              <a:buSzPts val="2800"/>
              <a:buNone/>
              <a:defRPr sz="2800">
                <a:solidFill>
                  <a:schemeClr val="dk1"/>
                </a:solidFill>
              </a:defRPr>
            </a:lvl3pPr>
            <a:lvl4pPr lvl="3" rtl="0">
              <a:spcBef>
                <a:spcPts val="0"/>
              </a:spcBef>
              <a:spcAft>
                <a:spcPts val="0"/>
              </a:spcAft>
              <a:buClr>
                <a:schemeClr val="dk1"/>
              </a:buClr>
              <a:buSzPts val="2800"/>
              <a:buNone/>
              <a:defRPr sz="2800">
                <a:solidFill>
                  <a:schemeClr val="dk1"/>
                </a:solidFill>
              </a:defRPr>
            </a:lvl4pPr>
            <a:lvl5pPr lvl="4" rtl="0">
              <a:spcBef>
                <a:spcPts val="0"/>
              </a:spcBef>
              <a:spcAft>
                <a:spcPts val="0"/>
              </a:spcAft>
              <a:buClr>
                <a:schemeClr val="dk1"/>
              </a:buClr>
              <a:buSzPts val="2800"/>
              <a:buNone/>
              <a:defRPr sz="2800">
                <a:solidFill>
                  <a:schemeClr val="dk1"/>
                </a:solidFill>
              </a:defRPr>
            </a:lvl5pPr>
            <a:lvl6pPr lvl="5" rtl="0">
              <a:spcBef>
                <a:spcPts val="0"/>
              </a:spcBef>
              <a:spcAft>
                <a:spcPts val="0"/>
              </a:spcAft>
              <a:buClr>
                <a:schemeClr val="dk1"/>
              </a:buClr>
              <a:buSzPts val="2800"/>
              <a:buNone/>
              <a:defRPr sz="2800">
                <a:solidFill>
                  <a:schemeClr val="dk1"/>
                </a:solidFill>
              </a:defRPr>
            </a:lvl6pPr>
            <a:lvl7pPr lvl="6" rtl="0">
              <a:spcBef>
                <a:spcPts val="0"/>
              </a:spcBef>
              <a:spcAft>
                <a:spcPts val="0"/>
              </a:spcAft>
              <a:buClr>
                <a:schemeClr val="dk1"/>
              </a:buClr>
              <a:buSzPts val="2800"/>
              <a:buNone/>
              <a:defRPr sz="2800">
                <a:solidFill>
                  <a:schemeClr val="dk1"/>
                </a:solidFill>
              </a:defRPr>
            </a:lvl7pPr>
            <a:lvl8pPr lvl="7" rtl="0">
              <a:spcBef>
                <a:spcPts val="0"/>
              </a:spcBef>
              <a:spcAft>
                <a:spcPts val="0"/>
              </a:spcAft>
              <a:buClr>
                <a:schemeClr val="dk1"/>
              </a:buClr>
              <a:buSzPts val="2800"/>
              <a:buNone/>
              <a:defRPr sz="2800">
                <a:solidFill>
                  <a:schemeClr val="dk1"/>
                </a:solidFill>
              </a:defRPr>
            </a:lvl8pPr>
            <a:lvl9pPr lvl="8" rtl="0">
              <a:spcBef>
                <a:spcPts val="0"/>
              </a:spcBef>
              <a:spcAft>
                <a:spcPts val="0"/>
              </a:spcAft>
              <a:buClr>
                <a:schemeClr val="dk1"/>
              </a:buClr>
              <a:buSzPts val="2800"/>
              <a:buNone/>
              <a:defRPr sz="2800">
                <a:solidFill>
                  <a:schemeClr val="dk1"/>
                </a:solidFill>
              </a:defRPr>
            </a:lvl9pPr>
          </a:lstStyle>
          <a:p/>
        </p:txBody>
      </p:sp>
      <p:sp>
        <p:nvSpPr>
          <p:cNvPr id="57" name="Google Shape;57;p14"/>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Autofit/>
          </a:bodyPr>
          <a:lstStyle>
            <a:lvl1pPr indent="-342900" lvl="0" marL="457200" rtl="0">
              <a:lnSpc>
                <a:spcPct val="115000"/>
              </a:lnSpc>
              <a:spcBef>
                <a:spcPts val="0"/>
              </a:spcBef>
              <a:spcAft>
                <a:spcPts val="0"/>
              </a:spcAft>
              <a:buSzPts val="1800"/>
              <a:buFont typeface="Montserrat"/>
              <a:buChar char="●"/>
              <a:defRPr sz="1800">
                <a:latin typeface="Montserrat"/>
                <a:ea typeface="Montserrat"/>
                <a:cs typeface="Montserrat"/>
                <a:sym typeface="Montserrat"/>
              </a:defRPr>
            </a:lvl1pPr>
            <a:lvl2pPr indent="-317500" lvl="1" marL="914400" rtl="0">
              <a:lnSpc>
                <a:spcPct val="115000"/>
              </a:lnSpc>
              <a:spcBef>
                <a:spcPts val="1600"/>
              </a:spcBef>
              <a:spcAft>
                <a:spcPts val="0"/>
              </a:spcAft>
              <a:buSzPts val="1400"/>
              <a:buFont typeface="Montserrat"/>
              <a:buChar char="○"/>
              <a:defRPr sz="1400">
                <a:latin typeface="Montserrat"/>
                <a:ea typeface="Montserrat"/>
                <a:cs typeface="Montserrat"/>
                <a:sym typeface="Montserrat"/>
              </a:defRPr>
            </a:lvl2pPr>
            <a:lvl3pPr indent="-317500" lvl="2" marL="1371600" rtl="0">
              <a:lnSpc>
                <a:spcPct val="115000"/>
              </a:lnSpc>
              <a:spcBef>
                <a:spcPts val="1600"/>
              </a:spcBef>
              <a:spcAft>
                <a:spcPts val="0"/>
              </a:spcAft>
              <a:buSzPts val="1400"/>
              <a:buFont typeface="Montserrat"/>
              <a:buChar char="■"/>
              <a:defRPr sz="1400">
                <a:latin typeface="Montserrat"/>
                <a:ea typeface="Montserrat"/>
                <a:cs typeface="Montserrat"/>
                <a:sym typeface="Montserrat"/>
              </a:defRPr>
            </a:lvl3pPr>
            <a:lvl4pPr indent="-317500" lvl="3" marL="1828800" rtl="0">
              <a:lnSpc>
                <a:spcPct val="115000"/>
              </a:lnSpc>
              <a:spcBef>
                <a:spcPts val="1600"/>
              </a:spcBef>
              <a:spcAft>
                <a:spcPts val="0"/>
              </a:spcAft>
              <a:buSzPts val="1400"/>
              <a:buFont typeface="Montserrat"/>
              <a:buChar char="●"/>
              <a:defRPr sz="1400">
                <a:latin typeface="Montserrat"/>
                <a:ea typeface="Montserrat"/>
                <a:cs typeface="Montserrat"/>
                <a:sym typeface="Montserrat"/>
              </a:defRPr>
            </a:lvl4pPr>
            <a:lvl5pPr indent="-317500" lvl="4" marL="2286000" rtl="0">
              <a:lnSpc>
                <a:spcPct val="115000"/>
              </a:lnSpc>
              <a:spcBef>
                <a:spcPts val="1600"/>
              </a:spcBef>
              <a:spcAft>
                <a:spcPts val="0"/>
              </a:spcAft>
              <a:buSzPts val="1400"/>
              <a:buFont typeface="Montserrat"/>
              <a:buChar char="○"/>
              <a:defRPr sz="1400">
                <a:latin typeface="Montserrat"/>
                <a:ea typeface="Montserrat"/>
                <a:cs typeface="Montserrat"/>
                <a:sym typeface="Montserrat"/>
              </a:defRPr>
            </a:lvl5pPr>
            <a:lvl6pPr indent="-317500" lvl="5" marL="2743200" rtl="0">
              <a:lnSpc>
                <a:spcPct val="115000"/>
              </a:lnSpc>
              <a:spcBef>
                <a:spcPts val="1600"/>
              </a:spcBef>
              <a:spcAft>
                <a:spcPts val="0"/>
              </a:spcAft>
              <a:buSzPts val="1400"/>
              <a:buFont typeface="Montserrat"/>
              <a:buChar char="■"/>
              <a:defRPr sz="1400">
                <a:latin typeface="Montserrat"/>
                <a:ea typeface="Montserrat"/>
                <a:cs typeface="Montserrat"/>
                <a:sym typeface="Montserrat"/>
              </a:defRPr>
            </a:lvl6pPr>
            <a:lvl7pPr indent="-317500" lvl="6" marL="3200400" rtl="0">
              <a:lnSpc>
                <a:spcPct val="115000"/>
              </a:lnSpc>
              <a:spcBef>
                <a:spcPts val="1600"/>
              </a:spcBef>
              <a:spcAft>
                <a:spcPts val="0"/>
              </a:spcAft>
              <a:buSzPts val="1400"/>
              <a:buFont typeface="Montserrat"/>
              <a:buChar char="●"/>
              <a:defRPr sz="1400">
                <a:latin typeface="Montserrat"/>
                <a:ea typeface="Montserrat"/>
                <a:cs typeface="Montserrat"/>
                <a:sym typeface="Montserrat"/>
              </a:defRPr>
            </a:lvl7pPr>
            <a:lvl8pPr indent="-317500" lvl="7" marL="3657600" rtl="0">
              <a:lnSpc>
                <a:spcPct val="115000"/>
              </a:lnSpc>
              <a:spcBef>
                <a:spcPts val="1600"/>
              </a:spcBef>
              <a:spcAft>
                <a:spcPts val="0"/>
              </a:spcAft>
              <a:buSzPts val="1400"/>
              <a:buFont typeface="Montserrat"/>
              <a:buChar char="○"/>
              <a:defRPr sz="1400">
                <a:latin typeface="Montserrat"/>
                <a:ea typeface="Montserrat"/>
                <a:cs typeface="Montserrat"/>
                <a:sym typeface="Montserrat"/>
              </a:defRPr>
            </a:lvl8pPr>
            <a:lvl9pPr indent="-317500" lvl="8" marL="4114800" rtl="0">
              <a:lnSpc>
                <a:spcPct val="115000"/>
              </a:lnSpc>
              <a:spcBef>
                <a:spcPts val="1600"/>
              </a:spcBef>
              <a:spcAft>
                <a:spcPts val="1600"/>
              </a:spcAft>
              <a:buSzPts val="1400"/>
              <a:buFont typeface="Montserrat"/>
              <a:buChar char="■"/>
              <a:defRPr sz="1400">
                <a:latin typeface="Montserrat"/>
                <a:ea typeface="Montserrat"/>
                <a:cs typeface="Montserrat"/>
                <a:sym typeface="Montserrat"/>
              </a:defRPr>
            </a:lvl9pPr>
          </a:lstStyle>
          <a:p/>
        </p:txBody>
      </p:sp>
      <p:pic>
        <p:nvPicPr>
          <p:cNvPr id="58" name="Google Shape;58;p14"/>
          <p:cNvPicPr preferRelativeResize="0"/>
          <p:nvPr/>
        </p:nvPicPr>
        <p:blipFill>
          <a:blip r:embed="rId1">
            <a:alphaModFix/>
          </a:blip>
          <a:stretch>
            <a:fillRect/>
          </a:stretch>
        </p:blipFill>
        <p:spPr>
          <a:xfrm>
            <a:off x="3382350" y="4857225"/>
            <a:ext cx="2379303" cy="234200"/>
          </a:xfrm>
          <a:prstGeom prst="rect">
            <a:avLst/>
          </a:prstGeom>
          <a:noFill/>
          <a:ln>
            <a:noFill/>
          </a:ln>
        </p:spPr>
      </p:pic>
      <p:pic>
        <p:nvPicPr>
          <p:cNvPr id="59" name="Google Shape;59;p14"/>
          <p:cNvPicPr preferRelativeResize="0"/>
          <p:nvPr/>
        </p:nvPicPr>
        <p:blipFill>
          <a:blip r:embed="rId2">
            <a:alphaModFix/>
          </a:blip>
          <a:stretch>
            <a:fillRect/>
          </a:stretch>
        </p:blipFill>
        <p:spPr>
          <a:xfrm>
            <a:off x="121056" y="4819119"/>
            <a:ext cx="702033" cy="234200"/>
          </a:xfrm>
          <a:prstGeom prst="rect">
            <a:avLst/>
          </a:prstGeom>
          <a:noFill/>
          <a:ln>
            <a:noFill/>
          </a:ln>
        </p:spPr>
      </p:pic>
    </p:spTree>
  </p:cSld>
  <p:clrMap accent1="accent1" accent2="accent2" accent3="accent3" accent4="accent4" accent5="accent5" accent6="accent6" bg1="lt1" bg2="dk2" tx1="dk1" tx2="lt2" folHlink="folHlink" hlink="hlink"/>
  <p:sldLayoutIdLst>
    <p:sldLayoutId id="2147483660" r:id="rId3"/>
    <p:sldLayoutId id="2147483661" r:id="rId4"/>
    <p:sldLayoutId id="2147483662" r:id="rId5"/>
    <p:sldLayoutId id="2147483663" r:id="rId6"/>
    <p:sldLayoutId id="2147483664" r:id="rId7"/>
    <p:sldLayoutId id="2147483665" r:id="rId8"/>
    <p:sldLayoutId id="2147483666" r:id="rId9"/>
    <p:sldLayoutId id="2147483667" r:id="rId10"/>
    <p:sldLayoutId id="2147483668" r:id="rId11"/>
    <p:sldLayoutId id="2147483669" r:id="rId12"/>
    <p:sldLayoutId id="2147483670" r:id="rId13"/>
    <p:sldLayoutId id="2147483671" r:id="rId14"/>
    <p:sldLayoutId id="2147483672" r:id="rId15"/>
    <p:sldLayoutId id="2147483673" r:id="rId16"/>
    <p:sldLayoutId id="2147483674" r:id="rId17"/>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120" name="Shape 120"/>
        <p:cNvGrpSpPr/>
        <p:nvPr/>
      </p:nvGrpSpPr>
      <p:grpSpPr>
        <a:xfrm>
          <a:off x="0" y="0"/>
          <a:ext cx="0" cy="0"/>
          <a:chOff x="0" y="0"/>
          <a:chExt cx="0" cy="0"/>
        </a:xfrm>
      </p:grpSpPr>
      <p:sp>
        <p:nvSpPr>
          <p:cNvPr id="121" name="Google Shape;121;p30"/>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Autofit/>
          </a:bodyPr>
          <a:lstStyle>
            <a:lvl1pPr lvl="0">
              <a:spcBef>
                <a:spcPts val="0"/>
              </a:spcBef>
              <a:spcAft>
                <a:spcPts val="0"/>
              </a:spcAft>
              <a:buClr>
                <a:schemeClr val="dk1"/>
              </a:buClr>
              <a:buSzPts val="2500"/>
              <a:buNone/>
              <a:defRPr sz="25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122" name="Google Shape;122;p30"/>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0"/>
              </a:spcBef>
              <a:spcAft>
                <a:spcPts val="0"/>
              </a:spcAft>
              <a:buClr>
                <a:schemeClr val="dk2"/>
              </a:buClr>
              <a:buSzPts val="1400"/>
              <a:buChar char="○"/>
              <a:defRPr>
                <a:solidFill>
                  <a:schemeClr val="dk2"/>
                </a:solidFill>
              </a:defRPr>
            </a:lvl2pPr>
            <a:lvl3pPr indent="-317500" lvl="2" marL="1371600">
              <a:lnSpc>
                <a:spcPct val="115000"/>
              </a:lnSpc>
              <a:spcBef>
                <a:spcPts val="0"/>
              </a:spcBef>
              <a:spcAft>
                <a:spcPts val="0"/>
              </a:spcAft>
              <a:buClr>
                <a:schemeClr val="dk2"/>
              </a:buClr>
              <a:buSzPts val="1400"/>
              <a:buChar char="■"/>
              <a:defRPr>
                <a:solidFill>
                  <a:schemeClr val="dk2"/>
                </a:solidFill>
              </a:defRPr>
            </a:lvl3pPr>
            <a:lvl4pPr indent="-317500" lvl="3" marL="1828800">
              <a:lnSpc>
                <a:spcPct val="115000"/>
              </a:lnSpc>
              <a:spcBef>
                <a:spcPts val="0"/>
              </a:spcBef>
              <a:spcAft>
                <a:spcPts val="0"/>
              </a:spcAft>
              <a:buClr>
                <a:schemeClr val="dk2"/>
              </a:buClr>
              <a:buSzPts val="1400"/>
              <a:buChar char="●"/>
              <a:defRPr>
                <a:solidFill>
                  <a:schemeClr val="dk2"/>
                </a:solidFill>
              </a:defRPr>
            </a:lvl4pPr>
            <a:lvl5pPr indent="-317500" lvl="4" marL="2286000">
              <a:lnSpc>
                <a:spcPct val="115000"/>
              </a:lnSpc>
              <a:spcBef>
                <a:spcPts val="0"/>
              </a:spcBef>
              <a:spcAft>
                <a:spcPts val="0"/>
              </a:spcAft>
              <a:buClr>
                <a:schemeClr val="dk2"/>
              </a:buClr>
              <a:buSzPts val="1400"/>
              <a:buChar char="○"/>
              <a:defRPr>
                <a:solidFill>
                  <a:schemeClr val="dk2"/>
                </a:solidFill>
              </a:defRPr>
            </a:lvl5pPr>
            <a:lvl6pPr indent="-317500" lvl="5" marL="2743200">
              <a:lnSpc>
                <a:spcPct val="115000"/>
              </a:lnSpc>
              <a:spcBef>
                <a:spcPts val="0"/>
              </a:spcBef>
              <a:spcAft>
                <a:spcPts val="0"/>
              </a:spcAft>
              <a:buClr>
                <a:schemeClr val="dk2"/>
              </a:buClr>
              <a:buSzPts val="1400"/>
              <a:buChar char="■"/>
              <a:defRPr>
                <a:solidFill>
                  <a:schemeClr val="dk2"/>
                </a:solidFill>
              </a:defRPr>
            </a:lvl6pPr>
            <a:lvl7pPr indent="-317500" lvl="6" marL="3200400">
              <a:lnSpc>
                <a:spcPct val="115000"/>
              </a:lnSpc>
              <a:spcBef>
                <a:spcPts val="0"/>
              </a:spcBef>
              <a:spcAft>
                <a:spcPts val="0"/>
              </a:spcAft>
              <a:buClr>
                <a:schemeClr val="dk2"/>
              </a:buClr>
              <a:buSzPts val="1400"/>
              <a:buChar char="●"/>
              <a:defRPr>
                <a:solidFill>
                  <a:schemeClr val="dk2"/>
                </a:solidFill>
              </a:defRPr>
            </a:lvl7pPr>
            <a:lvl8pPr indent="-317500" lvl="7" marL="3657600">
              <a:lnSpc>
                <a:spcPct val="115000"/>
              </a:lnSpc>
              <a:spcBef>
                <a:spcPts val="0"/>
              </a:spcBef>
              <a:spcAft>
                <a:spcPts val="0"/>
              </a:spcAft>
              <a:buClr>
                <a:schemeClr val="dk2"/>
              </a:buClr>
              <a:buSzPts val="1400"/>
              <a:buChar char="○"/>
              <a:defRPr>
                <a:solidFill>
                  <a:schemeClr val="dk2"/>
                </a:solidFill>
              </a:defRPr>
            </a:lvl8pPr>
            <a:lvl9pPr indent="-317500" lvl="8" marL="4114800">
              <a:lnSpc>
                <a:spcPct val="115000"/>
              </a:lnSpc>
              <a:spcBef>
                <a:spcPts val="0"/>
              </a:spcBef>
              <a:spcAft>
                <a:spcPts val="0"/>
              </a:spcAft>
              <a:buClr>
                <a:schemeClr val="dk2"/>
              </a:buClr>
              <a:buSzPts val="1400"/>
              <a:buChar char="■"/>
              <a:defRPr>
                <a:solidFill>
                  <a:schemeClr val="dk2"/>
                </a:solidFill>
              </a:defRPr>
            </a:lvl9pPr>
          </a:lstStyle>
          <a:p/>
        </p:txBody>
      </p:sp>
      <p:sp>
        <p:nvSpPr>
          <p:cNvPr id="123" name="Google Shape;123;p30"/>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75" r:id="rId1"/>
    <p:sldLayoutId id="2147483676" r:id="rId2"/>
    <p:sldLayoutId id="2147483677" r:id="rId3"/>
    <p:sldLayoutId id="2147483678" r:id="rId4"/>
    <p:sldLayoutId id="2147483679" r:id="rId5"/>
    <p:sldLayoutId id="2147483680" r:id="rId6"/>
    <p:sldLayoutId id="2147483681" r:id="rId7"/>
    <p:sldLayoutId id="2147483682" r:id="rId8"/>
    <p:sldLayoutId id="2147483683" r:id="rId9"/>
    <p:sldLayoutId id="2147483684" r:id="rId10"/>
    <p:sldLayoutId id="2147483685" r:id="rId11"/>
    <p:sldLayoutId id="2147483686" r:id="rId12"/>
    <p:sldLayoutId id="2147483687" r:id="rId13"/>
    <p:sldLayoutId id="2147483688" r:id="rId14"/>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4.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179" name="Shape 179"/>
        <p:cNvGrpSpPr/>
        <p:nvPr/>
      </p:nvGrpSpPr>
      <p:grpSpPr>
        <a:xfrm>
          <a:off x="0" y="0"/>
          <a:ext cx="0" cy="0"/>
          <a:chOff x="0" y="0"/>
          <a:chExt cx="0" cy="0"/>
        </a:xfrm>
      </p:grpSpPr>
      <p:sp>
        <p:nvSpPr>
          <p:cNvPr id="180" name="Google Shape;180;p45"/>
          <p:cNvSpPr txBox="1"/>
          <p:nvPr>
            <p:ph type="title"/>
          </p:nvPr>
        </p:nvSpPr>
        <p:spPr>
          <a:xfrm>
            <a:off x="950976" y="923544"/>
            <a:ext cx="6310800" cy="572700"/>
          </a:xfrm>
          <a:prstGeom prst="rect">
            <a:avLst/>
          </a:prstGeom>
          <a:noFill/>
          <a:ln>
            <a:noFill/>
          </a:ln>
        </p:spPr>
        <p:txBody>
          <a:bodyPr anchorCtr="0" anchor="t" bIns="91425" lIns="0" spcFirstLastPara="1" rIns="91425" wrap="square" tIns="91425">
            <a:noAutofit/>
          </a:bodyPr>
          <a:lstStyle>
            <a:lvl1pPr lvl="0">
              <a:lnSpc>
                <a:spcPct val="95000"/>
              </a:lnSpc>
              <a:spcBef>
                <a:spcPts val="0"/>
              </a:spcBef>
              <a:spcAft>
                <a:spcPts val="0"/>
              </a:spcAft>
              <a:buClr>
                <a:schemeClr val="dk1"/>
              </a:buClr>
              <a:buSzPts val="2400"/>
              <a:buFont typeface="Montserrat"/>
              <a:buNone/>
              <a:defRPr b="1" sz="2400">
                <a:solidFill>
                  <a:schemeClr val="dk1"/>
                </a:solidFill>
                <a:latin typeface="Montserrat"/>
                <a:ea typeface="Montserrat"/>
                <a:cs typeface="Montserrat"/>
                <a:sym typeface="Montserrat"/>
              </a:defRPr>
            </a:lvl1pPr>
            <a:lvl2pPr lvl="1">
              <a:lnSpc>
                <a:spcPct val="95000"/>
              </a:lnSpc>
              <a:spcBef>
                <a:spcPts val="0"/>
              </a:spcBef>
              <a:spcAft>
                <a:spcPts val="0"/>
              </a:spcAft>
              <a:buClr>
                <a:schemeClr val="dk1"/>
              </a:buClr>
              <a:buSzPts val="2800"/>
              <a:buFont typeface="Montserrat Medium"/>
              <a:buNone/>
              <a:defRPr sz="2800">
                <a:solidFill>
                  <a:schemeClr val="dk1"/>
                </a:solidFill>
                <a:latin typeface="Montserrat Medium"/>
                <a:ea typeface="Montserrat Medium"/>
                <a:cs typeface="Montserrat Medium"/>
                <a:sym typeface="Montserrat Medium"/>
              </a:defRPr>
            </a:lvl2pPr>
            <a:lvl3pPr lvl="2">
              <a:lnSpc>
                <a:spcPct val="95000"/>
              </a:lnSpc>
              <a:spcBef>
                <a:spcPts val="0"/>
              </a:spcBef>
              <a:spcAft>
                <a:spcPts val="0"/>
              </a:spcAft>
              <a:buClr>
                <a:schemeClr val="dk1"/>
              </a:buClr>
              <a:buSzPts val="2800"/>
              <a:buFont typeface="Montserrat Medium"/>
              <a:buNone/>
              <a:defRPr sz="2800">
                <a:solidFill>
                  <a:schemeClr val="dk1"/>
                </a:solidFill>
                <a:latin typeface="Montserrat Medium"/>
                <a:ea typeface="Montserrat Medium"/>
                <a:cs typeface="Montserrat Medium"/>
                <a:sym typeface="Montserrat Medium"/>
              </a:defRPr>
            </a:lvl3pPr>
            <a:lvl4pPr lvl="3">
              <a:lnSpc>
                <a:spcPct val="95000"/>
              </a:lnSpc>
              <a:spcBef>
                <a:spcPts val="0"/>
              </a:spcBef>
              <a:spcAft>
                <a:spcPts val="0"/>
              </a:spcAft>
              <a:buClr>
                <a:schemeClr val="dk1"/>
              </a:buClr>
              <a:buSzPts val="2800"/>
              <a:buFont typeface="Montserrat Medium"/>
              <a:buNone/>
              <a:defRPr sz="2800">
                <a:solidFill>
                  <a:schemeClr val="dk1"/>
                </a:solidFill>
                <a:latin typeface="Montserrat Medium"/>
                <a:ea typeface="Montserrat Medium"/>
                <a:cs typeface="Montserrat Medium"/>
                <a:sym typeface="Montserrat Medium"/>
              </a:defRPr>
            </a:lvl4pPr>
            <a:lvl5pPr lvl="4">
              <a:lnSpc>
                <a:spcPct val="95000"/>
              </a:lnSpc>
              <a:spcBef>
                <a:spcPts val="0"/>
              </a:spcBef>
              <a:spcAft>
                <a:spcPts val="0"/>
              </a:spcAft>
              <a:buClr>
                <a:schemeClr val="dk1"/>
              </a:buClr>
              <a:buSzPts val="2800"/>
              <a:buFont typeface="Montserrat Medium"/>
              <a:buNone/>
              <a:defRPr sz="2800">
                <a:solidFill>
                  <a:schemeClr val="dk1"/>
                </a:solidFill>
                <a:latin typeface="Montserrat Medium"/>
                <a:ea typeface="Montserrat Medium"/>
                <a:cs typeface="Montserrat Medium"/>
                <a:sym typeface="Montserrat Medium"/>
              </a:defRPr>
            </a:lvl5pPr>
            <a:lvl6pPr lvl="5">
              <a:lnSpc>
                <a:spcPct val="95000"/>
              </a:lnSpc>
              <a:spcBef>
                <a:spcPts val="0"/>
              </a:spcBef>
              <a:spcAft>
                <a:spcPts val="0"/>
              </a:spcAft>
              <a:buClr>
                <a:schemeClr val="dk1"/>
              </a:buClr>
              <a:buSzPts val="2800"/>
              <a:buFont typeface="Montserrat Medium"/>
              <a:buNone/>
              <a:defRPr sz="2800">
                <a:solidFill>
                  <a:schemeClr val="dk1"/>
                </a:solidFill>
                <a:latin typeface="Montserrat Medium"/>
                <a:ea typeface="Montserrat Medium"/>
                <a:cs typeface="Montserrat Medium"/>
                <a:sym typeface="Montserrat Medium"/>
              </a:defRPr>
            </a:lvl6pPr>
            <a:lvl7pPr lvl="6">
              <a:lnSpc>
                <a:spcPct val="95000"/>
              </a:lnSpc>
              <a:spcBef>
                <a:spcPts val="0"/>
              </a:spcBef>
              <a:spcAft>
                <a:spcPts val="0"/>
              </a:spcAft>
              <a:buClr>
                <a:schemeClr val="dk1"/>
              </a:buClr>
              <a:buSzPts val="2800"/>
              <a:buFont typeface="Montserrat Medium"/>
              <a:buNone/>
              <a:defRPr sz="2800">
                <a:solidFill>
                  <a:schemeClr val="dk1"/>
                </a:solidFill>
                <a:latin typeface="Montserrat Medium"/>
                <a:ea typeface="Montserrat Medium"/>
                <a:cs typeface="Montserrat Medium"/>
                <a:sym typeface="Montserrat Medium"/>
              </a:defRPr>
            </a:lvl7pPr>
            <a:lvl8pPr lvl="7">
              <a:lnSpc>
                <a:spcPct val="95000"/>
              </a:lnSpc>
              <a:spcBef>
                <a:spcPts val="0"/>
              </a:spcBef>
              <a:spcAft>
                <a:spcPts val="0"/>
              </a:spcAft>
              <a:buClr>
                <a:schemeClr val="dk1"/>
              </a:buClr>
              <a:buSzPts val="2800"/>
              <a:buFont typeface="Montserrat Medium"/>
              <a:buNone/>
              <a:defRPr sz="2800">
                <a:solidFill>
                  <a:schemeClr val="dk1"/>
                </a:solidFill>
                <a:latin typeface="Montserrat Medium"/>
                <a:ea typeface="Montserrat Medium"/>
                <a:cs typeface="Montserrat Medium"/>
                <a:sym typeface="Montserrat Medium"/>
              </a:defRPr>
            </a:lvl8pPr>
            <a:lvl9pPr lvl="8">
              <a:lnSpc>
                <a:spcPct val="95000"/>
              </a:lnSpc>
              <a:spcBef>
                <a:spcPts val="0"/>
              </a:spcBef>
              <a:spcAft>
                <a:spcPts val="0"/>
              </a:spcAft>
              <a:buClr>
                <a:schemeClr val="dk1"/>
              </a:buClr>
              <a:buSzPts val="2800"/>
              <a:buFont typeface="Montserrat Medium"/>
              <a:buNone/>
              <a:defRPr sz="2800">
                <a:solidFill>
                  <a:schemeClr val="dk1"/>
                </a:solidFill>
                <a:latin typeface="Montserrat Medium"/>
                <a:ea typeface="Montserrat Medium"/>
                <a:cs typeface="Montserrat Medium"/>
                <a:sym typeface="Montserrat Medium"/>
              </a:defRPr>
            </a:lvl9pPr>
          </a:lstStyle>
          <a:p/>
        </p:txBody>
      </p:sp>
      <p:sp>
        <p:nvSpPr>
          <p:cNvPr id="181" name="Google Shape;181;p45"/>
          <p:cNvSpPr txBox="1"/>
          <p:nvPr>
            <p:ph idx="1" type="body"/>
          </p:nvPr>
        </p:nvSpPr>
        <p:spPr>
          <a:xfrm>
            <a:off x="1280475" y="2626225"/>
            <a:ext cx="6310800" cy="2047800"/>
          </a:xfrm>
          <a:prstGeom prst="rect">
            <a:avLst/>
          </a:prstGeom>
          <a:noFill/>
          <a:ln>
            <a:noFill/>
          </a:ln>
        </p:spPr>
        <p:txBody>
          <a:bodyPr anchorCtr="0" anchor="t" bIns="91425" lIns="91425" spcFirstLastPara="1" rIns="91425" wrap="square" tIns="91425">
            <a:noAutofit/>
          </a:bodyPr>
          <a:lstStyle>
            <a:lvl1pPr indent="-285750" lvl="0" marL="457200">
              <a:lnSpc>
                <a:spcPct val="115000"/>
              </a:lnSpc>
              <a:spcBef>
                <a:spcPts val="0"/>
              </a:spcBef>
              <a:spcAft>
                <a:spcPts val="0"/>
              </a:spcAft>
              <a:buClr>
                <a:srgbClr val="999999"/>
              </a:buClr>
              <a:buSzPts val="900"/>
              <a:buFont typeface="Montserrat Medium"/>
              <a:buChar char="●"/>
              <a:defRPr sz="900">
                <a:solidFill>
                  <a:srgbClr val="999999"/>
                </a:solidFill>
                <a:latin typeface="Montserrat Medium"/>
                <a:ea typeface="Montserrat Medium"/>
                <a:cs typeface="Montserrat Medium"/>
                <a:sym typeface="Montserrat Medium"/>
              </a:defRPr>
            </a:lvl1pPr>
            <a:lvl2pPr indent="-285750" lvl="1" marL="914400">
              <a:lnSpc>
                <a:spcPct val="115000"/>
              </a:lnSpc>
              <a:spcBef>
                <a:spcPts val="0"/>
              </a:spcBef>
              <a:spcAft>
                <a:spcPts val="0"/>
              </a:spcAft>
              <a:buClr>
                <a:srgbClr val="999999"/>
              </a:buClr>
              <a:buSzPts val="900"/>
              <a:buFont typeface="Montserrat Medium"/>
              <a:buChar char="○"/>
              <a:defRPr sz="900">
                <a:solidFill>
                  <a:srgbClr val="999999"/>
                </a:solidFill>
                <a:latin typeface="Montserrat Medium"/>
                <a:ea typeface="Montserrat Medium"/>
                <a:cs typeface="Montserrat Medium"/>
                <a:sym typeface="Montserrat Medium"/>
              </a:defRPr>
            </a:lvl2pPr>
            <a:lvl3pPr indent="-285750" lvl="2" marL="1371600">
              <a:lnSpc>
                <a:spcPct val="115000"/>
              </a:lnSpc>
              <a:spcBef>
                <a:spcPts val="0"/>
              </a:spcBef>
              <a:spcAft>
                <a:spcPts val="0"/>
              </a:spcAft>
              <a:buClr>
                <a:srgbClr val="999999"/>
              </a:buClr>
              <a:buSzPts val="900"/>
              <a:buFont typeface="Montserrat Medium"/>
              <a:buChar char="■"/>
              <a:defRPr sz="900">
                <a:solidFill>
                  <a:srgbClr val="999999"/>
                </a:solidFill>
                <a:latin typeface="Montserrat Medium"/>
                <a:ea typeface="Montserrat Medium"/>
                <a:cs typeface="Montserrat Medium"/>
                <a:sym typeface="Montserrat Medium"/>
              </a:defRPr>
            </a:lvl3pPr>
            <a:lvl4pPr indent="-285750" lvl="3" marL="1828800">
              <a:lnSpc>
                <a:spcPct val="115000"/>
              </a:lnSpc>
              <a:spcBef>
                <a:spcPts val="0"/>
              </a:spcBef>
              <a:spcAft>
                <a:spcPts val="0"/>
              </a:spcAft>
              <a:buClr>
                <a:srgbClr val="999999"/>
              </a:buClr>
              <a:buSzPts val="900"/>
              <a:buFont typeface="Montserrat Medium"/>
              <a:buChar char="●"/>
              <a:defRPr sz="900">
                <a:solidFill>
                  <a:srgbClr val="999999"/>
                </a:solidFill>
                <a:latin typeface="Montserrat Medium"/>
                <a:ea typeface="Montserrat Medium"/>
                <a:cs typeface="Montserrat Medium"/>
                <a:sym typeface="Montserrat Medium"/>
              </a:defRPr>
            </a:lvl4pPr>
            <a:lvl5pPr indent="-285750" lvl="4" marL="2286000">
              <a:lnSpc>
                <a:spcPct val="115000"/>
              </a:lnSpc>
              <a:spcBef>
                <a:spcPts val="0"/>
              </a:spcBef>
              <a:spcAft>
                <a:spcPts val="0"/>
              </a:spcAft>
              <a:buClr>
                <a:srgbClr val="999999"/>
              </a:buClr>
              <a:buSzPts val="900"/>
              <a:buFont typeface="Montserrat Medium"/>
              <a:buChar char="○"/>
              <a:defRPr sz="900">
                <a:solidFill>
                  <a:srgbClr val="999999"/>
                </a:solidFill>
                <a:latin typeface="Montserrat Medium"/>
                <a:ea typeface="Montserrat Medium"/>
                <a:cs typeface="Montserrat Medium"/>
                <a:sym typeface="Montserrat Medium"/>
              </a:defRPr>
            </a:lvl5pPr>
            <a:lvl6pPr indent="-285750" lvl="5" marL="2743200">
              <a:lnSpc>
                <a:spcPct val="115000"/>
              </a:lnSpc>
              <a:spcBef>
                <a:spcPts val="0"/>
              </a:spcBef>
              <a:spcAft>
                <a:spcPts val="0"/>
              </a:spcAft>
              <a:buClr>
                <a:srgbClr val="999999"/>
              </a:buClr>
              <a:buSzPts val="900"/>
              <a:buFont typeface="Montserrat Medium"/>
              <a:buChar char="■"/>
              <a:defRPr sz="900">
                <a:solidFill>
                  <a:srgbClr val="999999"/>
                </a:solidFill>
                <a:latin typeface="Montserrat Medium"/>
                <a:ea typeface="Montserrat Medium"/>
                <a:cs typeface="Montserrat Medium"/>
                <a:sym typeface="Montserrat Medium"/>
              </a:defRPr>
            </a:lvl6pPr>
            <a:lvl7pPr indent="-285750" lvl="6" marL="3200400">
              <a:lnSpc>
                <a:spcPct val="115000"/>
              </a:lnSpc>
              <a:spcBef>
                <a:spcPts val="0"/>
              </a:spcBef>
              <a:spcAft>
                <a:spcPts val="0"/>
              </a:spcAft>
              <a:buClr>
                <a:srgbClr val="999999"/>
              </a:buClr>
              <a:buSzPts val="900"/>
              <a:buFont typeface="Montserrat Medium"/>
              <a:buChar char="●"/>
              <a:defRPr sz="900">
                <a:solidFill>
                  <a:srgbClr val="999999"/>
                </a:solidFill>
                <a:latin typeface="Montserrat Medium"/>
                <a:ea typeface="Montserrat Medium"/>
                <a:cs typeface="Montserrat Medium"/>
                <a:sym typeface="Montserrat Medium"/>
              </a:defRPr>
            </a:lvl7pPr>
            <a:lvl8pPr indent="-285750" lvl="7" marL="3657600">
              <a:lnSpc>
                <a:spcPct val="115000"/>
              </a:lnSpc>
              <a:spcBef>
                <a:spcPts val="0"/>
              </a:spcBef>
              <a:spcAft>
                <a:spcPts val="0"/>
              </a:spcAft>
              <a:buClr>
                <a:srgbClr val="999999"/>
              </a:buClr>
              <a:buSzPts val="900"/>
              <a:buFont typeface="Montserrat Medium"/>
              <a:buChar char="○"/>
              <a:defRPr sz="900">
                <a:solidFill>
                  <a:srgbClr val="999999"/>
                </a:solidFill>
                <a:latin typeface="Montserrat Medium"/>
                <a:ea typeface="Montserrat Medium"/>
                <a:cs typeface="Montserrat Medium"/>
                <a:sym typeface="Montserrat Medium"/>
              </a:defRPr>
            </a:lvl8pPr>
            <a:lvl9pPr indent="-285750" lvl="8" marL="4114800">
              <a:lnSpc>
                <a:spcPct val="115000"/>
              </a:lnSpc>
              <a:spcBef>
                <a:spcPts val="0"/>
              </a:spcBef>
              <a:spcAft>
                <a:spcPts val="0"/>
              </a:spcAft>
              <a:buClr>
                <a:srgbClr val="999999"/>
              </a:buClr>
              <a:buSzPts val="900"/>
              <a:buFont typeface="Montserrat Medium"/>
              <a:buChar char="■"/>
              <a:defRPr sz="900">
                <a:solidFill>
                  <a:srgbClr val="999999"/>
                </a:solidFill>
                <a:latin typeface="Montserrat Medium"/>
                <a:ea typeface="Montserrat Medium"/>
                <a:cs typeface="Montserrat Medium"/>
                <a:sym typeface="Montserrat Medium"/>
              </a:defRPr>
            </a:lvl9pPr>
          </a:lstStyle>
          <a:p/>
        </p:txBody>
      </p:sp>
    </p:spTree>
  </p:cSld>
  <p:clrMap accent1="accent1" accent2="accent2" accent3="accent3" accent4="accent4" accent5="accent5" accent6="accent6" bg1="lt1" bg2="dk2" tx1="dk1" tx2="lt2" folHlink="folHlink" hlink="hlink"/>
  <p:sldLayoutIdLst>
    <p:sldLayoutId id="2147483689" r:id="rId1"/>
    <p:sldLayoutId id="2147483690" r:id="rId2"/>
    <p:sldLayoutId id="2147483691" r:id="rId3"/>
    <p:sldLayoutId id="2147483692" r:id="rId4"/>
    <p:sldLayoutId id="2147483693" r:id="rId5"/>
    <p:sldLayoutId id="2147483694" r:id="rId6"/>
    <p:sldLayoutId id="2147483695" r:id="rId7"/>
    <p:sldLayoutId id="2147483696" r:id="rId8"/>
    <p:sldLayoutId id="2147483697" r:id="rId9"/>
    <p:sldLayoutId id="2147483698" r:id="rId10"/>
    <p:sldLayoutId id="2147483699" r:id="rId11"/>
    <p:sldLayoutId id="2147483700" r:id="rId12"/>
    <p:sldLayoutId id="2147483701" r:id="rId13"/>
    <p:sldLayoutId id="2147483702" r:id="rId14"/>
    <p:sldLayoutId id="2147483703" r:id="rId15"/>
    <p:sldLayoutId id="2147483704" r:id="rId16"/>
    <p:sldLayoutId id="2147483705" r:id="rId17"/>
    <p:sldLayoutId id="2147483706" r:id="rId18"/>
    <p:sldLayoutId id="2147483707" r:id="rId19"/>
    <p:sldLayoutId id="2147483708" r:id="rId20"/>
    <p:sldLayoutId id="2147483709" r:id="rId21"/>
    <p:sldLayoutId id="2147483710" r:id="rId22"/>
    <p:sldLayoutId id="2147483711" r:id="rId23"/>
    <p:sldLayoutId id="2147483712" r:id="rId24"/>
    <p:sldLayoutId id="2147483713" r:id="rId25"/>
    <p:sldLayoutId id="2147483714" r:id="rId26"/>
    <p:sldLayoutId id="2147483715" r:id="rId27"/>
    <p:sldLayoutId id="2147483716" r:id="rId28"/>
    <p:sldLayoutId id="2147483717" r:id="rId29"/>
    <p:sldLayoutId id="2147483718" r:id="rId30"/>
    <p:sldLayoutId id="2147483719" r:id="rId3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extLst>
    <p:ext uri="{27BBF7A9-308A-43DC-89C8-2F10F3537804}">
      <p15:sldGuideLst>
        <p15:guide id="1" orient="horz" pos="132">
          <p15:clr>
            <a:srgbClr val="EA4335"/>
          </p15:clr>
        </p15:guide>
        <p15:guide id="2" orient="horz" pos="3108">
          <p15:clr>
            <a:srgbClr val="EA4335"/>
          </p15:clr>
        </p15:guide>
        <p15:guide id="3" pos="5627">
          <p15:clr>
            <a:srgbClr val="EA4335"/>
          </p15:clr>
        </p15:guide>
        <p15:guide id="4" pos="133">
          <p15:clr>
            <a:srgbClr val="EA4335"/>
          </p15:clr>
        </p15:guide>
        <p15:guide id="5" pos="2880">
          <p15:clr>
            <a:srgbClr val="EA4335"/>
          </p15:clr>
        </p15:guide>
        <p15:guide id="6" orient="horz" pos="1622">
          <p15:clr>
            <a:srgbClr val="EA4335"/>
          </p15:clr>
        </p15:guide>
        <p15:guide id="7" pos="600">
          <p15:clr>
            <a:srgbClr val="EA4335"/>
          </p15:clr>
        </p15:guide>
        <p15:guide id="8" pos="1066">
          <p15:clr>
            <a:srgbClr val="EA4335"/>
          </p15:clr>
        </p15:guide>
        <p15:guide id="9" pos="1533">
          <p15:clr>
            <a:srgbClr val="EA4335"/>
          </p15:clr>
        </p15:guide>
        <p15:guide id="10" pos="2000">
          <p15:clr>
            <a:srgbClr val="EA4335"/>
          </p15:clr>
        </p15:guide>
        <p15:guide id="11" pos="2466">
          <p15:clr>
            <a:srgbClr val="EA4335"/>
          </p15:clr>
        </p15:guide>
        <p15:guide id="12" pos="2933">
          <p15:clr>
            <a:srgbClr val="EA4335"/>
          </p15:clr>
        </p15:guide>
        <p15:guide id="13" pos="3399">
          <p15:clr>
            <a:srgbClr val="EA4335"/>
          </p15:clr>
        </p15:guide>
        <p15:guide id="14" pos="3866">
          <p15:clr>
            <a:srgbClr val="EA4335"/>
          </p15:clr>
        </p15:guide>
        <p15:guide id="15" pos="4332">
          <p15:clr>
            <a:srgbClr val="EA4335"/>
          </p15:clr>
        </p15:guide>
        <p15:guide id="16" pos="4799">
          <p15:clr>
            <a:srgbClr val="EA4335"/>
          </p15:clr>
        </p15:guide>
        <p15:guide id="17" pos="5265">
          <p15:clr>
            <a:srgbClr val="EA4335"/>
          </p15:clr>
        </p15:guide>
        <p15:guide id="18" pos="5160">
          <p15:clr>
            <a:srgbClr val="EA4335"/>
          </p15:clr>
        </p15:guide>
        <p15:guide id="19" pos="4694">
          <p15:clr>
            <a:srgbClr val="EA4335"/>
          </p15:clr>
        </p15:guide>
        <p15:guide id="20" pos="4227">
          <p15:clr>
            <a:srgbClr val="EA4335"/>
          </p15:clr>
        </p15:guide>
        <p15:guide id="21" pos="3761">
          <p15:clr>
            <a:srgbClr val="EA4335"/>
          </p15:clr>
        </p15:guide>
        <p15:guide id="22" pos="3294">
          <p15:clr>
            <a:srgbClr val="EA4335"/>
          </p15:clr>
        </p15:guide>
        <p15:guide id="23" pos="2827">
          <p15:clr>
            <a:srgbClr val="EA4335"/>
          </p15:clr>
        </p15:guide>
        <p15:guide id="24" pos="2361">
          <p15:clr>
            <a:srgbClr val="EA4335"/>
          </p15:clr>
        </p15:guide>
        <p15:guide id="25" pos="1894">
          <p15:clr>
            <a:srgbClr val="EA4335"/>
          </p15:clr>
        </p15:guide>
        <p15:guide id="26" pos="1428">
          <p15:clr>
            <a:srgbClr val="EA4335"/>
          </p15:clr>
        </p15:guide>
        <p15:guide id="27" pos="961">
          <p15:clr>
            <a:srgbClr val="EA4335"/>
          </p15:clr>
        </p15:guide>
        <p15:guide id="28" pos="495">
          <p15:clr>
            <a:srgbClr val="EA4335"/>
          </p15:clr>
        </p15:guide>
      </p15:sldGuideLst>
    </p:ext>
  </p:extLst>
</p:sldMaster>
</file>

<file path=ppt/slideMasters/slideMaster5.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477" name="Shape 477"/>
        <p:cNvGrpSpPr/>
        <p:nvPr/>
      </p:nvGrpSpPr>
      <p:grpSpPr>
        <a:xfrm>
          <a:off x="0" y="0"/>
          <a:ext cx="0" cy="0"/>
          <a:chOff x="0" y="0"/>
          <a:chExt cx="0" cy="0"/>
        </a:xfrm>
      </p:grpSpPr>
      <p:sp>
        <p:nvSpPr>
          <p:cNvPr id="478" name="Google Shape;478;p77"/>
          <p:cNvSpPr txBox="1"/>
          <p:nvPr>
            <p:ph type="title"/>
          </p:nvPr>
        </p:nvSpPr>
        <p:spPr>
          <a:xfrm>
            <a:off x="936865" y="946369"/>
            <a:ext cx="6310800" cy="572700"/>
          </a:xfrm>
          <a:prstGeom prst="rect">
            <a:avLst/>
          </a:prstGeom>
          <a:noFill/>
          <a:ln>
            <a:noFill/>
          </a:ln>
        </p:spPr>
        <p:txBody>
          <a:bodyPr anchorCtr="0" anchor="t" bIns="91425" lIns="0" spcFirstLastPara="1" rIns="91425" wrap="square" tIns="91425">
            <a:noAutofit/>
          </a:bodyPr>
          <a:lstStyle>
            <a:lvl1pPr lvl="0">
              <a:lnSpc>
                <a:spcPct val="95000"/>
              </a:lnSpc>
              <a:spcBef>
                <a:spcPts val="0"/>
              </a:spcBef>
              <a:spcAft>
                <a:spcPts val="0"/>
              </a:spcAft>
              <a:buClr>
                <a:schemeClr val="dk1"/>
              </a:buClr>
              <a:buSzPts val="2400"/>
              <a:buFont typeface="Montserrat"/>
              <a:buNone/>
              <a:defRPr b="1" sz="2400">
                <a:solidFill>
                  <a:schemeClr val="dk1"/>
                </a:solidFill>
                <a:latin typeface="Montserrat"/>
                <a:ea typeface="Montserrat"/>
                <a:cs typeface="Montserrat"/>
                <a:sym typeface="Montserrat"/>
              </a:defRPr>
            </a:lvl1pPr>
            <a:lvl2pPr lvl="1">
              <a:lnSpc>
                <a:spcPct val="95000"/>
              </a:lnSpc>
              <a:spcBef>
                <a:spcPts val="0"/>
              </a:spcBef>
              <a:spcAft>
                <a:spcPts val="0"/>
              </a:spcAft>
              <a:buClr>
                <a:schemeClr val="dk1"/>
              </a:buClr>
              <a:buSzPts val="2800"/>
              <a:buFont typeface="Montserrat Medium"/>
              <a:buNone/>
              <a:defRPr sz="2800">
                <a:solidFill>
                  <a:schemeClr val="dk1"/>
                </a:solidFill>
                <a:latin typeface="Montserrat Medium"/>
                <a:ea typeface="Montserrat Medium"/>
                <a:cs typeface="Montserrat Medium"/>
                <a:sym typeface="Montserrat Medium"/>
              </a:defRPr>
            </a:lvl2pPr>
            <a:lvl3pPr lvl="2">
              <a:lnSpc>
                <a:spcPct val="95000"/>
              </a:lnSpc>
              <a:spcBef>
                <a:spcPts val="0"/>
              </a:spcBef>
              <a:spcAft>
                <a:spcPts val="0"/>
              </a:spcAft>
              <a:buClr>
                <a:schemeClr val="dk1"/>
              </a:buClr>
              <a:buSzPts val="2800"/>
              <a:buFont typeface="Montserrat Medium"/>
              <a:buNone/>
              <a:defRPr sz="2800">
                <a:solidFill>
                  <a:schemeClr val="dk1"/>
                </a:solidFill>
                <a:latin typeface="Montserrat Medium"/>
                <a:ea typeface="Montserrat Medium"/>
                <a:cs typeface="Montserrat Medium"/>
                <a:sym typeface="Montserrat Medium"/>
              </a:defRPr>
            </a:lvl3pPr>
            <a:lvl4pPr lvl="3">
              <a:lnSpc>
                <a:spcPct val="95000"/>
              </a:lnSpc>
              <a:spcBef>
                <a:spcPts val="0"/>
              </a:spcBef>
              <a:spcAft>
                <a:spcPts val="0"/>
              </a:spcAft>
              <a:buClr>
                <a:schemeClr val="dk1"/>
              </a:buClr>
              <a:buSzPts val="2800"/>
              <a:buFont typeface="Montserrat Medium"/>
              <a:buNone/>
              <a:defRPr sz="2800">
                <a:solidFill>
                  <a:schemeClr val="dk1"/>
                </a:solidFill>
                <a:latin typeface="Montserrat Medium"/>
                <a:ea typeface="Montserrat Medium"/>
                <a:cs typeface="Montserrat Medium"/>
                <a:sym typeface="Montserrat Medium"/>
              </a:defRPr>
            </a:lvl4pPr>
            <a:lvl5pPr lvl="4">
              <a:lnSpc>
                <a:spcPct val="95000"/>
              </a:lnSpc>
              <a:spcBef>
                <a:spcPts val="0"/>
              </a:spcBef>
              <a:spcAft>
                <a:spcPts val="0"/>
              </a:spcAft>
              <a:buClr>
                <a:schemeClr val="dk1"/>
              </a:buClr>
              <a:buSzPts val="2800"/>
              <a:buFont typeface="Montserrat Medium"/>
              <a:buNone/>
              <a:defRPr sz="2800">
                <a:solidFill>
                  <a:schemeClr val="dk1"/>
                </a:solidFill>
                <a:latin typeface="Montserrat Medium"/>
                <a:ea typeface="Montserrat Medium"/>
                <a:cs typeface="Montserrat Medium"/>
                <a:sym typeface="Montserrat Medium"/>
              </a:defRPr>
            </a:lvl5pPr>
            <a:lvl6pPr lvl="5">
              <a:lnSpc>
                <a:spcPct val="95000"/>
              </a:lnSpc>
              <a:spcBef>
                <a:spcPts val="0"/>
              </a:spcBef>
              <a:spcAft>
                <a:spcPts val="0"/>
              </a:spcAft>
              <a:buClr>
                <a:schemeClr val="dk1"/>
              </a:buClr>
              <a:buSzPts val="2800"/>
              <a:buFont typeface="Montserrat Medium"/>
              <a:buNone/>
              <a:defRPr sz="2800">
                <a:solidFill>
                  <a:schemeClr val="dk1"/>
                </a:solidFill>
                <a:latin typeface="Montserrat Medium"/>
                <a:ea typeface="Montserrat Medium"/>
                <a:cs typeface="Montserrat Medium"/>
                <a:sym typeface="Montserrat Medium"/>
              </a:defRPr>
            </a:lvl6pPr>
            <a:lvl7pPr lvl="6">
              <a:lnSpc>
                <a:spcPct val="95000"/>
              </a:lnSpc>
              <a:spcBef>
                <a:spcPts val="0"/>
              </a:spcBef>
              <a:spcAft>
                <a:spcPts val="0"/>
              </a:spcAft>
              <a:buClr>
                <a:schemeClr val="dk1"/>
              </a:buClr>
              <a:buSzPts val="2800"/>
              <a:buFont typeface="Montserrat Medium"/>
              <a:buNone/>
              <a:defRPr sz="2800">
                <a:solidFill>
                  <a:schemeClr val="dk1"/>
                </a:solidFill>
                <a:latin typeface="Montserrat Medium"/>
                <a:ea typeface="Montserrat Medium"/>
                <a:cs typeface="Montserrat Medium"/>
                <a:sym typeface="Montserrat Medium"/>
              </a:defRPr>
            </a:lvl7pPr>
            <a:lvl8pPr lvl="7">
              <a:lnSpc>
                <a:spcPct val="95000"/>
              </a:lnSpc>
              <a:spcBef>
                <a:spcPts val="0"/>
              </a:spcBef>
              <a:spcAft>
                <a:spcPts val="0"/>
              </a:spcAft>
              <a:buClr>
                <a:schemeClr val="dk1"/>
              </a:buClr>
              <a:buSzPts val="2800"/>
              <a:buFont typeface="Montserrat Medium"/>
              <a:buNone/>
              <a:defRPr sz="2800">
                <a:solidFill>
                  <a:schemeClr val="dk1"/>
                </a:solidFill>
                <a:latin typeface="Montserrat Medium"/>
                <a:ea typeface="Montserrat Medium"/>
                <a:cs typeface="Montserrat Medium"/>
                <a:sym typeface="Montserrat Medium"/>
              </a:defRPr>
            </a:lvl8pPr>
            <a:lvl9pPr lvl="8">
              <a:lnSpc>
                <a:spcPct val="95000"/>
              </a:lnSpc>
              <a:spcBef>
                <a:spcPts val="0"/>
              </a:spcBef>
              <a:spcAft>
                <a:spcPts val="0"/>
              </a:spcAft>
              <a:buClr>
                <a:schemeClr val="dk1"/>
              </a:buClr>
              <a:buSzPts val="2800"/>
              <a:buFont typeface="Montserrat Medium"/>
              <a:buNone/>
              <a:defRPr sz="2800">
                <a:solidFill>
                  <a:schemeClr val="dk1"/>
                </a:solidFill>
                <a:latin typeface="Montserrat Medium"/>
                <a:ea typeface="Montserrat Medium"/>
                <a:cs typeface="Montserrat Medium"/>
                <a:sym typeface="Montserrat Medium"/>
              </a:defRPr>
            </a:lvl9pPr>
          </a:lstStyle>
          <a:p/>
        </p:txBody>
      </p:sp>
      <p:sp>
        <p:nvSpPr>
          <p:cNvPr id="479" name="Google Shape;479;p77"/>
          <p:cNvSpPr txBox="1"/>
          <p:nvPr>
            <p:ph idx="1" type="body"/>
          </p:nvPr>
        </p:nvSpPr>
        <p:spPr>
          <a:xfrm>
            <a:off x="1280475" y="2626225"/>
            <a:ext cx="6310800" cy="2047800"/>
          </a:xfrm>
          <a:prstGeom prst="rect">
            <a:avLst/>
          </a:prstGeom>
          <a:noFill/>
          <a:ln>
            <a:noFill/>
          </a:ln>
        </p:spPr>
        <p:txBody>
          <a:bodyPr anchorCtr="0" anchor="t" bIns="91425" lIns="91425" spcFirstLastPara="1" rIns="91425" wrap="square" tIns="91425">
            <a:noAutofit/>
          </a:bodyPr>
          <a:lstStyle>
            <a:lvl1pPr indent="-285750" lvl="0" marL="457200">
              <a:lnSpc>
                <a:spcPct val="115000"/>
              </a:lnSpc>
              <a:spcBef>
                <a:spcPts val="0"/>
              </a:spcBef>
              <a:spcAft>
                <a:spcPts val="0"/>
              </a:spcAft>
              <a:buClr>
                <a:srgbClr val="999999"/>
              </a:buClr>
              <a:buSzPts val="900"/>
              <a:buFont typeface="Montserrat Medium"/>
              <a:buChar char="●"/>
              <a:defRPr sz="900">
                <a:solidFill>
                  <a:srgbClr val="999999"/>
                </a:solidFill>
                <a:latin typeface="Montserrat Medium"/>
                <a:ea typeface="Montserrat Medium"/>
                <a:cs typeface="Montserrat Medium"/>
                <a:sym typeface="Montserrat Medium"/>
              </a:defRPr>
            </a:lvl1pPr>
            <a:lvl2pPr indent="-285750" lvl="1" marL="914400">
              <a:lnSpc>
                <a:spcPct val="115000"/>
              </a:lnSpc>
              <a:spcBef>
                <a:spcPts val="0"/>
              </a:spcBef>
              <a:spcAft>
                <a:spcPts val="0"/>
              </a:spcAft>
              <a:buClr>
                <a:srgbClr val="999999"/>
              </a:buClr>
              <a:buSzPts val="900"/>
              <a:buFont typeface="Montserrat Medium"/>
              <a:buChar char="○"/>
              <a:defRPr sz="900">
                <a:solidFill>
                  <a:srgbClr val="999999"/>
                </a:solidFill>
                <a:latin typeface="Montserrat Medium"/>
                <a:ea typeface="Montserrat Medium"/>
                <a:cs typeface="Montserrat Medium"/>
                <a:sym typeface="Montserrat Medium"/>
              </a:defRPr>
            </a:lvl2pPr>
            <a:lvl3pPr indent="-285750" lvl="2" marL="1371600">
              <a:lnSpc>
                <a:spcPct val="115000"/>
              </a:lnSpc>
              <a:spcBef>
                <a:spcPts val="0"/>
              </a:spcBef>
              <a:spcAft>
                <a:spcPts val="0"/>
              </a:spcAft>
              <a:buClr>
                <a:srgbClr val="999999"/>
              </a:buClr>
              <a:buSzPts val="900"/>
              <a:buFont typeface="Montserrat Medium"/>
              <a:buChar char="■"/>
              <a:defRPr sz="900">
                <a:solidFill>
                  <a:srgbClr val="999999"/>
                </a:solidFill>
                <a:latin typeface="Montserrat Medium"/>
                <a:ea typeface="Montserrat Medium"/>
                <a:cs typeface="Montserrat Medium"/>
                <a:sym typeface="Montserrat Medium"/>
              </a:defRPr>
            </a:lvl3pPr>
            <a:lvl4pPr indent="-285750" lvl="3" marL="1828800">
              <a:lnSpc>
                <a:spcPct val="115000"/>
              </a:lnSpc>
              <a:spcBef>
                <a:spcPts val="0"/>
              </a:spcBef>
              <a:spcAft>
                <a:spcPts val="0"/>
              </a:spcAft>
              <a:buClr>
                <a:srgbClr val="999999"/>
              </a:buClr>
              <a:buSzPts val="900"/>
              <a:buFont typeface="Montserrat Medium"/>
              <a:buChar char="●"/>
              <a:defRPr sz="900">
                <a:solidFill>
                  <a:srgbClr val="999999"/>
                </a:solidFill>
                <a:latin typeface="Montserrat Medium"/>
                <a:ea typeface="Montserrat Medium"/>
                <a:cs typeface="Montserrat Medium"/>
                <a:sym typeface="Montserrat Medium"/>
              </a:defRPr>
            </a:lvl4pPr>
            <a:lvl5pPr indent="-285750" lvl="4" marL="2286000">
              <a:lnSpc>
                <a:spcPct val="115000"/>
              </a:lnSpc>
              <a:spcBef>
                <a:spcPts val="0"/>
              </a:spcBef>
              <a:spcAft>
                <a:spcPts val="0"/>
              </a:spcAft>
              <a:buClr>
                <a:srgbClr val="999999"/>
              </a:buClr>
              <a:buSzPts val="900"/>
              <a:buFont typeface="Montserrat Medium"/>
              <a:buChar char="○"/>
              <a:defRPr sz="900">
                <a:solidFill>
                  <a:srgbClr val="999999"/>
                </a:solidFill>
                <a:latin typeface="Montserrat Medium"/>
                <a:ea typeface="Montserrat Medium"/>
                <a:cs typeface="Montserrat Medium"/>
                <a:sym typeface="Montserrat Medium"/>
              </a:defRPr>
            </a:lvl5pPr>
            <a:lvl6pPr indent="-285750" lvl="5" marL="2743200">
              <a:lnSpc>
                <a:spcPct val="115000"/>
              </a:lnSpc>
              <a:spcBef>
                <a:spcPts val="0"/>
              </a:spcBef>
              <a:spcAft>
                <a:spcPts val="0"/>
              </a:spcAft>
              <a:buClr>
                <a:srgbClr val="999999"/>
              </a:buClr>
              <a:buSzPts val="900"/>
              <a:buFont typeface="Montserrat Medium"/>
              <a:buChar char="■"/>
              <a:defRPr sz="900">
                <a:solidFill>
                  <a:srgbClr val="999999"/>
                </a:solidFill>
                <a:latin typeface="Montserrat Medium"/>
                <a:ea typeface="Montserrat Medium"/>
                <a:cs typeface="Montserrat Medium"/>
                <a:sym typeface="Montserrat Medium"/>
              </a:defRPr>
            </a:lvl6pPr>
            <a:lvl7pPr indent="-285750" lvl="6" marL="3200400">
              <a:lnSpc>
                <a:spcPct val="115000"/>
              </a:lnSpc>
              <a:spcBef>
                <a:spcPts val="0"/>
              </a:spcBef>
              <a:spcAft>
                <a:spcPts val="0"/>
              </a:spcAft>
              <a:buClr>
                <a:srgbClr val="999999"/>
              </a:buClr>
              <a:buSzPts val="900"/>
              <a:buFont typeface="Montserrat Medium"/>
              <a:buChar char="●"/>
              <a:defRPr sz="900">
                <a:solidFill>
                  <a:srgbClr val="999999"/>
                </a:solidFill>
                <a:latin typeface="Montserrat Medium"/>
                <a:ea typeface="Montserrat Medium"/>
                <a:cs typeface="Montserrat Medium"/>
                <a:sym typeface="Montserrat Medium"/>
              </a:defRPr>
            </a:lvl7pPr>
            <a:lvl8pPr indent="-285750" lvl="7" marL="3657600">
              <a:lnSpc>
                <a:spcPct val="115000"/>
              </a:lnSpc>
              <a:spcBef>
                <a:spcPts val="0"/>
              </a:spcBef>
              <a:spcAft>
                <a:spcPts val="0"/>
              </a:spcAft>
              <a:buClr>
                <a:srgbClr val="999999"/>
              </a:buClr>
              <a:buSzPts val="900"/>
              <a:buFont typeface="Montserrat Medium"/>
              <a:buChar char="○"/>
              <a:defRPr sz="900">
                <a:solidFill>
                  <a:srgbClr val="999999"/>
                </a:solidFill>
                <a:latin typeface="Montserrat Medium"/>
                <a:ea typeface="Montserrat Medium"/>
                <a:cs typeface="Montserrat Medium"/>
                <a:sym typeface="Montserrat Medium"/>
              </a:defRPr>
            </a:lvl8pPr>
            <a:lvl9pPr indent="-285750" lvl="8" marL="4114800">
              <a:lnSpc>
                <a:spcPct val="115000"/>
              </a:lnSpc>
              <a:spcBef>
                <a:spcPts val="0"/>
              </a:spcBef>
              <a:spcAft>
                <a:spcPts val="0"/>
              </a:spcAft>
              <a:buClr>
                <a:srgbClr val="999999"/>
              </a:buClr>
              <a:buSzPts val="900"/>
              <a:buFont typeface="Montserrat Medium"/>
              <a:buChar char="■"/>
              <a:defRPr sz="900">
                <a:solidFill>
                  <a:srgbClr val="999999"/>
                </a:solidFill>
                <a:latin typeface="Montserrat Medium"/>
                <a:ea typeface="Montserrat Medium"/>
                <a:cs typeface="Montserrat Medium"/>
                <a:sym typeface="Montserrat Medium"/>
              </a:defRPr>
            </a:lvl9pPr>
          </a:lstStyle>
          <a:p/>
        </p:txBody>
      </p:sp>
    </p:spTree>
  </p:cSld>
  <p:clrMap accent1="accent1" accent2="accent2" accent3="accent3" accent4="accent4" accent5="accent5" accent6="accent6" bg1="lt1" bg2="dk2" tx1="dk1" tx2="lt2" folHlink="folHlink" hlink="hlink"/>
  <p:sldLayoutIdLst>
    <p:sldLayoutId id="2147483720" r:id="rId1"/>
    <p:sldLayoutId id="2147483721" r:id="rId2"/>
    <p:sldLayoutId id="2147483722" r:id="rId3"/>
    <p:sldLayoutId id="2147483723" r:id="rId4"/>
    <p:sldLayoutId id="2147483724" r:id="rId5"/>
    <p:sldLayoutId id="2147483725" r:id="rId6"/>
    <p:sldLayoutId id="2147483726" r:id="rId7"/>
    <p:sldLayoutId id="2147483727" r:id="rId8"/>
    <p:sldLayoutId id="2147483728" r:id="rId9"/>
    <p:sldLayoutId id="2147483729" r:id="rId10"/>
    <p:sldLayoutId id="2147483730" r:id="rId11"/>
    <p:sldLayoutId id="2147483731" r:id="rId12"/>
    <p:sldLayoutId id="2147483732" r:id="rId13"/>
    <p:sldLayoutId id="2147483733" r:id="rId14"/>
    <p:sldLayoutId id="2147483734" r:id="rId15"/>
    <p:sldLayoutId id="2147483735" r:id="rId16"/>
    <p:sldLayoutId id="2147483736" r:id="rId17"/>
    <p:sldLayoutId id="2147483737" r:id="rId18"/>
    <p:sldLayoutId id="2147483738" r:id="rId19"/>
    <p:sldLayoutId id="2147483739" r:id="rId20"/>
    <p:sldLayoutId id="2147483740" r:id="rId21"/>
    <p:sldLayoutId id="2147483741" r:id="rId22"/>
    <p:sldLayoutId id="2147483742" r:id="rId23"/>
    <p:sldLayoutId id="2147483743" r:id="rId24"/>
    <p:sldLayoutId id="2147483744" r:id="rId25"/>
    <p:sldLayoutId id="2147483745" r:id="rId26"/>
    <p:sldLayoutId id="2147483746" r:id="rId27"/>
    <p:sldLayoutId id="2147483747" r:id="rId28"/>
    <p:sldLayoutId id="2147483748" r:id="rId29"/>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extLst>
    <p:ext uri="{27BBF7A9-308A-43DC-89C8-2F10F3537804}">
      <p15:sldGuideLst>
        <p15:guide id="1" orient="horz" pos="132">
          <p15:clr>
            <a:srgbClr val="EA4335"/>
          </p15:clr>
        </p15:guide>
        <p15:guide id="2" orient="horz" pos="3108">
          <p15:clr>
            <a:srgbClr val="EA4335"/>
          </p15:clr>
        </p15:guide>
        <p15:guide id="3" pos="5627">
          <p15:clr>
            <a:srgbClr val="EA4335"/>
          </p15:clr>
        </p15:guide>
        <p15:guide id="4" pos="133">
          <p15:clr>
            <a:srgbClr val="EA4335"/>
          </p15:clr>
        </p15:guide>
        <p15:guide id="5" pos="2880">
          <p15:clr>
            <a:srgbClr val="EA4335"/>
          </p15:clr>
        </p15:guide>
        <p15:guide id="6" orient="horz" pos="1622">
          <p15:clr>
            <a:srgbClr val="EA4335"/>
          </p15:clr>
        </p15:guide>
        <p15:guide id="7" pos="600">
          <p15:clr>
            <a:srgbClr val="EA4335"/>
          </p15:clr>
        </p15:guide>
        <p15:guide id="8" pos="1066">
          <p15:clr>
            <a:srgbClr val="EA4335"/>
          </p15:clr>
        </p15:guide>
        <p15:guide id="9" pos="1533">
          <p15:clr>
            <a:srgbClr val="EA4335"/>
          </p15:clr>
        </p15:guide>
        <p15:guide id="10" pos="2000">
          <p15:clr>
            <a:srgbClr val="EA4335"/>
          </p15:clr>
        </p15:guide>
        <p15:guide id="11" pos="2466">
          <p15:clr>
            <a:srgbClr val="EA4335"/>
          </p15:clr>
        </p15:guide>
        <p15:guide id="12" pos="2933">
          <p15:clr>
            <a:srgbClr val="EA4335"/>
          </p15:clr>
        </p15:guide>
        <p15:guide id="13" pos="3399">
          <p15:clr>
            <a:srgbClr val="EA4335"/>
          </p15:clr>
        </p15:guide>
        <p15:guide id="14" pos="3866">
          <p15:clr>
            <a:srgbClr val="EA4335"/>
          </p15:clr>
        </p15:guide>
        <p15:guide id="15" pos="4332">
          <p15:clr>
            <a:srgbClr val="EA4335"/>
          </p15:clr>
        </p15:guide>
        <p15:guide id="16" pos="4799">
          <p15:clr>
            <a:srgbClr val="EA4335"/>
          </p15:clr>
        </p15:guide>
        <p15:guide id="17" pos="5265">
          <p15:clr>
            <a:srgbClr val="EA4335"/>
          </p15:clr>
        </p15:guide>
        <p15:guide id="18" pos="5160">
          <p15:clr>
            <a:srgbClr val="EA4335"/>
          </p15:clr>
        </p15:guide>
        <p15:guide id="19" pos="4694">
          <p15:clr>
            <a:srgbClr val="EA4335"/>
          </p15:clr>
        </p15:guide>
        <p15:guide id="20" pos="4227">
          <p15:clr>
            <a:srgbClr val="EA4335"/>
          </p15:clr>
        </p15:guide>
        <p15:guide id="21" pos="3761">
          <p15:clr>
            <a:srgbClr val="EA4335"/>
          </p15:clr>
        </p15:guide>
        <p15:guide id="22" pos="3294">
          <p15:clr>
            <a:srgbClr val="EA4335"/>
          </p15:clr>
        </p15:guide>
        <p15:guide id="23" pos="2827">
          <p15:clr>
            <a:srgbClr val="EA4335"/>
          </p15:clr>
        </p15:guide>
        <p15:guide id="24" pos="2361">
          <p15:clr>
            <a:srgbClr val="EA4335"/>
          </p15:clr>
        </p15:guide>
        <p15:guide id="25" pos="1894">
          <p15:clr>
            <a:srgbClr val="EA4335"/>
          </p15:clr>
        </p15:guide>
        <p15:guide id="26" pos="1428">
          <p15:clr>
            <a:srgbClr val="EA4335"/>
          </p15:clr>
        </p15:guide>
        <p15:guide id="27" pos="961">
          <p15:clr>
            <a:srgbClr val="EA4335"/>
          </p15:clr>
        </p15:guide>
        <p15:guide id="28" pos="495">
          <p15:clr>
            <a:srgbClr val="EA4335"/>
          </p15:clr>
        </p15:guide>
      </p15:sldGuideLst>
    </p:ext>
  </p:extLst>
</p:sldMaster>
</file>

<file path=ppt/slideMasters/slideMaster6.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760" name="Shape 760"/>
        <p:cNvGrpSpPr/>
        <p:nvPr/>
      </p:nvGrpSpPr>
      <p:grpSpPr>
        <a:xfrm>
          <a:off x="0" y="0"/>
          <a:ext cx="0" cy="0"/>
          <a:chOff x="0" y="0"/>
          <a:chExt cx="0" cy="0"/>
        </a:xfrm>
      </p:grpSpPr>
      <p:sp>
        <p:nvSpPr>
          <p:cNvPr id="761" name="Google Shape;761;p107"/>
          <p:cNvSpPr txBox="1"/>
          <p:nvPr>
            <p:ph type="title"/>
          </p:nvPr>
        </p:nvSpPr>
        <p:spPr>
          <a:xfrm>
            <a:off x="936865" y="946369"/>
            <a:ext cx="6310800" cy="572700"/>
          </a:xfrm>
          <a:prstGeom prst="rect">
            <a:avLst/>
          </a:prstGeom>
          <a:noFill/>
          <a:ln>
            <a:noFill/>
          </a:ln>
        </p:spPr>
        <p:txBody>
          <a:bodyPr anchorCtr="0" anchor="t" bIns="91425" lIns="0" spcFirstLastPara="1" rIns="91425" wrap="square" tIns="91425">
            <a:noAutofit/>
          </a:bodyPr>
          <a:lstStyle>
            <a:lvl1pPr lvl="0">
              <a:lnSpc>
                <a:spcPct val="95000"/>
              </a:lnSpc>
              <a:spcBef>
                <a:spcPts val="0"/>
              </a:spcBef>
              <a:spcAft>
                <a:spcPts val="0"/>
              </a:spcAft>
              <a:buClr>
                <a:schemeClr val="dk1"/>
              </a:buClr>
              <a:buSzPts val="2400"/>
              <a:buFont typeface="Montserrat"/>
              <a:buNone/>
              <a:defRPr b="1" sz="2400">
                <a:solidFill>
                  <a:schemeClr val="dk1"/>
                </a:solidFill>
                <a:latin typeface="Montserrat"/>
                <a:ea typeface="Montserrat"/>
                <a:cs typeface="Montserrat"/>
                <a:sym typeface="Montserrat"/>
              </a:defRPr>
            </a:lvl1pPr>
            <a:lvl2pPr lvl="1">
              <a:lnSpc>
                <a:spcPct val="95000"/>
              </a:lnSpc>
              <a:spcBef>
                <a:spcPts val="0"/>
              </a:spcBef>
              <a:spcAft>
                <a:spcPts val="0"/>
              </a:spcAft>
              <a:buClr>
                <a:schemeClr val="dk1"/>
              </a:buClr>
              <a:buSzPts val="2800"/>
              <a:buFont typeface="Montserrat Medium"/>
              <a:buNone/>
              <a:defRPr sz="2800">
                <a:solidFill>
                  <a:schemeClr val="dk1"/>
                </a:solidFill>
                <a:latin typeface="Montserrat Medium"/>
                <a:ea typeface="Montserrat Medium"/>
                <a:cs typeface="Montserrat Medium"/>
                <a:sym typeface="Montserrat Medium"/>
              </a:defRPr>
            </a:lvl2pPr>
            <a:lvl3pPr lvl="2">
              <a:lnSpc>
                <a:spcPct val="95000"/>
              </a:lnSpc>
              <a:spcBef>
                <a:spcPts val="0"/>
              </a:spcBef>
              <a:spcAft>
                <a:spcPts val="0"/>
              </a:spcAft>
              <a:buClr>
                <a:schemeClr val="dk1"/>
              </a:buClr>
              <a:buSzPts val="2800"/>
              <a:buFont typeface="Montserrat Medium"/>
              <a:buNone/>
              <a:defRPr sz="2800">
                <a:solidFill>
                  <a:schemeClr val="dk1"/>
                </a:solidFill>
                <a:latin typeface="Montserrat Medium"/>
                <a:ea typeface="Montserrat Medium"/>
                <a:cs typeface="Montserrat Medium"/>
                <a:sym typeface="Montserrat Medium"/>
              </a:defRPr>
            </a:lvl3pPr>
            <a:lvl4pPr lvl="3">
              <a:lnSpc>
                <a:spcPct val="95000"/>
              </a:lnSpc>
              <a:spcBef>
                <a:spcPts val="0"/>
              </a:spcBef>
              <a:spcAft>
                <a:spcPts val="0"/>
              </a:spcAft>
              <a:buClr>
                <a:schemeClr val="dk1"/>
              </a:buClr>
              <a:buSzPts val="2800"/>
              <a:buFont typeface="Montserrat Medium"/>
              <a:buNone/>
              <a:defRPr sz="2800">
                <a:solidFill>
                  <a:schemeClr val="dk1"/>
                </a:solidFill>
                <a:latin typeface="Montserrat Medium"/>
                <a:ea typeface="Montserrat Medium"/>
                <a:cs typeface="Montserrat Medium"/>
                <a:sym typeface="Montserrat Medium"/>
              </a:defRPr>
            </a:lvl4pPr>
            <a:lvl5pPr lvl="4">
              <a:lnSpc>
                <a:spcPct val="95000"/>
              </a:lnSpc>
              <a:spcBef>
                <a:spcPts val="0"/>
              </a:spcBef>
              <a:spcAft>
                <a:spcPts val="0"/>
              </a:spcAft>
              <a:buClr>
                <a:schemeClr val="dk1"/>
              </a:buClr>
              <a:buSzPts val="2800"/>
              <a:buFont typeface="Montserrat Medium"/>
              <a:buNone/>
              <a:defRPr sz="2800">
                <a:solidFill>
                  <a:schemeClr val="dk1"/>
                </a:solidFill>
                <a:latin typeface="Montserrat Medium"/>
                <a:ea typeface="Montserrat Medium"/>
                <a:cs typeface="Montserrat Medium"/>
                <a:sym typeface="Montserrat Medium"/>
              </a:defRPr>
            </a:lvl5pPr>
            <a:lvl6pPr lvl="5">
              <a:lnSpc>
                <a:spcPct val="95000"/>
              </a:lnSpc>
              <a:spcBef>
                <a:spcPts val="0"/>
              </a:spcBef>
              <a:spcAft>
                <a:spcPts val="0"/>
              </a:spcAft>
              <a:buClr>
                <a:schemeClr val="dk1"/>
              </a:buClr>
              <a:buSzPts val="2800"/>
              <a:buFont typeface="Montserrat Medium"/>
              <a:buNone/>
              <a:defRPr sz="2800">
                <a:solidFill>
                  <a:schemeClr val="dk1"/>
                </a:solidFill>
                <a:latin typeface="Montserrat Medium"/>
                <a:ea typeface="Montserrat Medium"/>
                <a:cs typeface="Montserrat Medium"/>
                <a:sym typeface="Montserrat Medium"/>
              </a:defRPr>
            </a:lvl6pPr>
            <a:lvl7pPr lvl="6">
              <a:lnSpc>
                <a:spcPct val="95000"/>
              </a:lnSpc>
              <a:spcBef>
                <a:spcPts val="0"/>
              </a:spcBef>
              <a:spcAft>
                <a:spcPts val="0"/>
              </a:spcAft>
              <a:buClr>
                <a:schemeClr val="dk1"/>
              </a:buClr>
              <a:buSzPts val="2800"/>
              <a:buFont typeface="Montserrat Medium"/>
              <a:buNone/>
              <a:defRPr sz="2800">
                <a:solidFill>
                  <a:schemeClr val="dk1"/>
                </a:solidFill>
                <a:latin typeface="Montserrat Medium"/>
                <a:ea typeface="Montserrat Medium"/>
                <a:cs typeface="Montserrat Medium"/>
                <a:sym typeface="Montserrat Medium"/>
              </a:defRPr>
            </a:lvl7pPr>
            <a:lvl8pPr lvl="7">
              <a:lnSpc>
                <a:spcPct val="95000"/>
              </a:lnSpc>
              <a:spcBef>
                <a:spcPts val="0"/>
              </a:spcBef>
              <a:spcAft>
                <a:spcPts val="0"/>
              </a:spcAft>
              <a:buClr>
                <a:schemeClr val="dk1"/>
              </a:buClr>
              <a:buSzPts val="2800"/>
              <a:buFont typeface="Montserrat Medium"/>
              <a:buNone/>
              <a:defRPr sz="2800">
                <a:solidFill>
                  <a:schemeClr val="dk1"/>
                </a:solidFill>
                <a:latin typeface="Montserrat Medium"/>
                <a:ea typeface="Montserrat Medium"/>
                <a:cs typeface="Montserrat Medium"/>
                <a:sym typeface="Montserrat Medium"/>
              </a:defRPr>
            </a:lvl8pPr>
            <a:lvl9pPr lvl="8">
              <a:lnSpc>
                <a:spcPct val="95000"/>
              </a:lnSpc>
              <a:spcBef>
                <a:spcPts val="0"/>
              </a:spcBef>
              <a:spcAft>
                <a:spcPts val="0"/>
              </a:spcAft>
              <a:buClr>
                <a:schemeClr val="dk1"/>
              </a:buClr>
              <a:buSzPts val="2800"/>
              <a:buFont typeface="Montserrat Medium"/>
              <a:buNone/>
              <a:defRPr sz="2800">
                <a:solidFill>
                  <a:schemeClr val="dk1"/>
                </a:solidFill>
                <a:latin typeface="Montserrat Medium"/>
                <a:ea typeface="Montserrat Medium"/>
                <a:cs typeface="Montserrat Medium"/>
                <a:sym typeface="Montserrat Medium"/>
              </a:defRPr>
            </a:lvl9pPr>
          </a:lstStyle>
          <a:p/>
        </p:txBody>
      </p:sp>
      <p:sp>
        <p:nvSpPr>
          <p:cNvPr id="762" name="Google Shape;762;p107"/>
          <p:cNvSpPr txBox="1"/>
          <p:nvPr>
            <p:ph idx="1" type="body"/>
          </p:nvPr>
        </p:nvSpPr>
        <p:spPr>
          <a:xfrm>
            <a:off x="1280475" y="2626225"/>
            <a:ext cx="6310800" cy="2047800"/>
          </a:xfrm>
          <a:prstGeom prst="rect">
            <a:avLst/>
          </a:prstGeom>
          <a:noFill/>
          <a:ln>
            <a:noFill/>
          </a:ln>
        </p:spPr>
        <p:txBody>
          <a:bodyPr anchorCtr="0" anchor="t" bIns="91425" lIns="91425" spcFirstLastPara="1" rIns="91425" wrap="square" tIns="91425">
            <a:noAutofit/>
          </a:bodyPr>
          <a:lstStyle>
            <a:lvl1pPr indent="-285750" lvl="0" marL="457200">
              <a:lnSpc>
                <a:spcPct val="115000"/>
              </a:lnSpc>
              <a:spcBef>
                <a:spcPts val="0"/>
              </a:spcBef>
              <a:spcAft>
                <a:spcPts val="0"/>
              </a:spcAft>
              <a:buClr>
                <a:srgbClr val="999999"/>
              </a:buClr>
              <a:buSzPts val="900"/>
              <a:buFont typeface="Montserrat Medium"/>
              <a:buChar char="●"/>
              <a:defRPr sz="900">
                <a:solidFill>
                  <a:srgbClr val="999999"/>
                </a:solidFill>
                <a:latin typeface="Montserrat Medium"/>
                <a:ea typeface="Montserrat Medium"/>
                <a:cs typeface="Montserrat Medium"/>
                <a:sym typeface="Montserrat Medium"/>
              </a:defRPr>
            </a:lvl1pPr>
            <a:lvl2pPr indent="-285750" lvl="1" marL="914400">
              <a:lnSpc>
                <a:spcPct val="115000"/>
              </a:lnSpc>
              <a:spcBef>
                <a:spcPts val="0"/>
              </a:spcBef>
              <a:spcAft>
                <a:spcPts val="0"/>
              </a:spcAft>
              <a:buClr>
                <a:srgbClr val="999999"/>
              </a:buClr>
              <a:buSzPts val="900"/>
              <a:buFont typeface="Montserrat Medium"/>
              <a:buChar char="○"/>
              <a:defRPr sz="900">
                <a:solidFill>
                  <a:srgbClr val="999999"/>
                </a:solidFill>
                <a:latin typeface="Montserrat Medium"/>
                <a:ea typeface="Montserrat Medium"/>
                <a:cs typeface="Montserrat Medium"/>
                <a:sym typeface="Montserrat Medium"/>
              </a:defRPr>
            </a:lvl2pPr>
            <a:lvl3pPr indent="-285750" lvl="2" marL="1371600">
              <a:lnSpc>
                <a:spcPct val="115000"/>
              </a:lnSpc>
              <a:spcBef>
                <a:spcPts val="0"/>
              </a:spcBef>
              <a:spcAft>
                <a:spcPts val="0"/>
              </a:spcAft>
              <a:buClr>
                <a:srgbClr val="999999"/>
              </a:buClr>
              <a:buSzPts val="900"/>
              <a:buFont typeface="Montserrat Medium"/>
              <a:buChar char="■"/>
              <a:defRPr sz="900">
                <a:solidFill>
                  <a:srgbClr val="999999"/>
                </a:solidFill>
                <a:latin typeface="Montserrat Medium"/>
                <a:ea typeface="Montserrat Medium"/>
                <a:cs typeface="Montserrat Medium"/>
                <a:sym typeface="Montserrat Medium"/>
              </a:defRPr>
            </a:lvl3pPr>
            <a:lvl4pPr indent="-285750" lvl="3" marL="1828800">
              <a:lnSpc>
                <a:spcPct val="115000"/>
              </a:lnSpc>
              <a:spcBef>
                <a:spcPts val="0"/>
              </a:spcBef>
              <a:spcAft>
                <a:spcPts val="0"/>
              </a:spcAft>
              <a:buClr>
                <a:srgbClr val="999999"/>
              </a:buClr>
              <a:buSzPts val="900"/>
              <a:buFont typeface="Montserrat Medium"/>
              <a:buChar char="●"/>
              <a:defRPr sz="900">
                <a:solidFill>
                  <a:srgbClr val="999999"/>
                </a:solidFill>
                <a:latin typeface="Montserrat Medium"/>
                <a:ea typeface="Montserrat Medium"/>
                <a:cs typeface="Montserrat Medium"/>
                <a:sym typeface="Montserrat Medium"/>
              </a:defRPr>
            </a:lvl4pPr>
            <a:lvl5pPr indent="-285750" lvl="4" marL="2286000">
              <a:lnSpc>
                <a:spcPct val="115000"/>
              </a:lnSpc>
              <a:spcBef>
                <a:spcPts val="0"/>
              </a:spcBef>
              <a:spcAft>
                <a:spcPts val="0"/>
              </a:spcAft>
              <a:buClr>
                <a:srgbClr val="999999"/>
              </a:buClr>
              <a:buSzPts val="900"/>
              <a:buFont typeface="Montserrat Medium"/>
              <a:buChar char="○"/>
              <a:defRPr sz="900">
                <a:solidFill>
                  <a:srgbClr val="999999"/>
                </a:solidFill>
                <a:latin typeface="Montserrat Medium"/>
                <a:ea typeface="Montserrat Medium"/>
                <a:cs typeface="Montserrat Medium"/>
                <a:sym typeface="Montserrat Medium"/>
              </a:defRPr>
            </a:lvl5pPr>
            <a:lvl6pPr indent="-285750" lvl="5" marL="2743200">
              <a:lnSpc>
                <a:spcPct val="115000"/>
              </a:lnSpc>
              <a:spcBef>
                <a:spcPts val="0"/>
              </a:spcBef>
              <a:spcAft>
                <a:spcPts val="0"/>
              </a:spcAft>
              <a:buClr>
                <a:srgbClr val="999999"/>
              </a:buClr>
              <a:buSzPts val="900"/>
              <a:buFont typeface="Montserrat Medium"/>
              <a:buChar char="■"/>
              <a:defRPr sz="900">
                <a:solidFill>
                  <a:srgbClr val="999999"/>
                </a:solidFill>
                <a:latin typeface="Montserrat Medium"/>
                <a:ea typeface="Montserrat Medium"/>
                <a:cs typeface="Montserrat Medium"/>
                <a:sym typeface="Montserrat Medium"/>
              </a:defRPr>
            </a:lvl6pPr>
            <a:lvl7pPr indent="-285750" lvl="6" marL="3200400">
              <a:lnSpc>
                <a:spcPct val="115000"/>
              </a:lnSpc>
              <a:spcBef>
                <a:spcPts val="0"/>
              </a:spcBef>
              <a:spcAft>
                <a:spcPts val="0"/>
              </a:spcAft>
              <a:buClr>
                <a:srgbClr val="999999"/>
              </a:buClr>
              <a:buSzPts val="900"/>
              <a:buFont typeface="Montserrat Medium"/>
              <a:buChar char="●"/>
              <a:defRPr sz="900">
                <a:solidFill>
                  <a:srgbClr val="999999"/>
                </a:solidFill>
                <a:latin typeface="Montserrat Medium"/>
                <a:ea typeface="Montserrat Medium"/>
                <a:cs typeface="Montserrat Medium"/>
                <a:sym typeface="Montserrat Medium"/>
              </a:defRPr>
            </a:lvl7pPr>
            <a:lvl8pPr indent="-285750" lvl="7" marL="3657600">
              <a:lnSpc>
                <a:spcPct val="115000"/>
              </a:lnSpc>
              <a:spcBef>
                <a:spcPts val="0"/>
              </a:spcBef>
              <a:spcAft>
                <a:spcPts val="0"/>
              </a:spcAft>
              <a:buClr>
                <a:srgbClr val="999999"/>
              </a:buClr>
              <a:buSzPts val="900"/>
              <a:buFont typeface="Montserrat Medium"/>
              <a:buChar char="○"/>
              <a:defRPr sz="900">
                <a:solidFill>
                  <a:srgbClr val="999999"/>
                </a:solidFill>
                <a:latin typeface="Montserrat Medium"/>
                <a:ea typeface="Montserrat Medium"/>
                <a:cs typeface="Montserrat Medium"/>
                <a:sym typeface="Montserrat Medium"/>
              </a:defRPr>
            </a:lvl8pPr>
            <a:lvl9pPr indent="-285750" lvl="8" marL="4114800">
              <a:lnSpc>
                <a:spcPct val="115000"/>
              </a:lnSpc>
              <a:spcBef>
                <a:spcPts val="0"/>
              </a:spcBef>
              <a:spcAft>
                <a:spcPts val="0"/>
              </a:spcAft>
              <a:buClr>
                <a:srgbClr val="999999"/>
              </a:buClr>
              <a:buSzPts val="900"/>
              <a:buFont typeface="Montserrat Medium"/>
              <a:buChar char="■"/>
              <a:defRPr sz="900">
                <a:solidFill>
                  <a:srgbClr val="999999"/>
                </a:solidFill>
                <a:latin typeface="Montserrat Medium"/>
                <a:ea typeface="Montserrat Medium"/>
                <a:cs typeface="Montserrat Medium"/>
                <a:sym typeface="Montserrat Medium"/>
              </a:defRPr>
            </a:lvl9pPr>
          </a:lstStyle>
          <a:p/>
        </p:txBody>
      </p:sp>
    </p:spTree>
  </p:cSld>
  <p:clrMap accent1="accent1" accent2="accent2" accent3="accent3" accent4="accent4" accent5="accent5" accent6="accent6" bg1="lt1" bg2="dk2" tx1="dk1" tx2="lt2" folHlink="folHlink" hlink="hlink"/>
  <p:sldLayoutIdLst>
    <p:sldLayoutId id="2147483749" r:id="rId1"/>
    <p:sldLayoutId id="2147483750" r:id="rId2"/>
    <p:sldLayoutId id="2147483751" r:id="rId3"/>
    <p:sldLayoutId id="2147483752" r:id="rId4"/>
    <p:sldLayoutId id="2147483753" r:id="rId5"/>
    <p:sldLayoutId id="2147483754" r:id="rId6"/>
    <p:sldLayoutId id="2147483755" r:id="rId7"/>
    <p:sldLayoutId id="2147483756" r:id="rId8"/>
    <p:sldLayoutId id="2147483757" r:id="rId9"/>
    <p:sldLayoutId id="2147483758" r:id="rId10"/>
    <p:sldLayoutId id="2147483759" r:id="rId11"/>
    <p:sldLayoutId id="2147483760" r:id="rId12"/>
    <p:sldLayoutId id="2147483761" r:id="rId13"/>
    <p:sldLayoutId id="2147483762" r:id="rId14"/>
    <p:sldLayoutId id="2147483763" r:id="rId15"/>
    <p:sldLayoutId id="2147483764" r:id="rId16"/>
    <p:sldLayoutId id="2147483765" r:id="rId17"/>
    <p:sldLayoutId id="2147483766" r:id="rId18"/>
    <p:sldLayoutId id="2147483767" r:id="rId19"/>
    <p:sldLayoutId id="2147483768" r:id="rId20"/>
    <p:sldLayoutId id="2147483769" r:id="rId21"/>
    <p:sldLayoutId id="2147483770" r:id="rId22"/>
    <p:sldLayoutId id="2147483771" r:id="rId23"/>
    <p:sldLayoutId id="2147483772" r:id="rId24"/>
    <p:sldLayoutId id="2147483773" r:id="rId25"/>
    <p:sldLayoutId id="2147483774" r:id="rId26"/>
    <p:sldLayoutId id="2147483775" r:id="rId27"/>
    <p:sldLayoutId id="2147483776" r:id="rId28"/>
    <p:sldLayoutId id="2147483777" r:id="rId29"/>
    <p:sldLayoutId id="2147483778" r:id="rId30"/>
    <p:sldLayoutId id="2147483779" r:id="rId31"/>
    <p:sldLayoutId id="2147483780" r:id="rId32"/>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extLst>
    <p:ext uri="{27BBF7A9-308A-43DC-89C8-2F10F3537804}">
      <p15:sldGuideLst>
        <p15:guide id="1" orient="horz" pos="132">
          <p15:clr>
            <a:srgbClr val="EA4335"/>
          </p15:clr>
        </p15:guide>
        <p15:guide id="2" orient="horz" pos="3108">
          <p15:clr>
            <a:srgbClr val="EA4335"/>
          </p15:clr>
        </p15:guide>
        <p15:guide id="3" pos="5627">
          <p15:clr>
            <a:srgbClr val="EA4335"/>
          </p15:clr>
        </p15:guide>
        <p15:guide id="4" pos="133">
          <p15:clr>
            <a:srgbClr val="EA4335"/>
          </p15:clr>
        </p15:guide>
        <p15:guide id="5" pos="2880">
          <p15:clr>
            <a:srgbClr val="EA4335"/>
          </p15:clr>
        </p15:guide>
        <p15:guide id="6" orient="horz" pos="1622">
          <p15:clr>
            <a:srgbClr val="EA4335"/>
          </p15:clr>
        </p15:guide>
        <p15:guide id="7" pos="600">
          <p15:clr>
            <a:srgbClr val="EA4335"/>
          </p15:clr>
        </p15:guide>
        <p15:guide id="8" pos="1066">
          <p15:clr>
            <a:srgbClr val="EA4335"/>
          </p15:clr>
        </p15:guide>
        <p15:guide id="9" pos="1533">
          <p15:clr>
            <a:srgbClr val="EA4335"/>
          </p15:clr>
        </p15:guide>
        <p15:guide id="10" pos="2000">
          <p15:clr>
            <a:srgbClr val="EA4335"/>
          </p15:clr>
        </p15:guide>
        <p15:guide id="11" pos="2466">
          <p15:clr>
            <a:srgbClr val="EA4335"/>
          </p15:clr>
        </p15:guide>
        <p15:guide id="12" pos="2933">
          <p15:clr>
            <a:srgbClr val="EA4335"/>
          </p15:clr>
        </p15:guide>
        <p15:guide id="13" pos="3399">
          <p15:clr>
            <a:srgbClr val="EA4335"/>
          </p15:clr>
        </p15:guide>
        <p15:guide id="14" pos="3866">
          <p15:clr>
            <a:srgbClr val="EA4335"/>
          </p15:clr>
        </p15:guide>
        <p15:guide id="15" pos="4332">
          <p15:clr>
            <a:srgbClr val="EA4335"/>
          </p15:clr>
        </p15:guide>
        <p15:guide id="16" pos="4799">
          <p15:clr>
            <a:srgbClr val="EA4335"/>
          </p15:clr>
        </p15:guide>
        <p15:guide id="17" pos="5265">
          <p15:clr>
            <a:srgbClr val="EA4335"/>
          </p15:clr>
        </p15:guide>
        <p15:guide id="18" pos="5160">
          <p15:clr>
            <a:srgbClr val="EA4335"/>
          </p15:clr>
        </p15:guide>
        <p15:guide id="19" pos="4694">
          <p15:clr>
            <a:srgbClr val="EA4335"/>
          </p15:clr>
        </p15:guide>
        <p15:guide id="20" pos="4227">
          <p15:clr>
            <a:srgbClr val="EA4335"/>
          </p15:clr>
        </p15:guide>
        <p15:guide id="21" pos="3761">
          <p15:clr>
            <a:srgbClr val="EA4335"/>
          </p15:clr>
        </p15:guide>
        <p15:guide id="22" pos="3294">
          <p15:clr>
            <a:srgbClr val="EA4335"/>
          </p15:clr>
        </p15:guide>
        <p15:guide id="23" pos="2827">
          <p15:clr>
            <a:srgbClr val="EA4335"/>
          </p15:clr>
        </p15:guide>
        <p15:guide id="24" pos="2361">
          <p15:clr>
            <a:srgbClr val="EA4335"/>
          </p15:clr>
        </p15:guide>
        <p15:guide id="25" pos="1894">
          <p15:clr>
            <a:srgbClr val="EA4335"/>
          </p15:clr>
        </p15:guide>
        <p15:guide id="26" pos="1428">
          <p15:clr>
            <a:srgbClr val="EA4335"/>
          </p15:clr>
        </p15:guide>
        <p15:guide id="27" pos="961">
          <p15:clr>
            <a:srgbClr val="EA4335"/>
          </p15:clr>
        </p15:guide>
        <p15:guide id="28" pos="495">
          <p15:clr>
            <a:srgbClr val="EA4335"/>
          </p15:clr>
        </p15:guide>
      </p15:sldGuideLst>
    </p:ext>
  </p:extLst>
</p:sldMaster>
</file>

<file path=ppt/slideMasters/slideMaster7.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1068" name="Shape 1068"/>
        <p:cNvGrpSpPr/>
        <p:nvPr/>
      </p:nvGrpSpPr>
      <p:grpSpPr>
        <a:xfrm>
          <a:off x="0" y="0"/>
          <a:ext cx="0" cy="0"/>
          <a:chOff x="0" y="0"/>
          <a:chExt cx="0" cy="0"/>
        </a:xfrm>
      </p:grpSpPr>
      <p:sp>
        <p:nvSpPr>
          <p:cNvPr id="1069" name="Google Shape;1069;p140"/>
          <p:cNvSpPr txBox="1"/>
          <p:nvPr>
            <p:ph type="title"/>
          </p:nvPr>
        </p:nvSpPr>
        <p:spPr>
          <a:xfrm>
            <a:off x="950976" y="923544"/>
            <a:ext cx="6310800" cy="572700"/>
          </a:xfrm>
          <a:prstGeom prst="rect">
            <a:avLst/>
          </a:prstGeom>
          <a:noFill/>
          <a:ln>
            <a:noFill/>
          </a:ln>
        </p:spPr>
        <p:txBody>
          <a:bodyPr anchorCtr="0" anchor="t" bIns="91425" lIns="0" spcFirstLastPara="1" rIns="91425" wrap="square" tIns="91425">
            <a:noAutofit/>
          </a:bodyPr>
          <a:lstStyle>
            <a:lvl1pPr lvl="0">
              <a:lnSpc>
                <a:spcPct val="95000"/>
              </a:lnSpc>
              <a:spcBef>
                <a:spcPts val="0"/>
              </a:spcBef>
              <a:spcAft>
                <a:spcPts val="0"/>
              </a:spcAft>
              <a:buClr>
                <a:schemeClr val="dk1"/>
              </a:buClr>
              <a:buSzPts val="2400"/>
              <a:buFont typeface="Montserrat"/>
              <a:buNone/>
              <a:defRPr b="1" sz="2400">
                <a:solidFill>
                  <a:schemeClr val="dk1"/>
                </a:solidFill>
                <a:latin typeface="Montserrat"/>
                <a:ea typeface="Montserrat"/>
                <a:cs typeface="Montserrat"/>
                <a:sym typeface="Montserrat"/>
              </a:defRPr>
            </a:lvl1pPr>
            <a:lvl2pPr lvl="1">
              <a:lnSpc>
                <a:spcPct val="95000"/>
              </a:lnSpc>
              <a:spcBef>
                <a:spcPts val="0"/>
              </a:spcBef>
              <a:spcAft>
                <a:spcPts val="0"/>
              </a:spcAft>
              <a:buClr>
                <a:schemeClr val="dk1"/>
              </a:buClr>
              <a:buSzPts val="2800"/>
              <a:buFont typeface="Montserrat Medium"/>
              <a:buNone/>
              <a:defRPr sz="2800">
                <a:solidFill>
                  <a:schemeClr val="dk1"/>
                </a:solidFill>
                <a:latin typeface="Montserrat Medium"/>
                <a:ea typeface="Montserrat Medium"/>
                <a:cs typeface="Montserrat Medium"/>
                <a:sym typeface="Montserrat Medium"/>
              </a:defRPr>
            </a:lvl2pPr>
            <a:lvl3pPr lvl="2">
              <a:lnSpc>
                <a:spcPct val="95000"/>
              </a:lnSpc>
              <a:spcBef>
                <a:spcPts val="0"/>
              </a:spcBef>
              <a:spcAft>
                <a:spcPts val="0"/>
              </a:spcAft>
              <a:buClr>
                <a:schemeClr val="dk1"/>
              </a:buClr>
              <a:buSzPts val="2800"/>
              <a:buFont typeface="Montserrat Medium"/>
              <a:buNone/>
              <a:defRPr sz="2800">
                <a:solidFill>
                  <a:schemeClr val="dk1"/>
                </a:solidFill>
                <a:latin typeface="Montserrat Medium"/>
                <a:ea typeface="Montserrat Medium"/>
                <a:cs typeface="Montserrat Medium"/>
                <a:sym typeface="Montserrat Medium"/>
              </a:defRPr>
            </a:lvl3pPr>
            <a:lvl4pPr lvl="3">
              <a:lnSpc>
                <a:spcPct val="95000"/>
              </a:lnSpc>
              <a:spcBef>
                <a:spcPts val="0"/>
              </a:spcBef>
              <a:spcAft>
                <a:spcPts val="0"/>
              </a:spcAft>
              <a:buClr>
                <a:schemeClr val="dk1"/>
              </a:buClr>
              <a:buSzPts val="2800"/>
              <a:buFont typeface="Montserrat Medium"/>
              <a:buNone/>
              <a:defRPr sz="2800">
                <a:solidFill>
                  <a:schemeClr val="dk1"/>
                </a:solidFill>
                <a:latin typeface="Montserrat Medium"/>
                <a:ea typeface="Montserrat Medium"/>
                <a:cs typeface="Montserrat Medium"/>
                <a:sym typeface="Montserrat Medium"/>
              </a:defRPr>
            </a:lvl4pPr>
            <a:lvl5pPr lvl="4">
              <a:lnSpc>
                <a:spcPct val="95000"/>
              </a:lnSpc>
              <a:spcBef>
                <a:spcPts val="0"/>
              </a:spcBef>
              <a:spcAft>
                <a:spcPts val="0"/>
              </a:spcAft>
              <a:buClr>
                <a:schemeClr val="dk1"/>
              </a:buClr>
              <a:buSzPts val="2800"/>
              <a:buFont typeface="Montserrat Medium"/>
              <a:buNone/>
              <a:defRPr sz="2800">
                <a:solidFill>
                  <a:schemeClr val="dk1"/>
                </a:solidFill>
                <a:latin typeface="Montserrat Medium"/>
                <a:ea typeface="Montserrat Medium"/>
                <a:cs typeface="Montserrat Medium"/>
                <a:sym typeface="Montserrat Medium"/>
              </a:defRPr>
            </a:lvl5pPr>
            <a:lvl6pPr lvl="5">
              <a:lnSpc>
                <a:spcPct val="95000"/>
              </a:lnSpc>
              <a:spcBef>
                <a:spcPts val="0"/>
              </a:spcBef>
              <a:spcAft>
                <a:spcPts val="0"/>
              </a:spcAft>
              <a:buClr>
                <a:schemeClr val="dk1"/>
              </a:buClr>
              <a:buSzPts val="2800"/>
              <a:buFont typeface="Montserrat Medium"/>
              <a:buNone/>
              <a:defRPr sz="2800">
                <a:solidFill>
                  <a:schemeClr val="dk1"/>
                </a:solidFill>
                <a:latin typeface="Montserrat Medium"/>
                <a:ea typeface="Montserrat Medium"/>
                <a:cs typeface="Montserrat Medium"/>
                <a:sym typeface="Montserrat Medium"/>
              </a:defRPr>
            </a:lvl6pPr>
            <a:lvl7pPr lvl="6">
              <a:lnSpc>
                <a:spcPct val="95000"/>
              </a:lnSpc>
              <a:spcBef>
                <a:spcPts val="0"/>
              </a:spcBef>
              <a:spcAft>
                <a:spcPts val="0"/>
              </a:spcAft>
              <a:buClr>
                <a:schemeClr val="dk1"/>
              </a:buClr>
              <a:buSzPts val="2800"/>
              <a:buFont typeface="Montserrat Medium"/>
              <a:buNone/>
              <a:defRPr sz="2800">
                <a:solidFill>
                  <a:schemeClr val="dk1"/>
                </a:solidFill>
                <a:latin typeface="Montserrat Medium"/>
                <a:ea typeface="Montserrat Medium"/>
                <a:cs typeface="Montserrat Medium"/>
                <a:sym typeface="Montserrat Medium"/>
              </a:defRPr>
            </a:lvl7pPr>
            <a:lvl8pPr lvl="7">
              <a:lnSpc>
                <a:spcPct val="95000"/>
              </a:lnSpc>
              <a:spcBef>
                <a:spcPts val="0"/>
              </a:spcBef>
              <a:spcAft>
                <a:spcPts val="0"/>
              </a:spcAft>
              <a:buClr>
                <a:schemeClr val="dk1"/>
              </a:buClr>
              <a:buSzPts val="2800"/>
              <a:buFont typeface="Montserrat Medium"/>
              <a:buNone/>
              <a:defRPr sz="2800">
                <a:solidFill>
                  <a:schemeClr val="dk1"/>
                </a:solidFill>
                <a:latin typeface="Montserrat Medium"/>
                <a:ea typeface="Montserrat Medium"/>
                <a:cs typeface="Montserrat Medium"/>
                <a:sym typeface="Montserrat Medium"/>
              </a:defRPr>
            </a:lvl8pPr>
            <a:lvl9pPr lvl="8">
              <a:lnSpc>
                <a:spcPct val="95000"/>
              </a:lnSpc>
              <a:spcBef>
                <a:spcPts val="0"/>
              </a:spcBef>
              <a:spcAft>
                <a:spcPts val="0"/>
              </a:spcAft>
              <a:buClr>
                <a:schemeClr val="dk1"/>
              </a:buClr>
              <a:buSzPts val="2800"/>
              <a:buFont typeface="Montserrat Medium"/>
              <a:buNone/>
              <a:defRPr sz="2800">
                <a:solidFill>
                  <a:schemeClr val="dk1"/>
                </a:solidFill>
                <a:latin typeface="Montserrat Medium"/>
                <a:ea typeface="Montserrat Medium"/>
                <a:cs typeface="Montserrat Medium"/>
                <a:sym typeface="Montserrat Medium"/>
              </a:defRPr>
            </a:lvl9pPr>
          </a:lstStyle>
          <a:p/>
        </p:txBody>
      </p:sp>
      <p:sp>
        <p:nvSpPr>
          <p:cNvPr id="1070" name="Google Shape;1070;p140"/>
          <p:cNvSpPr txBox="1"/>
          <p:nvPr>
            <p:ph idx="1" type="body"/>
          </p:nvPr>
        </p:nvSpPr>
        <p:spPr>
          <a:xfrm>
            <a:off x="1280475" y="2626225"/>
            <a:ext cx="6310800" cy="2047800"/>
          </a:xfrm>
          <a:prstGeom prst="rect">
            <a:avLst/>
          </a:prstGeom>
          <a:noFill/>
          <a:ln>
            <a:noFill/>
          </a:ln>
        </p:spPr>
        <p:txBody>
          <a:bodyPr anchorCtr="0" anchor="t" bIns="91425" lIns="91425" spcFirstLastPara="1" rIns="91425" wrap="square" tIns="91425">
            <a:noAutofit/>
          </a:bodyPr>
          <a:lstStyle>
            <a:lvl1pPr indent="-285750" lvl="0" marL="457200">
              <a:lnSpc>
                <a:spcPct val="115000"/>
              </a:lnSpc>
              <a:spcBef>
                <a:spcPts val="0"/>
              </a:spcBef>
              <a:spcAft>
                <a:spcPts val="0"/>
              </a:spcAft>
              <a:buClr>
                <a:srgbClr val="999999"/>
              </a:buClr>
              <a:buSzPts val="900"/>
              <a:buFont typeface="Montserrat Medium"/>
              <a:buChar char="●"/>
              <a:defRPr sz="900">
                <a:solidFill>
                  <a:srgbClr val="999999"/>
                </a:solidFill>
                <a:latin typeface="Montserrat Medium"/>
                <a:ea typeface="Montserrat Medium"/>
                <a:cs typeface="Montserrat Medium"/>
                <a:sym typeface="Montserrat Medium"/>
              </a:defRPr>
            </a:lvl1pPr>
            <a:lvl2pPr indent="-285750" lvl="1" marL="914400">
              <a:lnSpc>
                <a:spcPct val="115000"/>
              </a:lnSpc>
              <a:spcBef>
                <a:spcPts val="0"/>
              </a:spcBef>
              <a:spcAft>
                <a:spcPts val="0"/>
              </a:spcAft>
              <a:buClr>
                <a:srgbClr val="999999"/>
              </a:buClr>
              <a:buSzPts val="900"/>
              <a:buFont typeface="Montserrat Medium"/>
              <a:buChar char="○"/>
              <a:defRPr sz="900">
                <a:solidFill>
                  <a:srgbClr val="999999"/>
                </a:solidFill>
                <a:latin typeface="Montserrat Medium"/>
                <a:ea typeface="Montserrat Medium"/>
                <a:cs typeface="Montserrat Medium"/>
                <a:sym typeface="Montserrat Medium"/>
              </a:defRPr>
            </a:lvl2pPr>
            <a:lvl3pPr indent="-285750" lvl="2" marL="1371600">
              <a:lnSpc>
                <a:spcPct val="115000"/>
              </a:lnSpc>
              <a:spcBef>
                <a:spcPts val="0"/>
              </a:spcBef>
              <a:spcAft>
                <a:spcPts val="0"/>
              </a:spcAft>
              <a:buClr>
                <a:srgbClr val="999999"/>
              </a:buClr>
              <a:buSzPts val="900"/>
              <a:buFont typeface="Montserrat Medium"/>
              <a:buChar char="■"/>
              <a:defRPr sz="900">
                <a:solidFill>
                  <a:srgbClr val="999999"/>
                </a:solidFill>
                <a:latin typeface="Montserrat Medium"/>
                <a:ea typeface="Montserrat Medium"/>
                <a:cs typeface="Montserrat Medium"/>
                <a:sym typeface="Montserrat Medium"/>
              </a:defRPr>
            </a:lvl3pPr>
            <a:lvl4pPr indent="-285750" lvl="3" marL="1828800">
              <a:lnSpc>
                <a:spcPct val="115000"/>
              </a:lnSpc>
              <a:spcBef>
                <a:spcPts val="0"/>
              </a:spcBef>
              <a:spcAft>
                <a:spcPts val="0"/>
              </a:spcAft>
              <a:buClr>
                <a:srgbClr val="999999"/>
              </a:buClr>
              <a:buSzPts val="900"/>
              <a:buFont typeface="Montserrat Medium"/>
              <a:buChar char="●"/>
              <a:defRPr sz="900">
                <a:solidFill>
                  <a:srgbClr val="999999"/>
                </a:solidFill>
                <a:latin typeface="Montserrat Medium"/>
                <a:ea typeface="Montserrat Medium"/>
                <a:cs typeface="Montserrat Medium"/>
                <a:sym typeface="Montserrat Medium"/>
              </a:defRPr>
            </a:lvl4pPr>
            <a:lvl5pPr indent="-285750" lvl="4" marL="2286000">
              <a:lnSpc>
                <a:spcPct val="115000"/>
              </a:lnSpc>
              <a:spcBef>
                <a:spcPts val="0"/>
              </a:spcBef>
              <a:spcAft>
                <a:spcPts val="0"/>
              </a:spcAft>
              <a:buClr>
                <a:srgbClr val="999999"/>
              </a:buClr>
              <a:buSzPts val="900"/>
              <a:buFont typeface="Montserrat Medium"/>
              <a:buChar char="○"/>
              <a:defRPr sz="900">
                <a:solidFill>
                  <a:srgbClr val="999999"/>
                </a:solidFill>
                <a:latin typeface="Montserrat Medium"/>
                <a:ea typeface="Montserrat Medium"/>
                <a:cs typeface="Montserrat Medium"/>
                <a:sym typeface="Montserrat Medium"/>
              </a:defRPr>
            </a:lvl5pPr>
            <a:lvl6pPr indent="-285750" lvl="5" marL="2743200">
              <a:lnSpc>
                <a:spcPct val="115000"/>
              </a:lnSpc>
              <a:spcBef>
                <a:spcPts val="0"/>
              </a:spcBef>
              <a:spcAft>
                <a:spcPts val="0"/>
              </a:spcAft>
              <a:buClr>
                <a:srgbClr val="999999"/>
              </a:buClr>
              <a:buSzPts val="900"/>
              <a:buFont typeface="Montserrat Medium"/>
              <a:buChar char="■"/>
              <a:defRPr sz="900">
                <a:solidFill>
                  <a:srgbClr val="999999"/>
                </a:solidFill>
                <a:latin typeface="Montserrat Medium"/>
                <a:ea typeface="Montserrat Medium"/>
                <a:cs typeface="Montserrat Medium"/>
                <a:sym typeface="Montserrat Medium"/>
              </a:defRPr>
            </a:lvl6pPr>
            <a:lvl7pPr indent="-285750" lvl="6" marL="3200400">
              <a:lnSpc>
                <a:spcPct val="115000"/>
              </a:lnSpc>
              <a:spcBef>
                <a:spcPts val="0"/>
              </a:spcBef>
              <a:spcAft>
                <a:spcPts val="0"/>
              </a:spcAft>
              <a:buClr>
                <a:srgbClr val="999999"/>
              </a:buClr>
              <a:buSzPts val="900"/>
              <a:buFont typeface="Montserrat Medium"/>
              <a:buChar char="●"/>
              <a:defRPr sz="900">
                <a:solidFill>
                  <a:srgbClr val="999999"/>
                </a:solidFill>
                <a:latin typeface="Montserrat Medium"/>
                <a:ea typeface="Montserrat Medium"/>
                <a:cs typeface="Montserrat Medium"/>
                <a:sym typeface="Montserrat Medium"/>
              </a:defRPr>
            </a:lvl7pPr>
            <a:lvl8pPr indent="-285750" lvl="7" marL="3657600">
              <a:lnSpc>
                <a:spcPct val="115000"/>
              </a:lnSpc>
              <a:spcBef>
                <a:spcPts val="0"/>
              </a:spcBef>
              <a:spcAft>
                <a:spcPts val="0"/>
              </a:spcAft>
              <a:buClr>
                <a:srgbClr val="999999"/>
              </a:buClr>
              <a:buSzPts val="900"/>
              <a:buFont typeface="Montserrat Medium"/>
              <a:buChar char="○"/>
              <a:defRPr sz="900">
                <a:solidFill>
                  <a:srgbClr val="999999"/>
                </a:solidFill>
                <a:latin typeface="Montserrat Medium"/>
                <a:ea typeface="Montserrat Medium"/>
                <a:cs typeface="Montserrat Medium"/>
                <a:sym typeface="Montserrat Medium"/>
              </a:defRPr>
            </a:lvl8pPr>
            <a:lvl9pPr indent="-285750" lvl="8" marL="4114800">
              <a:lnSpc>
                <a:spcPct val="115000"/>
              </a:lnSpc>
              <a:spcBef>
                <a:spcPts val="0"/>
              </a:spcBef>
              <a:spcAft>
                <a:spcPts val="0"/>
              </a:spcAft>
              <a:buClr>
                <a:srgbClr val="999999"/>
              </a:buClr>
              <a:buSzPts val="900"/>
              <a:buFont typeface="Montserrat Medium"/>
              <a:buChar char="■"/>
              <a:defRPr sz="900">
                <a:solidFill>
                  <a:srgbClr val="999999"/>
                </a:solidFill>
                <a:latin typeface="Montserrat Medium"/>
                <a:ea typeface="Montserrat Medium"/>
                <a:cs typeface="Montserrat Medium"/>
                <a:sym typeface="Montserrat Medium"/>
              </a:defRPr>
            </a:lvl9pPr>
          </a:lstStyle>
          <a:p/>
        </p:txBody>
      </p:sp>
    </p:spTree>
  </p:cSld>
  <p:clrMap accent1="accent1" accent2="accent2" accent3="accent3" accent4="accent4" accent5="accent5" accent6="accent6" bg1="lt1" bg2="dk2" tx1="dk1" tx2="lt2" folHlink="folHlink" hlink="hlink"/>
  <p:sldLayoutIdLst>
    <p:sldLayoutId id="2147483781" r:id="rId1"/>
    <p:sldLayoutId id="2147483782" r:id="rId2"/>
    <p:sldLayoutId id="2147483783" r:id="rId3"/>
    <p:sldLayoutId id="2147483784" r:id="rId4"/>
    <p:sldLayoutId id="2147483785" r:id="rId5"/>
    <p:sldLayoutId id="2147483786" r:id="rId6"/>
    <p:sldLayoutId id="2147483787" r:id="rId7"/>
    <p:sldLayoutId id="2147483788" r:id="rId8"/>
    <p:sldLayoutId id="2147483789" r:id="rId9"/>
    <p:sldLayoutId id="2147483790" r:id="rId10"/>
    <p:sldLayoutId id="2147483791" r:id="rId11"/>
    <p:sldLayoutId id="2147483792" r:id="rId12"/>
    <p:sldLayoutId id="2147483793" r:id="rId13"/>
    <p:sldLayoutId id="2147483794" r:id="rId14"/>
    <p:sldLayoutId id="2147483795" r:id="rId15"/>
    <p:sldLayoutId id="2147483796" r:id="rId16"/>
    <p:sldLayoutId id="2147483797" r:id="rId17"/>
    <p:sldLayoutId id="2147483798" r:id="rId18"/>
    <p:sldLayoutId id="2147483799" r:id="rId19"/>
    <p:sldLayoutId id="2147483800" r:id="rId20"/>
    <p:sldLayoutId id="2147483801" r:id="rId21"/>
    <p:sldLayoutId id="2147483802" r:id="rId22"/>
    <p:sldLayoutId id="2147483803" r:id="rId23"/>
    <p:sldLayoutId id="2147483804" r:id="rId24"/>
    <p:sldLayoutId id="2147483805" r:id="rId25"/>
    <p:sldLayoutId id="2147483806" r:id="rId26"/>
    <p:sldLayoutId id="2147483807" r:id="rId27"/>
    <p:sldLayoutId id="2147483808" r:id="rId28"/>
    <p:sldLayoutId id="2147483809" r:id="rId29"/>
    <p:sldLayoutId id="2147483810" r:id="rId30"/>
    <p:sldLayoutId id="2147483811" r:id="rId31"/>
    <p:sldLayoutId id="2147483812" r:id="rId32"/>
    <p:sldLayoutId id="2147483813" r:id="rId33"/>
    <p:sldLayoutId id="2147483814" r:id="rId34"/>
    <p:sldLayoutId id="2147483815" r:id="rId35"/>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extLst>
    <p:ext uri="{27BBF7A9-308A-43DC-89C8-2F10F3537804}">
      <p15:sldGuideLst>
        <p15:guide id="1" orient="horz" pos="132">
          <p15:clr>
            <a:srgbClr val="EA4335"/>
          </p15:clr>
        </p15:guide>
        <p15:guide id="2" orient="horz" pos="3108">
          <p15:clr>
            <a:srgbClr val="EA4335"/>
          </p15:clr>
        </p15:guide>
        <p15:guide id="3" pos="5627">
          <p15:clr>
            <a:srgbClr val="EA4335"/>
          </p15:clr>
        </p15:guide>
        <p15:guide id="4" pos="133">
          <p15:clr>
            <a:srgbClr val="EA4335"/>
          </p15:clr>
        </p15:guide>
        <p15:guide id="5" pos="2880">
          <p15:clr>
            <a:srgbClr val="EA4335"/>
          </p15:clr>
        </p15:guide>
        <p15:guide id="6" orient="horz" pos="1622">
          <p15:clr>
            <a:srgbClr val="EA4335"/>
          </p15:clr>
        </p15:guide>
        <p15:guide id="7" pos="600">
          <p15:clr>
            <a:srgbClr val="EA4335"/>
          </p15:clr>
        </p15:guide>
        <p15:guide id="8" pos="1066">
          <p15:clr>
            <a:srgbClr val="EA4335"/>
          </p15:clr>
        </p15:guide>
        <p15:guide id="9" pos="1533">
          <p15:clr>
            <a:srgbClr val="EA4335"/>
          </p15:clr>
        </p15:guide>
        <p15:guide id="10" pos="2000">
          <p15:clr>
            <a:srgbClr val="EA4335"/>
          </p15:clr>
        </p15:guide>
        <p15:guide id="11" pos="2466">
          <p15:clr>
            <a:srgbClr val="EA4335"/>
          </p15:clr>
        </p15:guide>
        <p15:guide id="12" pos="2933">
          <p15:clr>
            <a:srgbClr val="EA4335"/>
          </p15:clr>
        </p15:guide>
        <p15:guide id="13" pos="3399">
          <p15:clr>
            <a:srgbClr val="EA4335"/>
          </p15:clr>
        </p15:guide>
        <p15:guide id="14" pos="3866">
          <p15:clr>
            <a:srgbClr val="EA4335"/>
          </p15:clr>
        </p15:guide>
        <p15:guide id="15" pos="4332">
          <p15:clr>
            <a:srgbClr val="EA4335"/>
          </p15:clr>
        </p15:guide>
        <p15:guide id="16" pos="4799">
          <p15:clr>
            <a:srgbClr val="EA4335"/>
          </p15:clr>
        </p15:guide>
        <p15:guide id="17" pos="5265">
          <p15:clr>
            <a:srgbClr val="EA4335"/>
          </p15:clr>
        </p15:guide>
        <p15:guide id="18" pos="5160">
          <p15:clr>
            <a:srgbClr val="EA4335"/>
          </p15:clr>
        </p15:guide>
        <p15:guide id="19" pos="4694">
          <p15:clr>
            <a:srgbClr val="EA4335"/>
          </p15:clr>
        </p15:guide>
        <p15:guide id="20" pos="4227">
          <p15:clr>
            <a:srgbClr val="EA4335"/>
          </p15:clr>
        </p15:guide>
        <p15:guide id="21" pos="3761">
          <p15:clr>
            <a:srgbClr val="EA4335"/>
          </p15:clr>
        </p15:guide>
        <p15:guide id="22" pos="3294">
          <p15:clr>
            <a:srgbClr val="EA4335"/>
          </p15:clr>
        </p15:guide>
        <p15:guide id="23" pos="2827">
          <p15:clr>
            <a:srgbClr val="EA4335"/>
          </p15:clr>
        </p15:guide>
        <p15:guide id="24" pos="2361">
          <p15:clr>
            <a:srgbClr val="EA4335"/>
          </p15:clr>
        </p15:guide>
        <p15:guide id="25" pos="1894">
          <p15:clr>
            <a:srgbClr val="EA4335"/>
          </p15:clr>
        </p15:guide>
        <p15:guide id="26" pos="1428">
          <p15:clr>
            <a:srgbClr val="EA4335"/>
          </p15:clr>
        </p15:guide>
        <p15:guide id="27" pos="961">
          <p15:clr>
            <a:srgbClr val="EA4335"/>
          </p15:clr>
        </p15:guide>
        <p15:guide id="28" pos="495">
          <p15:clr>
            <a:srgbClr val="EA4335"/>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02.xml"/><Relationship Id="rId2" Type="http://schemas.openxmlformats.org/officeDocument/2006/relationships/notesSlide" Target="../notesSlides/notesSlide1.xml"/><Relationship Id="rId3" Type="http://schemas.openxmlformats.org/officeDocument/2006/relationships/image" Target="../media/image35.png"/><Relationship Id="rId4" Type="http://schemas.openxmlformats.org/officeDocument/2006/relationships/image" Target="../media/image34.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59.xml"/><Relationship Id="rId2" Type="http://schemas.openxmlformats.org/officeDocument/2006/relationships/notesSlide" Target="../notesSlides/notesSlide10.xml"/><Relationship Id="rId3" Type="http://schemas.openxmlformats.org/officeDocument/2006/relationships/image" Target="../media/image40.png"/><Relationship Id="rId4" Type="http://schemas.openxmlformats.org/officeDocument/2006/relationships/image" Target="../media/image36.png"/><Relationship Id="rId5" Type="http://schemas.openxmlformats.org/officeDocument/2006/relationships/image" Target="../media/image33.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53.xml"/><Relationship Id="rId2" Type="http://schemas.openxmlformats.org/officeDocument/2006/relationships/notesSlide" Target="../notesSlides/notesSlide11.xml"/><Relationship Id="rId3" Type="http://schemas.openxmlformats.org/officeDocument/2006/relationships/image" Target="../media/image43.png"/><Relationship Id="rId4" Type="http://schemas.openxmlformats.org/officeDocument/2006/relationships/image" Target="../media/image44.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59.xml"/><Relationship Id="rId2" Type="http://schemas.openxmlformats.org/officeDocument/2006/relationships/notesSlide" Target="../notesSlides/notesSlide12.xml"/><Relationship Id="rId3" Type="http://schemas.openxmlformats.org/officeDocument/2006/relationships/image" Target="../media/image59.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59.xml"/><Relationship Id="rId2" Type="http://schemas.openxmlformats.org/officeDocument/2006/relationships/notesSlide" Target="../notesSlides/notesSlide13.xml"/><Relationship Id="rId3" Type="http://schemas.openxmlformats.org/officeDocument/2006/relationships/image" Target="../media/image41.png"/><Relationship Id="rId4" Type="http://schemas.openxmlformats.org/officeDocument/2006/relationships/image" Target="../media/image42.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59.xml"/><Relationship Id="rId2" Type="http://schemas.openxmlformats.org/officeDocument/2006/relationships/notesSlide" Target="../notesSlides/notesSlide14.xml"/><Relationship Id="rId3" Type="http://schemas.openxmlformats.org/officeDocument/2006/relationships/image" Target="../media/image42.png"/><Relationship Id="rId4" Type="http://schemas.openxmlformats.org/officeDocument/2006/relationships/image" Target="../media/image46.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59.xml"/><Relationship Id="rId2" Type="http://schemas.openxmlformats.org/officeDocument/2006/relationships/notesSlide" Target="../notesSlides/notesSlide15.xml"/><Relationship Id="rId3" Type="http://schemas.openxmlformats.org/officeDocument/2006/relationships/image" Target="../media/image53.gif"/></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59.xml"/><Relationship Id="rId2" Type="http://schemas.openxmlformats.org/officeDocument/2006/relationships/notesSlide" Target="../notesSlides/notesSlide16.xml"/><Relationship Id="rId3" Type="http://schemas.openxmlformats.org/officeDocument/2006/relationships/image" Target="../media/image57.png"/><Relationship Id="rId4" Type="http://schemas.openxmlformats.org/officeDocument/2006/relationships/image" Target="../media/image50.png"/><Relationship Id="rId5" Type="http://schemas.openxmlformats.org/officeDocument/2006/relationships/image" Target="../media/image49.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59.xml"/><Relationship Id="rId2" Type="http://schemas.openxmlformats.org/officeDocument/2006/relationships/notesSlide" Target="../notesSlides/notesSlide17.xml"/><Relationship Id="rId3" Type="http://schemas.openxmlformats.org/officeDocument/2006/relationships/image" Target="../media/image55.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59.xml"/><Relationship Id="rId2" Type="http://schemas.openxmlformats.org/officeDocument/2006/relationships/notesSlide" Target="../notesSlides/notesSlide18.xml"/><Relationship Id="rId3" Type="http://schemas.openxmlformats.org/officeDocument/2006/relationships/image" Target="../media/image48.png"/><Relationship Id="rId4" Type="http://schemas.openxmlformats.org/officeDocument/2006/relationships/image" Target="../media/image47.png"/><Relationship Id="rId5" Type="http://schemas.openxmlformats.org/officeDocument/2006/relationships/image" Target="../media/image64.png"/><Relationship Id="rId6" Type="http://schemas.openxmlformats.org/officeDocument/2006/relationships/image" Target="../media/image54.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59.xml"/><Relationship Id="rId2" Type="http://schemas.openxmlformats.org/officeDocument/2006/relationships/notesSlide" Target="../notesSlides/notesSlide19.xml"/><Relationship Id="rId3" Type="http://schemas.openxmlformats.org/officeDocument/2006/relationships/image" Target="../media/image60.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3.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59.xml"/><Relationship Id="rId2" Type="http://schemas.openxmlformats.org/officeDocument/2006/relationships/notesSlide" Target="../notesSlides/notesSlide20.xml"/><Relationship Id="rId3" Type="http://schemas.openxmlformats.org/officeDocument/2006/relationships/image" Target="../media/image48.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59.xml"/><Relationship Id="rId2" Type="http://schemas.openxmlformats.org/officeDocument/2006/relationships/notesSlide" Target="../notesSlides/notesSlide21.xml"/><Relationship Id="rId3" Type="http://schemas.openxmlformats.org/officeDocument/2006/relationships/image" Target="../media/image51.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59.xml"/><Relationship Id="rId2" Type="http://schemas.openxmlformats.org/officeDocument/2006/relationships/notesSlide" Target="../notesSlides/notesSlide22.xml"/><Relationship Id="rId3" Type="http://schemas.openxmlformats.org/officeDocument/2006/relationships/image" Target="../media/image68.gif"/><Relationship Id="rId4" Type="http://schemas.openxmlformats.org/officeDocument/2006/relationships/image" Target="../media/image63.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59.xml"/><Relationship Id="rId2" Type="http://schemas.openxmlformats.org/officeDocument/2006/relationships/notesSlide" Target="../notesSlides/notesSlide23.xml"/><Relationship Id="rId3" Type="http://schemas.openxmlformats.org/officeDocument/2006/relationships/image" Target="../media/image52.png"/><Relationship Id="rId4" Type="http://schemas.openxmlformats.org/officeDocument/2006/relationships/image" Target="../media/image70.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59.xml"/><Relationship Id="rId2" Type="http://schemas.openxmlformats.org/officeDocument/2006/relationships/notesSlide" Target="../notesSlides/notesSlide24.xml"/><Relationship Id="rId3" Type="http://schemas.openxmlformats.org/officeDocument/2006/relationships/image" Target="../media/image67.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59.xml"/><Relationship Id="rId2" Type="http://schemas.openxmlformats.org/officeDocument/2006/relationships/notesSlide" Target="../notesSlides/notesSlide25.xml"/><Relationship Id="rId3" Type="http://schemas.openxmlformats.org/officeDocument/2006/relationships/image" Target="../media/image61.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59.xml"/><Relationship Id="rId2" Type="http://schemas.openxmlformats.org/officeDocument/2006/relationships/notesSlide" Target="../notesSlides/notesSlide26.xml"/><Relationship Id="rId3" Type="http://schemas.openxmlformats.org/officeDocument/2006/relationships/image" Target="../media/image56.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41.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53.xml"/><Relationship Id="rId2" Type="http://schemas.openxmlformats.org/officeDocument/2006/relationships/notesSlide" Target="../notesSlides/notesSlide28.xml"/><Relationship Id="rId3" Type="http://schemas.openxmlformats.org/officeDocument/2006/relationships/image" Target="../media/image71.jp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53.xml"/><Relationship Id="rId2" Type="http://schemas.openxmlformats.org/officeDocument/2006/relationships/notesSlide" Target="../notesSlides/notesSlide29.xml"/><Relationship Id="rId3" Type="http://schemas.openxmlformats.org/officeDocument/2006/relationships/image" Target="../media/image134.gif"/></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1.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41.xml"/><Relationship Id="rId2"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63.xml"/><Relationship Id="rId2" Type="http://schemas.openxmlformats.org/officeDocument/2006/relationships/notesSlide" Target="../notesSlides/notesSlide31.xml"/><Relationship Id="rId3" Type="http://schemas.openxmlformats.org/officeDocument/2006/relationships/image" Target="../media/image69.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63.xml"/><Relationship Id="rId2" Type="http://schemas.openxmlformats.org/officeDocument/2006/relationships/notesSlide" Target="../notesSlides/notesSlide32.xml"/><Relationship Id="rId3" Type="http://schemas.openxmlformats.org/officeDocument/2006/relationships/image" Target="../media/image62.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63.xml"/><Relationship Id="rId2" Type="http://schemas.openxmlformats.org/officeDocument/2006/relationships/notesSlide" Target="../notesSlides/notesSlide33.xml"/><Relationship Id="rId3" Type="http://schemas.openxmlformats.org/officeDocument/2006/relationships/image" Target="../media/image58.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59.xml"/><Relationship Id="rId2" Type="http://schemas.openxmlformats.org/officeDocument/2006/relationships/notesSlide" Target="../notesSlides/notesSlide34.xml"/><Relationship Id="rId3" Type="http://schemas.openxmlformats.org/officeDocument/2006/relationships/image" Target="../media/image79.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59.xml"/><Relationship Id="rId2" Type="http://schemas.openxmlformats.org/officeDocument/2006/relationships/notesSlide" Target="../notesSlides/notesSlide35.xml"/><Relationship Id="rId3" Type="http://schemas.openxmlformats.org/officeDocument/2006/relationships/image" Target="../media/image65.png"/><Relationship Id="rId4" Type="http://schemas.openxmlformats.org/officeDocument/2006/relationships/image" Target="../media/image66.pn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53.xml"/><Relationship Id="rId2" Type="http://schemas.openxmlformats.org/officeDocument/2006/relationships/notesSlide" Target="../notesSlides/notesSlide36.xml"/><Relationship Id="rId3" Type="http://schemas.openxmlformats.org/officeDocument/2006/relationships/image" Target="../media/image72.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53.xml"/><Relationship Id="rId2" Type="http://schemas.openxmlformats.org/officeDocument/2006/relationships/notesSlide" Target="../notesSlides/notesSlide37.xml"/><Relationship Id="rId3" Type="http://schemas.openxmlformats.org/officeDocument/2006/relationships/image" Target="../media/image80.png"/><Relationship Id="rId4" Type="http://schemas.openxmlformats.org/officeDocument/2006/relationships/image" Target="../media/image76.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59.xml"/><Relationship Id="rId2" Type="http://schemas.openxmlformats.org/officeDocument/2006/relationships/notesSlide" Target="../notesSlides/notesSlide38.xml"/><Relationship Id="rId3" Type="http://schemas.openxmlformats.org/officeDocument/2006/relationships/image" Target="../media/image99.pn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59.xml"/><Relationship Id="rId2" Type="http://schemas.openxmlformats.org/officeDocument/2006/relationships/notesSlide" Target="../notesSlides/notesSlide39.xml"/><Relationship Id="rId3" Type="http://schemas.openxmlformats.org/officeDocument/2006/relationships/image" Target="../media/image77.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51.xml"/><Relationship Id="rId2" Type="http://schemas.openxmlformats.org/officeDocument/2006/relationships/notesSlide" Target="../notesSlides/notesSlide4.xml"/><Relationship Id="rId3" Type="http://schemas.openxmlformats.org/officeDocument/2006/relationships/image" Target="../media/image37.png"/><Relationship Id="rId4" Type="http://schemas.openxmlformats.org/officeDocument/2006/relationships/image" Target="../media/image39.pn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59.xml"/><Relationship Id="rId2" Type="http://schemas.openxmlformats.org/officeDocument/2006/relationships/notesSlide" Target="../notesSlides/notesSlide40.xml"/><Relationship Id="rId3" Type="http://schemas.openxmlformats.org/officeDocument/2006/relationships/image" Target="../media/image78.gif"/></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59.xml"/><Relationship Id="rId2" Type="http://schemas.openxmlformats.org/officeDocument/2006/relationships/notesSlide" Target="../notesSlides/notesSlide41.xml"/><Relationship Id="rId3" Type="http://schemas.openxmlformats.org/officeDocument/2006/relationships/image" Target="../media/image75.pn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59.xml"/><Relationship Id="rId2" Type="http://schemas.openxmlformats.org/officeDocument/2006/relationships/notesSlide" Target="../notesSlides/notesSlide42.xml"/><Relationship Id="rId3" Type="http://schemas.openxmlformats.org/officeDocument/2006/relationships/image" Target="../media/image73.pn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59.xml"/><Relationship Id="rId2" Type="http://schemas.openxmlformats.org/officeDocument/2006/relationships/notesSlide" Target="../notesSlides/notesSlide43.xml"/><Relationship Id="rId3" Type="http://schemas.openxmlformats.org/officeDocument/2006/relationships/image" Target="../media/image81.pn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59.xml"/><Relationship Id="rId2" Type="http://schemas.openxmlformats.org/officeDocument/2006/relationships/notesSlide" Target="../notesSlides/notesSlide44.xml"/><Relationship Id="rId3" Type="http://schemas.openxmlformats.org/officeDocument/2006/relationships/image" Target="../media/image74.png"/></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41.xml"/><Relationship Id="rId2" Type="http://schemas.openxmlformats.org/officeDocument/2006/relationships/notesSlide" Target="../notesSlides/notesSlide45.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13.xml"/><Relationship Id="rId2" Type="http://schemas.openxmlformats.org/officeDocument/2006/relationships/notesSlide" Target="../notesSlides/notesSlide46.xml"/><Relationship Id="rId3" Type="http://schemas.openxmlformats.org/officeDocument/2006/relationships/image" Target="../media/image82.png"/><Relationship Id="rId4" Type="http://schemas.openxmlformats.org/officeDocument/2006/relationships/image" Target="../media/image86.png"/></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23.xml"/><Relationship Id="rId2" Type="http://schemas.openxmlformats.org/officeDocument/2006/relationships/notesSlide" Target="../notesSlides/notesSlide47.xml"/><Relationship Id="rId3" Type="http://schemas.openxmlformats.org/officeDocument/2006/relationships/image" Target="../media/image87.png"/></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23.xml"/><Relationship Id="rId2" Type="http://schemas.openxmlformats.org/officeDocument/2006/relationships/notesSlide" Target="../notesSlides/notesSlide48.xml"/><Relationship Id="rId3" Type="http://schemas.openxmlformats.org/officeDocument/2006/relationships/image" Target="../media/image88.png"/></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19.xml"/><Relationship Id="rId2" Type="http://schemas.openxmlformats.org/officeDocument/2006/relationships/notesSlide" Target="../notesSlides/notesSlide49.xml"/><Relationship Id="rId3" Type="http://schemas.openxmlformats.org/officeDocument/2006/relationships/image" Target="../media/image84.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1.xml"/><Relationship Id="rId2" Type="http://schemas.openxmlformats.org/officeDocument/2006/relationships/notesSlide" Target="../notesSlides/notesSlide5.xml"/><Relationship Id="rId3" Type="http://schemas.openxmlformats.org/officeDocument/2006/relationships/image" Target="../media/image30.png"/></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13.xml"/><Relationship Id="rId2" Type="http://schemas.openxmlformats.org/officeDocument/2006/relationships/notesSlide" Target="../notesSlides/notesSlide50.xml"/><Relationship Id="rId3" Type="http://schemas.openxmlformats.org/officeDocument/2006/relationships/image" Target="../media/image94.png"/><Relationship Id="rId4" Type="http://schemas.openxmlformats.org/officeDocument/2006/relationships/image" Target="../media/image85.png"/><Relationship Id="rId5" Type="http://schemas.openxmlformats.org/officeDocument/2006/relationships/image" Target="../media/image83.png"/></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13.xml"/><Relationship Id="rId2" Type="http://schemas.openxmlformats.org/officeDocument/2006/relationships/notesSlide" Target="../notesSlides/notesSlide51.xml"/><Relationship Id="rId3" Type="http://schemas.openxmlformats.org/officeDocument/2006/relationships/image" Target="../media/image96.png"/><Relationship Id="rId4" Type="http://schemas.openxmlformats.org/officeDocument/2006/relationships/image" Target="../media/image95.png"/><Relationship Id="rId5" Type="http://schemas.openxmlformats.org/officeDocument/2006/relationships/image" Target="../media/image113.png"/></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41.xml"/><Relationship Id="rId2" Type="http://schemas.openxmlformats.org/officeDocument/2006/relationships/notesSlide" Target="../notesSlides/notesSlide5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53.xml"/><Relationship Id="rId2" Type="http://schemas.openxmlformats.org/officeDocument/2006/relationships/notesSlide" Target="../notesSlides/notesSlide53.xml"/><Relationship Id="rId3" Type="http://schemas.openxmlformats.org/officeDocument/2006/relationships/image" Target="../media/image92.png"/><Relationship Id="rId4" Type="http://schemas.openxmlformats.org/officeDocument/2006/relationships/image" Target="../media/image93.png"/></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53.xml"/><Relationship Id="rId2" Type="http://schemas.openxmlformats.org/officeDocument/2006/relationships/notesSlide" Target="../notesSlides/notesSlide54.xml"/><Relationship Id="rId3" Type="http://schemas.openxmlformats.org/officeDocument/2006/relationships/image" Target="../media/image108.png"/></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53.xml"/><Relationship Id="rId2" Type="http://schemas.openxmlformats.org/officeDocument/2006/relationships/notesSlide" Target="../notesSlides/notesSlide55.xml"/><Relationship Id="rId3" Type="http://schemas.openxmlformats.org/officeDocument/2006/relationships/image" Target="../media/image101.png"/></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53.xml"/><Relationship Id="rId2" Type="http://schemas.openxmlformats.org/officeDocument/2006/relationships/notesSlide" Target="../notesSlides/notesSlide56.xml"/><Relationship Id="rId3" Type="http://schemas.openxmlformats.org/officeDocument/2006/relationships/image" Target="../media/image135.gif"/></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41.xml"/><Relationship Id="rId2" Type="http://schemas.openxmlformats.org/officeDocument/2006/relationships/notesSlide" Target="../notesSlides/notesSlide57.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70.xml"/><Relationship Id="rId2" Type="http://schemas.openxmlformats.org/officeDocument/2006/relationships/notesSlide" Target="../notesSlides/notesSlide58.xml"/><Relationship Id="rId3" Type="http://schemas.openxmlformats.org/officeDocument/2006/relationships/image" Target="../media/image109.png"/><Relationship Id="rId4" Type="http://schemas.openxmlformats.org/officeDocument/2006/relationships/image" Target="../media/image112.png"/></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71.xml"/><Relationship Id="rId2" Type="http://schemas.openxmlformats.org/officeDocument/2006/relationships/notesSlide" Target="../notesSlides/notesSlide59.xml"/><Relationship Id="rId3" Type="http://schemas.openxmlformats.org/officeDocument/2006/relationships/image" Target="../media/image103.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51.xml"/><Relationship Id="rId2" Type="http://schemas.openxmlformats.org/officeDocument/2006/relationships/notesSlide" Target="../notesSlides/notesSlide6.xml"/><Relationship Id="rId3" Type="http://schemas.openxmlformats.org/officeDocument/2006/relationships/image" Target="../media/image38.png"/><Relationship Id="rId4" Type="http://schemas.openxmlformats.org/officeDocument/2006/relationships/image" Target="../media/image32.png"/><Relationship Id="rId5" Type="http://schemas.openxmlformats.org/officeDocument/2006/relationships/image" Target="../media/image29.png"/><Relationship Id="rId6" Type="http://schemas.openxmlformats.org/officeDocument/2006/relationships/image" Target="../media/image45.png"/></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71.xml"/><Relationship Id="rId2" Type="http://schemas.openxmlformats.org/officeDocument/2006/relationships/notesSlide" Target="../notesSlides/notesSlide60.xml"/><Relationship Id="rId3" Type="http://schemas.openxmlformats.org/officeDocument/2006/relationships/image" Target="../media/image104.png"/></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63.xml"/><Relationship Id="rId2" Type="http://schemas.openxmlformats.org/officeDocument/2006/relationships/notesSlide" Target="../notesSlides/notesSlide61.xml"/><Relationship Id="rId3" Type="http://schemas.openxmlformats.org/officeDocument/2006/relationships/image" Target="../media/image110.png"/><Relationship Id="rId4" Type="http://schemas.openxmlformats.org/officeDocument/2006/relationships/image" Target="../media/image105.png"/><Relationship Id="rId5" Type="http://schemas.openxmlformats.org/officeDocument/2006/relationships/image" Target="../media/image123.png"/><Relationship Id="rId6" Type="http://schemas.openxmlformats.org/officeDocument/2006/relationships/image" Target="../media/image107.png"/></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64.xml"/><Relationship Id="rId2" Type="http://schemas.openxmlformats.org/officeDocument/2006/relationships/notesSlide" Target="../notesSlides/notesSlide6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71.xml"/><Relationship Id="rId2" Type="http://schemas.openxmlformats.org/officeDocument/2006/relationships/notesSlide" Target="../notesSlides/notesSlide63.xml"/><Relationship Id="rId3" Type="http://schemas.openxmlformats.org/officeDocument/2006/relationships/image" Target="../media/image106.png"/></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71.xml"/><Relationship Id="rId2" Type="http://schemas.openxmlformats.org/officeDocument/2006/relationships/notesSlide" Target="../notesSlides/notesSlide64.xml"/><Relationship Id="rId3" Type="http://schemas.openxmlformats.org/officeDocument/2006/relationships/image" Target="../media/image88.png"/></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164.xml"/><Relationship Id="rId2" Type="http://schemas.openxmlformats.org/officeDocument/2006/relationships/notesSlide" Target="../notesSlides/notesSlide65.xml"/><Relationship Id="rId3" Type="http://schemas.openxmlformats.org/officeDocument/2006/relationships/image" Target="../media/image117.jpg"/><Relationship Id="rId4" Type="http://schemas.openxmlformats.org/officeDocument/2006/relationships/image" Target="../media/image111.png"/><Relationship Id="rId5" Type="http://schemas.openxmlformats.org/officeDocument/2006/relationships/image" Target="../media/image116.png"/></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41.xml"/><Relationship Id="rId2" Type="http://schemas.openxmlformats.org/officeDocument/2006/relationships/notesSlide" Target="../notesSlides/notesSlide66.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94.xml"/><Relationship Id="rId2" Type="http://schemas.openxmlformats.org/officeDocument/2006/relationships/notesSlide" Target="../notesSlides/notesSlide67.xml"/><Relationship Id="rId3" Type="http://schemas.openxmlformats.org/officeDocument/2006/relationships/image" Target="../media/image121.png"/></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94.xml"/><Relationship Id="rId2" Type="http://schemas.openxmlformats.org/officeDocument/2006/relationships/notesSlide" Target="../notesSlides/notesSlide68.xml"/><Relationship Id="rId3" Type="http://schemas.openxmlformats.org/officeDocument/2006/relationships/image" Target="../media/image114.png"/></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94.xml"/><Relationship Id="rId2" Type="http://schemas.openxmlformats.org/officeDocument/2006/relationships/notesSlide" Target="../notesSlides/notesSlide69.xml"/><Relationship Id="rId3" Type="http://schemas.openxmlformats.org/officeDocument/2006/relationships/image" Target="../media/image114.png"/><Relationship Id="rId4" Type="http://schemas.openxmlformats.org/officeDocument/2006/relationships/image" Target="../media/image124.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51.xml"/><Relationship Id="rId2" Type="http://schemas.openxmlformats.org/officeDocument/2006/relationships/notesSlide" Target="../notesSlides/notesSlide7.xml"/><Relationship Id="rId3" Type="http://schemas.openxmlformats.org/officeDocument/2006/relationships/image" Target="../media/image31.png"/></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94.xml"/><Relationship Id="rId2" Type="http://schemas.openxmlformats.org/officeDocument/2006/relationships/notesSlide" Target="../notesSlides/notesSlide70.xml"/><Relationship Id="rId3" Type="http://schemas.openxmlformats.org/officeDocument/2006/relationships/image" Target="../media/image118.png"/><Relationship Id="rId4" Type="http://schemas.openxmlformats.org/officeDocument/2006/relationships/image" Target="../media/image119.png"/><Relationship Id="rId5" Type="http://schemas.openxmlformats.org/officeDocument/2006/relationships/image" Target="../media/image122.png"/></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94.xml"/><Relationship Id="rId2" Type="http://schemas.openxmlformats.org/officeDocument/2006/relationships/notesSlide" Target="../notesSlides/notesSlide71.xml"/><Relationship Id="rId3" Type="http://schemas.openxmlformats.org/officeDocument/2006/relationships/image" Target="../media/image133.gif"/></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59.xml"/><Relationship Id="rId2" Type="http://schemas.openxmlformats.org/officeDocument/2006/relationships/notesSlide" Target="../notesSlides/notesSlide72.xml"/><Relationship Id="rId3" Type="http://schemas.openxmlformats.org/officeDocument/2006/relationships/image" Target="../media/image131.png"/></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59.xml"/><Relationship Id="rId2" Type="http://schemas.openxmlformats.org/officeDocument/2006/relationships/notesSlide" Target="../notesSlides/notesSlide73.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94.xml"/><Relationship Id="rId2" Type="http://schemas.openxmlformats.org/officeDocument/2006/relationships/notesSlide" Target="../notesSlides/notesSlide74.xml"/><Relationship Id="rId3" Type="http://schemas.openxmlformats.org/officeDocument/2006/relationships/image" Target="../media/image129.png"/></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94.xml"/><Relationship Id="rId2" Type="http://schemas.openxmlformats.org/officeDocument/2006/relationships/notesSlide" Target="../notesSlides/notesSlide75.xml"/><Relationship Id="rId3" Type="http://schemas.openxmlformats.org/officeDocument/2006/relationships/image" Target="../media/image130.png"/></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90.xml"/><Relationship Id="rId2" Type="http://schemas.openxmlformats.org/officeDocument/2006/relationships/notesSlide" Target="../notesSlides/notesSlide76.xml"/><Relationship Id="rId3" Type="http://schemas.openxmlformats.org/officeDocument/2006/relationships/image" Target="../media/image125.png"/><Relationship Id="rId4" Type="http://schemas.openxmlformats.org/officeDocument/2006/relationships/image" Target="../media/image132.png"/></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72.xml"/><Relationship Id="rId2" Type="http://schemas.openxmlformats.org/officeDocument/2006/relationships/notesSlide" Target="../notesSlides/notesSlide77.xml"/><Relationship Id="rId3" Type="http://schemas.openxmlformats.org/officeDocument/2006/relationships/image" Target="../media/image126.png"/></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72.xml"/><Relationship Id="rId2" Type="http://schemas.openxmlformats.org/officeDocument/2006/relationships/notesSlide" Target="../notesSlides/notesSlide78.xml"/><Relationship Id="rId3" Type="http://schemas.openxmlformats.org/officeDocument/2006/relationships/image" Target="../media/image128.png"/></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72.xml"/><Relationship Id="rId2" Type="http://schemas.openxmlformats.org/officeDocument/2006/relationships/notesSlide" Target="../notesSlides/notesSlide79.xml"/><Relationship Id="rId3" Type="http://schemas.openxmlformats.org/officeDocument/2006/relationships/image" Target="../media/image120.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51.xml"/><Relationship Id="rId2" Type="http://schemas.openxmlformats.org/officeDocument/2006/relationships/notesSlide" Target="../notesSlides/notesSlide8.xml"/><Relationship Id="rId3" Type="http://schemas.openxmlformats.org/officeDocument/2006/relationships/image" Target="../media/image31.png"/></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63.xml"/><Relationship Id="rId2" Type="http://schemas.openxmlformats.org/officeDocument/2006/relationships/notesSlide" Target="../notesSlides/notesSlide80.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124.xml"/><Relationship Id="rId2" Type="http://schemas.openxmlformats.org/officeDocument/2006/relationships/notesSlide" Target="../notesSlides/notesSlide81.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82.xml"/><Relationship Id="rId3" Type="http://schemas.openxmlformats.org/officeDocument/2006/relationships/image" Target="../media/image127.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51.xml"/><Relationship Id="rId2" Type="http://schemas.openxmlformats.org/officeDocument/2006/relationships/notesSlide" Target="../notesSlides/notesSlide9.xml"/><Relationship Id="rId3" Type="http://schemas.openxmlformats.org/officeDocument/2006/relationships/image" Target="../media/image28.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05" name="Shape 1405"/>
        <p:cNvGrpSpPr/>
        <p:nvPr/>
      </p:nvGrpSpPr>
      <p:grpSpPr>
        <a:xfrm>
          <a:off x="0" y="0"/>
          <a:ext cx="0" cy="0"/>
          <a:chOff x="0" y="0"/>
          <a:chExt cx="0" cy="0"/>
        </a:xfrm>
      </p:grpSpPr>
      <p:sp>
        <p:nvSpPr>
          <p:cNvPr id="1406" name="Google Shape;1406;p176"/>
          <p:cNvSpPr txBox="1"/>
          <p:nvPr>
            <p:ph type="ctrTitle"/>
          </p:nvPr>
        </p:nvSpPr>
        <p:spPr>
          <a:xfrm>
            <a:off x="476150" y="1579750"/>
            <a:ext cx="2698200" cy="458400"/>
          </a:xfrm>
          <a:prstGeom prst="rect">
            <a:avLst/>
          </a:prstGeom>
        </p:spPr>
        <p:txBody>
          <a:bodyPr anchorCtr="0" anchor="t" bIns="45725" lIns="0" spcFirstLastPara="1" rIns="45725" wrap="square" tIns="45725">
            <a:noAutofit/>
          </a:bodyPr>
          <a:lstStyle/>
          <a:p>
            <a:pPr indent="0" lvl="0" marL="0" rtl="0" algn="l">
              <a:spcBef>
                <a:spcPts val="0"/>
              </a:spcBef>
              <a:spcAft>
                <a:spcPts val="0"/>
              </a:spcAft>
              <a:buNone/>
            </a:pPr>
            <a:r>
              <a:rPr b="1" lang="en">
                <a:latin typeface="Montserrat"/>
                <a:ea typeface="Montserrat"/>
                <a:cs typeface="Montserrat"/>
                <a:sym typeface="Montserrat"/>
              </a:rPr>
              <a:t>Flying </a:t>
            </a:r>
            <a:endParaRPr b="1">
              <a:latin typeface="Montserrat"/>
              <a:ea typeface="Montserrat"/>
              <a:cs typeface="Montserrat"/>
              <a:sym typeface="Montserrat"/>
            </a:endParaRPr>
          </a:p>
          <a:p>
            <a:pPr indent="0" lvl="0" marL="0" rtl="0" algn="l">
              <a:spcBef>
                <a:spcPts val="0"/>
              </a:spcBef>
              <a:spcAft>
                <a:spcPts val="0"/>
              </a:spcAft>
              <a:buNone/>
            </a:pPr>
            <a:r>
              <a:rPr b="1" lang="en">
                <a:latin typeface="Montserrat"/>
                <a:ea typeface="Montserrat"/>
                <a:cs typeface="Montserrat"/>
                <a:sym typeface="Montserrat"/>
              </a:rPr>
              <a:t>Skydio</a:t>
            </a:r>
            <a:r>
              <a:rPr b="1" lang="en">
                <a:latin typeface="Montserrat"/>
                <a:ea typeface="Montserrat"/>
                <a:cs typeface="Montserrat"/>
                <a:sym typeface="Montserrat"/>
              </a:rPr>
              <a:t> X10D</a:t>
            </a:r>
            <a:endParaRPr b="1" sz="2900">
              <a:latin typeface="Montserrat"/>
              <a:ea typeface="Montserrat"/>
              <a:cs typeface="Montserrat"/>
              <a:sym typeface="Montserrat"/>
            </a:endParaRPr>
          </a:p>
        </p:txBody>
      </p:sp>
      <p:pic>
        <p:nvPicPr>
          <p:cNvPr id="1407" name="Google Shape;1407;p176"/>
          <p:cNvPicPr preferRelativeResize="0"/>
          <p:nvPr/>
        </p:nvPicPr>
        <p:blipFill rotWithShape="1">
          <a:blip r:embed="rId3">
            <a:alphaModFix/>
          </a:blip>
          <a:srcRect b="11214" l="3859" r="4034" t="10691"/>
          <a:stretch/>
        </p:blipFill>
        <p:spPr>
          <a:xfrm>
            <a:off x="476150" y="594650"/>
            <a:ext cx="1099381" cy="310950"/>
          </a:xfrm>
          <a:prstGeom prst="rect">
            <a:avLst/>
          </a:prstGeom>
          <a:noFill/>
          <a:ln>
            <a:noFill/>
          </a:ln>
        </p:spPr>
      </p:pic>
      <p:pic>
        <p:nvPicPr>
          <p:cNvPr id="1408" name="Google Shape;1408;p176"/>
          <p:cNvPicPr preferRelativeResize="0"/>
          <p:nvPr/>
        </p:nvPicPr>
        <p:blipFill rotWithShape="1">
          <a:blip r:embed="rId4">
            <a:alphaModFix/>
          </a:blip>
          <a:srcRect b="0" l="8204" r="6515" t="0"/>
          <a:stretch/>
        </p:blipFill>
        <p:spPr>
          <a:xfrm>
            <a:off x="2718050" y="89205"/>
            <a:ext cx="6425948" cy="5143501"/>
          </a:xfrm>
          <a:prstGeom prst="rect">
            <a:avLst/>
          </a:prstGeom>
          <a:noFill/>
          <a:ln>
            <a:noFill/>
          </a:ln>
        </p:spPr>
      </p:pic>
      <p:sp>
        <p:nvSpPr>
          <p:cNvPr id="1409" name="Google Shape;1409;p176"/>
          <p:cNvSpPr txBox="1"/>
          <p:nvPr/>
        </p:nvSpPr>
        <p:spPr>
          <a:xfrm>
            <a:off x="476150" y="4537700"/>
            <a:ext cx="2962500" cy="311100"/>
          </a:xfrm>
          <a:prstGeom prst="rect">
            <a:avLst/>
          </a:prstGeom>
          <a:noFill/>
          <a:ln>
            <a:noFill/>
          </a:ln>
        </p:spPr>
        <p:txBody>
          <a:bodyPr anchorCtr="0" anchor="t" bIns="45725" lIns="0" spcFirstLastPara="1" rIns="45725" wrap="square" tIns="0">
            <a:noAutofit/>
          </a:bodyPr>
          <a:lstStyle/>
          <a:p>
            <a:pPr indent="0" lvl="0" marL="0" rtl="0" algn="l">
              <a:lnSpc>
                <a:spcPct val="130000"/>
              </a:lnSpc>
              <a:spcBef>
                <a:spcPts val="0"/>
              </a:spcBef>
              <a:spcAft>
                <a:spcPts val="0"/>
              </a:spcAft>
              <a:buNone/>
            </a:pPr>
            <a:r>
              <a:rPr lang="en" sz="800">
                <a:solidFill>
                  <a:srgbClr val="FFFFFF"/>
                </a:solidFill>
                <a:latin typeface="Montserrat Medium"/>
                <a:ea typeface="Montserrat Medium"/>
                <a:cs typeface="Montserrat Medium"/>
                <a:sym typeface="Montserrat Medium"/>
              </a:rPr>
              <a:t>Skydio </a:t>
            </a:r>
            <a:r>
              <a:rPr lang="en" sz="800">
                <a:solidFill>
                  <a:srgbClr val="FFFFFF"/>
                </a:solidFill>
                <a:latin typeface="Montserrat Light"/>
                <a:ea typeface="Montserrat Light"/>
                <a:cs typeface="Montserrat Light"/>
                <a:sym typeface="Montserrat Light"/>
              </a:rPr>
              <a:t>|</a:t>
            </a:r>
            <a:r>
              <a:rPr lang="en" sz="800">
                <a:solidFill>
                  <a:srgbClr val="FFFFFF"/>
                </a:solidFill>
                <a:latin typeface="Montserrat Medium"/>
                <a:ea typeface="Montserrat Medium"/>
                <a:cs typeface="Montserrat Medium"/>
                <a:sym typeface="Montserrat Medium"/>
              </a:rPr>
              <a:t> </a:t>
            </a:r>
            <a:r>
              <a:rPr lang="en" sz="800">
                <a:solidFill>
                  <a:srgbClr val="FFFFFF"/>
                </a:solidFill>
                <a:latin typeface="Montserrat Medium"/>
                <a:ea typeface="Montserrat Medium"/>
                <a:cs typeface="Montserrat Medium"/>
                <a:sym typeface="Montserrat Medium"/>
              </a:rPr>
              <a:t>R47-ATO-IP-deck3-</a:t>
            </a:r>
            <a:r>
              <a:rPr lang="en" sz="800">
                <a:solidFill>
                  <a:schemeClr val="lt1"/>
                </a:solidFill>
                <a:latin typeface="Montserrat Medium"/>
                <a:ea typeface="Montserrat Medium"/>
                <a:cs typeface="Montserrat Medium"/>
                <a:sym typeface="Montserrat Medium"/>
              </a:rPr>
              <a:t>4.3.26</a:t>
            </a:r>
            <a:endParaRPr sz="800">
              <a:solidFill>
                <a:srgbClr val="FFFFFF"/>
              </a:solidFill>
              <a:latin typeface="Montserrat Medium"/>
              <a:ea typeface="Montserrat Medium"/>
              <a:cs typeface="Montserrat Medium"/>
              <a:sym typeface="Montserrat Medium"/>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06" name="Shape 1506"/>
        <p:cNvGrpSpPr/>
        <p:nvPr/>
      </p:nvGrpSpPr>
      <p:grpSpPr>
        <a:xfrm>
          <a:off x="0" y="0"/>
          <a:ext cx="0" cy="0"/>
          <a:chOff x="0" y="0"/>
          <a:chExt cx="0" cy="0"/>
        </a:xfrm>
      </p:grpSpPr>
      <p:pic>
        <p:nvPicPr>
          <p:cNvPr id="1507" name="Google Shape;1507;p185"/>
          <p:cNvPicPr preferRelativeResize="0"/>
          <p:nvPr/>
        </p:nvPicPr>
        <p:blipFill>
          <a:blip r:embed="rId3">
            <a:alphaModFix/>
          </a:blip>
          <a:stretch>
            <a:fillRect/>
          </a:stretch>
        </p:blipFill>
        <p:spPr>
          <a:xfrm>
            <a:off x="5719900" y="1464300"/>
            <a:ext cx="1234800" cy="2587500"/>
          </a:xfrm>
          <a:prstGeom prst="roundRect">
            <a:avLst>
              <a:gd fmla="val 3745" name="adj"/>
            </a:avLst>
          </a:prstGeom>
          <a:noFill/>
          <a:ln>
            <a:noFill/>
          </a:ln>
        </p:spPr>
      </p:pic>
      <p:sp>
        <p:nvSpPr>
          <p:cNvPr id="1508" name="Google Shape;1508;p185"/>
          <p:cNvSpPr txBox="1"/>
          <p:nvPr>
            <p:ph type="ctrTitle"/>
          </p:nvPr>
        </p:nvSpPr>
        <p:spPr>
          <a:xfrm>
            <a:off x="950976" y="923544"/>
            <a:ext cx="7406400" cy="916800"/>
          </a:xfrm>
          <a:prstGeom prst="rect">
            <a:avLst/>
          </a:prstGeom>
        </p:spPr>
        <p:txBody>
          <a:bodyPr anchorCtr="0" anchor="t" bIns="45725" lIns="0" spcFirstLastPara="1" rIns="45725" wrap="square" tIns="91425">
            <a:noAutofit/>
          </a:bodyPr>
          <a:lstStyle/>
          <a:p>
            <a:pPr indent="0" lvl="0" marL="0" rtl="0" algn="l">
              <a:spcBef>
                <a:spcPts val="0"/>
              </a:spcBef>
              <a:spcAft>
                <a:spcPts val="0"/>
              </a:spcAft>
              <a:buNone/>
            </a:pPr>
            <a:r>
              <a:rPr lang="en"/>
              <a:t>Global Settings</a:t>
            </a:r>
            <a:r>
              <a:rPr lang="en"/>
              <a:t> | </a:t>
            </a:r>
            <a:r>
              <a:rPr b="0" lang="en"/>
              <a:t>Return</a:t>
            </a:r>
            <a:endParaRPr b="0"/>
          </a:p>
        </p:txBody>
      </p:sp>
      <p:sp>
        <p:nvSpPr>
          <p:cNvPr id="1509" name="Google Shape;1509;p185"/>
          <p:cNvSpPr txBox="1"/>
          <p:nvPr>
            <p:ph idx="3" type="subTitle"/>
          </p:nvPr>
        </p:nvSpPr>
        <p:spPr>
          <a:xfrm>
            <a:off x="952300" y="210275"/>
            <a:ext cx="2903700" cy="123000"/>
          </a:xfrm>
          <a:prstGeom prst="rect">
            <a:avLst/>
          </a:prstGeom>
        </p:spPr>
        <p:txBody>
          <a:bodyPr anchorCtr="0" anchor="ctr" bIns="0" lIns="0" spcFirstLastPara="1" rIns="0" wrap="square" tIns="0">
            <a:noAutofit/>
          </a:bodyPr>
          <a:lstStyle/>
          <a:p>
            <a:pPr indent="0" lvl="0" marL="0" rtl="0" algn="l">
              <a:spcBef>
                <a:spcPts val="0"/>
              </a:spcBef>
              <a:spcAft>
                <a:spcPts val="0"/>
              </a:spcAft>
              <a:buClr>
                <a:schemeClr val="dk1"/>
              </a:buClr>
              <a:buSzPts val="600"/>
              <a:buFont typeface="Arial"/>
              <a:buNone/>
            </a:pPr>
            <a:r>
              <a:rPr lang="en"/>
              <a:t>Flying Skydio X10D</a:t>
            </a:r>
            <a:endParaRPr/>
          </a:p>
        </p:txBody>
      </p:sp>
      <p:sp>
        <p:nvSpPr>
          <p:cNvPr id="1510" name="Google Shape;1510;p185"/>
          <p:cNvSpPr txBox="1"/>
          <p:nvPr>
            <p:ph idx="1" type="body"/>
          </p:nvPr>
        </p:nvSpPr>
        <p:spPr>
          <a:xfrm>
            <a:off x="952300" y="1837948"/>
            <a:ext cx="4770300" cy="2222400"/>
          </a:xfrm>
          <a:prstGeom prst="rect">
            <a:avLst/>
          </a:prstGeom>
        </p:spPr>
        <p:txBody>
          <a:bodyPr anchorCtr="0" anchor="t" bIns="91425" lIns="91425" spcFirstLastPara="1" rIns="91425" wrap="square" tIns="91425">
            <a:noAutofit/>
          </a:bodyPr>
          <a:lstStyle/>
          <a:p>
            <a:pPr indent="-292100" lvl="0" marL="457200" rtl="0" algn="l">
              <a:spcBef>
                <a:spcPts val="0"/>
              </a:spcBef>
              <a:spcAft>
                <a:spcPts val="0"/>
              </a:spcAft>
              <a:buClr>
                <a:schemeClr val="dk1"/>
              </a:buClr>
              <a:buSzPts val="1000"/>
              <a:buChar char="●"/>
            </a:pPr>
            <a:r>
              <a:rPr lang="en" sz="1000">
                <a:solidFill>
                  <a:schemeClr val="dk1"/>
                </a:solidFill>
              </a:rPr>
              <a:t>Determine how the aircraft returns upon command and lost connection</a:t>
            </a:r>
            <a:endParaRPr sz="1000">
              <a:solidFill>
                <a:schemeClr val="dk1"/>
              </a:solidFill>
            </a:endParaRPr>
          </a:p>
          <a:p>
            <a:pPr indent="-292100" lvl="0" marL="457200" rtl="0" algn="l">
              <a:spcBef>
                <a:spcPts val="1000"/>
              </a:spcBef>
              <a:spcAft>
                <a:spcPts val="0"/>
              </a:spcAft>
              <a:buClr>
                <a:schemeClr val="dk1"/>
              </a:buClr>
              <a:buSzPts val="1000"/>
              <a:buChar char="●"/>
            </a:pPr>
            <a:r>
              <a:rPr b="1" lang="en" sz="1000">
                <a:solidFill>
                  <a:schemeClr val="dk1"/>
                </a:solidFill>
                <a:latin typeface="Montserrat"/>
                <a:ea typeface="Montserrat"/>
                <a:cs typeface="Montserrat"/>
                <a:sym typeface="Montserrat"/>
              </a:rPr>
              <a:t>Return |</a:t>
            </a:r>
            <a:r>
              <a:rPr lang="en" sz="1000">
                <a:solidFill>
                  <a:schemeClr val="dk1"/>
                </a:solidFill>
              </a:rPr>
              <a:t> How the X10D returns when commanded</a:t>
            </a:r>
            <a:endParaRPr sz="1000">
              <a:solidFill>
                <a:schemeClr val="dk1"/>
              </a:solidFill>
            </a:endParaRPr>
          </a:p>
          <a:p>
            <a:pPr indent="0" lvl="0" marL="0" rtl="0" algn="l">
              <a:spcBef>
                <a:spcPts val="1000"/>
              </a:spcBef>
              <a:spcAft>
                <a:spcPts val="0"/>
              </a:spcAft>
              <a:buNone/>
            </a:pPr>
            <a:r>
              <a:t/>
            </a:r>
            <a:endParaRPr sz="1000">
              <a:solidFill>
                <a:schemeClr val="dk1"/>
              </a:solidFill>
            </a:endParaRPr>
          </a:p>
          <a:p>
            <a:pPr indent="0" lvl="0" marL="0" rtl="0" algn="l">
              <a:spcBef>
                <a:spcPts val="1000"/>
              </a:spcBef>
              <a:spcAft>
                <a:spcPts val="0"/>
              </a:spcAft>
              <a:buNone/>
            </a:pPr>
            <a:r>
              <a:t/>
            </a:r>
            <a:endParaRPr sz="1000">
              <a:solidFill>
                <a:schemeClr val="dk1"/>
              </a:solidFill>
            </a:endParaRPr>
          </a:p>
          <a:p>
            <a:pPr indent="0" lvl="0" marL="457200" rtl="0" algn="l">
              <a:spcBef>
                <a:spcPts val="1000"/>
              </a:spcBef>
              <a:spcAft>
                <a:spcPts val="0"/>
              </a:spcAft>
              <a:buNone/>
            </a:pPr>
            <a:r>
              <a:t/>
            </a:r>
            <a:endParaRPr b="1" sz="1000">
              <a:solidFill>
                <a:schemeClr val="dk1"/>
              </a:solidFill>
              <a:latin typeface="Montserrat"/>
              <a:ea typeface="Montserrat"/>
              <a:cs typeface="Montserrat"/>
              <a:sym typeface="Montserrat"/>
            </a:endParaRPr>
          </a:p>
          <a:p>
            <a:pPr indent="-292100" lvl="0" marL="457200" rtl="0" algn="l">
              <a:spcBef>
                <a:spcPts val="1000"/>
              </a:spcBef>
              <a:spcAft>
                <a:spcPts val="1000"/>
              </a:spcAft>
              <a:buClr>
                <a:schemeClr val="dk1"/>
              </a:buClr>
              <a:buSzPts val="1000"/>
              <a:buChar char="●"/>
            </a:pPr>
            <a:r>
              <a:rPr b="1" lang="en" sz="1000">
                <a:solidFill>
                  <a:schemeClr val="dk1"/>
                </a:solidFill>
                <a:latin typeface="Montserrat"/>
                <a:ea typeface="Montserrat"/>
                <a:cs typeface="Montserrat"/>
                <a:sym typeface="Montserrat"/>
              </a:rPr>
              <a:t>Lost Connection |</a:t>
            </a:r>
            <a:r>
              <a:rPr lang="en" sz="1000">
                <a:solidFill>
                  <a:schemeClr val="dk1"/>
                </a:solidFill>
              </a:rPr>
              <a:t> Additional return behavior during a link loss</a:t>
            </a:r>
            <a:endParaRPr sz="1000">
              <a:solidFill>
                <a:schemeClr val="dk1"/>
              </a:solidFill>
            </a:endParaRPr>
          </a:p>
        </p:txBody>
      </p:sp>
      <p:pic>
        <p:nvPicPr>
          <p:cNvPr id="1511" name="Google Shape;1511;p185" title="CS_App3_media_UI_lost_connection_return_1.png"/>
          <p:cNvPicPr preferRelativeResize="0"/>
          <p:nvPr/>
        </p:nvPicPr>
        <p:blipFill>
          <a:blip r:embed="rId4">
            <a:alphaModFix/>
          </a:blip>
          <a:stretch>
            <a:fillRect/>
          </a:stretch>
        </p:blipFill>
        <p:spPr>
          <a:xfrm>
            <a:off x="7085025" y="1840000"/>
            <a:ext cx="1729500" cy="2587500"/>
          </a:xfrm>
          <a:prstGeom prst="roundRect">
            <a:avLst>
              <a:gd fmla="val 2089" name="adj"/>
            </a:avLst>
          </a:prstGeom>
          <a:noFill/>
          <a:ln>
            <a:noFill/>
          </a:ln>
        </p:spPr>
      </p:pic>
      <p:graphicFrame>
        <p:nvGraphicFramePr>
          <p:cNvPr id="1512" name="Google Shape;1512;p185"/>
          <p:cNvGraphicFramePr/>
          <p:nvPr/>
        </p:nvGraphicFramePr>
        <p:xfrm>
          <a:off x="1525900" y="2630400"/>
          <a:ext cx="3000000" cy="3000000"/>
        </p:xfrm>
        <a:graphic>
          <a:graphicData uri="http://schemas.openxmlformats.org/drawingml/2006/table">
            <a:tbl>
              <a:tblPr>
                <a:noFill/>
                <a:tableStyleId>{7F9F1985-17A1-463E-844F-82A3221DEE88}</a:tableStyleId>
              </a:tblPr>
              <a:tblGrid>
                <a:gridCol w="1830300"/>
                <a:gridCol w="1830300"/>
              </a:tblGrid>
              <a:tr h="381000">
                <a:tc>
                  <a:txBody>
                    <a:bodyPr/>
                    <a:lstStyle/>
                    <a:p>
                      <a:pPr indent="-292100" lvl="1" marL="514350" rtl="0" algn="l">
                        <a:lnSpc>
                          <a:spcPct val="115000"/>
                        </a:lnSpc>
                        <a:spcBef>
                          <a:spcPts val="0"/>
                        </a:spcBef>
                        <a:spcAft>
                          <a:spcPts val="0"/>
                        </a:spcAft>
                        <a:buClr>
                          <a:schemeClr val="dk1"/>
                        </a:buClr>
                        <a:buSzPts val="1000"/>
                        <a:buFont typeface="Montserrat Medium"/>
                        <a:buChar char="○"/>
                      </a:pPr>
                      <a:r>
                        <a:rPr lang="en" sz="1000">
                          <a:solidFill>
                            <a:schemeClr val="dk1"/>
                          </a:solidFill>
                          <a:latin typeface="Montserrat Medium"/>
                          <a:ea typeface="Montserrat Medium"/>
                          <a:cs typeface="Montserrat Medium"/>
                          <a:sym typeface="Montserrat Medium"/>
                        </a:rPr>
                        <a:t>Height Behavior</a:t>
                      </a:r>
                      <a:endParaRPr sz="1000">
                        <a:solidFill>
                          <a:schemeClr val="dk1"/>
                        </a:solidFill>
                        <a:latin typeface="Montserrat Medium"/>
                        <a:ea typeface="Montserrat Medium"/>
                        <a:cs typeface="Montserrat Medium"/>
                        <a:sym typeface="Montserrat Medium"/>
                      </a:endParaRPr>
                    </a:p>
                    <a:p>
                      <a:pPr indent="-292100" lvl="1" marL="514350" rtl="0" algn="l">
                        <a:lnSpc>
                          <a:spcPct val="115000"/>
                        </a:lnSpc>
                        <a:spcBef>
                          <a:spcPts val="1000"/>
                        </a:spcBef>
                        <a:spcAft>
                          <a:spcPts val="0"/>
                        </a:spcAft>
                        <a:buClr>
                          <a:schemeClr val="dk1"/>
                        </a:buClr>
                        <a:buSzPts val="1000"/>
                        <a:buFont typeface="Montserrat Medium"/>
                        <a:buChar char="○"/>
                      </a:pPr>
                      <a:r>
                        <a:rPr lang="en" sz="1000">
                          <a:solidFill>
                            <a:schemeClr val="dk1"/>
                          </a:solidFill>
                          <a:latin typeface="Montserrat Medium"/>
                          <a:ea typeface="Montserrat Medium"/>
                          <a:cs typeface="Montserrat Medium"/>
                          <a:sym typeface="Montserrat Medium"/>
                        </a:rPr>
                        <a:t>Drone Will Face</a:t>
                      </a:r>
                      <a:endParaRPr sz="1000">
                        <a:solidFill>
                          <a:schemeClr val="dk1"/>
                        </a:solidFill>
                        <a:latin typeface="Montserrat Medium"/>
                        <a:ea typeface="Montserrat Medium"/>
                        <a:cs typeface="Montserrat Medium"/>
                        <a:sym typeface="Montserrat Medium"/>
                      </a:endParaRPr>
                    </a:p>
                    <a:p>
                      <a:pPr indent="-292100" lvl="1" marL="514350" rtl="0" algn="l">
                        <a:lnSpc>
                          <a:spcPct val="115000"/>
                        </a:lnSpc>
                        <a:spcBef>
                          <a:spcPts val="1000"/>
                        </a:spcBef>
                        <a:spcAft>
                          <a:spcPts val="1000"/>
                        </a:spcAft>
                        <a:buClr>
                          <a:schemeClr val="dk1"/>
                        </a:buClr>
                        <a:buSzPts val="1000"/>
                        <a:buFont typeface="Montserrat Medium"/>
                        <a:buChar char="○"/>
                      </a:pPr>
                      <a:r>
                        <a:rPr lang="en" sz="1000">
                          <a:solidFill>
                            <a:schemeClr val="dk1"/>
                          </a:solidFill>
                          <a:latin typeface="Montserrat Medium"/>
                          <a:ea typeface="Montserrat Medium"/>
                          <a:cs typeface="Montserrat Medium"/>
                          <a:sym typeface="Montserrat Medium"/>
                        </a:rPr>
                        <a:t>Low Battery</a:t>
                      </a:r>
                      <a:endParaRPr sz="1000">
                        <a:solidFill>
                          <a:schemeClr val="dk1"/>
                        </a:solidFill>
                        <a:latin typeface="Montserrat Medium"/>
                        <a:ea typeface="Montserrat Medium"/>
                        <a:cs typeface="Montserrat Medium"/>
                        <a:sym typeface="Montserrat Medium"/>
                      </a:endParaRPr>
                    </a:p>
                  </a:txBody>
                  <a:tcPr marT="91425" marB="91425" marR="91425" marL="91425">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rgbClr val="9E9E9E">
                          <a:alpha val="0"/>
                        </a:srgbClr>
                      </a:solidFill>
                      <a:prstDash val="solid"/>
                      <a:round/>
                      <a:headEnd len="sm" w="sm" type="none"/>
                      <a:tailEnd len="sm" w="sm" type="none"/>
                    </a:lnT>
                    <a:lnB cap="flat" cmpd="sng" w="9525">
                      <a:solidFill>
                        <a:srgbClr val="9E9E9E">
                          <a:alpha val="0"/>
                        </a:srgbClr>
                      </a:solidFill>
                      <a:prstDash val="solid"/>
                      <a:round/>
                      <a:headEnd len="sm" w="sm" type="none"/>
                      <a:tailEnd len="sm" w="sm" type="none"/>
                    </a:lnB>
                  </a:tcPr>
                </a:tc>
                <a:tc>
                  <a:txBody>
                    <a:bodyPr/>
                    <a:lstStyle/>
                    <a:p>
                      <a:pPr indent="-292100" lvl="1" marL="342900" rtl="0" algn="l">
                        <a:lnSpc>
                          <a:spcPct val="115000"/>
                        </a:lnSpc>
                        <a:spcBef>
                          <a:spcPts val="0"/>
                        </a:spcBef>
                        <a:spcAft>
                          <a:spcPts val="0"/>
                        </a:spcAft>
                        <a:buClr>
                          <a:schemeClr val="dk1"/>
                        </a:buClr>
                        <a:buSzPts val="1000"/>
                        <a:buFont typeface="Montserrat Medium"/>
                        <a:buChar char="○"/>
                      </a:pPr>
                      <a:r>
                        <a:rPr lang="en" sz="1000">
                          <a:solidFill>
                            <a:schemeClr val="dk1"/>
                          </a:solidFill>
                          <a:latin typeface="Montserrat Medium"/>
                          <a:ea typeface="Montserrat Medium"/>
                          <a:cs typeface="Montserrat Medium"/>
                          <a:sym typeface="Montserrat Medium"/>
                        </a:rPr>
                        <a:t>Speed</a:t>
                      </a:r>
                      <a:endParaRPr sz="1000">
                        <a:solidFill>
                          <a:schemeClr val="dk1"/>
                        </a:solidFill>
                        <a:latin typeface="Montserrat Medium"/>
                        <a:ea typeface="Montserrat Medium"/>
                        <a:cs typeface="Montserrat Medium"/>
                        <a:sym typeface="Montserrat Medium"/>
                      </a:endParaRPr>
                    </a:p>
                    <a:p>
                      <a:pPr indent="-292100" lvl="1" marL="342900" rtl="0" algn="l">
                        <a:lnSpc>
                          <a:spcPct val="115000"/>
                        </a:lnSpc>
                        <a:spcBef>
                          <a:spcPts val="1000"/>
                        </a:spcBef>
                        <a:spcAft>
                          <a:spcPts val="1000"/>
                        </a:spcAft>
                        <a:buClr>
                          <a:schemeClr val="dk1"/>
                        </a:buClr>
                        <a:buSzPts val="1000"/>
                        <a:buFont typeface="Montserrat Medium"/>
                        <a:buChar char="○"/>
                      </a:pPr>
                      <a:r>
                        <a:rPr lang="en" sz="1000">
                          <a:solidFill>
                            <a:schemeClr val="dk1"/>
                          </a:solidFill>
                          <a:latin typeface="Montserrat Medium"/>
                          <a:ea typeface="Montserrat Medium"/>
                          <a:cs typeface="Montserrat Medium"/>
                          <a:sym typeface="Montserrat Medium"/>
                        </a:rPr>
                        <a:t>Backtrack</a:t>
                      </a:r>
                      <a:endParaRPr/>
                    </a:p>
                  </a:txBody>
                  <a:tcPr marT="91425" marB="91425" marR="91425" marL="91425">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rgbClr val="9E9E9E">
                          <a:alpha val="0"/>
                        </a:srgbClr>
                      </a:solidFill>
                      <a:prstDash val="solid"/>
                      <a:round/>
                      <a:headEnd len="sm" w="sm" type="none"/>
                      <a:tailEnd len="sm" w="sm" type="none"/>
                    </a:lnT>
                    <a:lnB cap="flat" cmpd="sng" w="9525">
                      <a:solidFill>
                        <a:srgbClr val="9E9E9E">
                          <a:alpha val="0"/>
                        </a:srgbClr>
                      </a:solidFill>
                      <a:prstDash val="solid"/>
                      <a:round/>
                      <a:headEnd len="sm" w="sm" type="none"/>
                      <a:tailEnd len="sm" w="sm" type="none"/>
                    </a:lnB>
                  </a:tcPr>
                </a:tc>
              </a:tr>
            </a:tbl>
          </a:graphicData>
        </a:graphic>
      </p:graphicFrame>
      <p:graphicFrame>
        <p:nvGraphicFramePr>
          <p:cNvPr id="1513" name="Google Shape;1513;p185"/>
          <p:cNvGraphicFramePr/>
          <p:nvPr/>
        </p:nvGraphicFramePr>
        <p:xfrm>
          <a:off x="1525900" y="3846186"/>
          <a:ext cx="3000000" cy="3000000"/>
        </p:xfrm>
        <a:graphic>
          <a:graphicData uri="http://schemas.openxmlformats.org/drawingml/2006/table">
            <a:tbl>
              <a:tblPr>
                <a:noFill/>
                <a:tableStyleId>{7F9F1985-17A1-463E-844F-82A3221DEE88}</a:tableStyleId>
              </a:tblPr>
              <a:tblGrid>
                <a:gridCol w="1830300"/>
                <a:gridCol w="1830300"/>
              </a:tblGrid>
              <a:tr h="381000">
                <a:tc>
                  <a:txBody>
                    <a:bodyPr/>
                    <a:lstStyle/>
                    <a:p>
                      <a:pPr indent="-292100" lvl="1" marL="514350" rtl="0" algn="l">
                        <a:lnSpc>
                          <a:spcPct val="115000"/>
                        </a:lnSpc>
                        <a:spcBef>
                          <a:spcPts val="0"/>
                        </a:spcBef>
                        <a:spcAft>
                          <a:spcPts val="0"/>
                        </a:spcAft>
                        <a:buClr>
                          <a:schemeClr val="dk1"/>
                        </a:buClr>
                        <a:buSzPts val="1000"/>
                        <a:buFont typeface="Montserrat Medium"/>
                        <a:buChar char="○"/>
                      </a:pPr>
                      <a:r>
                        <a:rPr lang="en" sz="1000">
                          <a:solidFill>
                            <a:schemeClr val="dk1"/>
                          </a:solidFill>
                          <a:latin typeface="Montserrat Medium"/>
                          <a:ea typeface="Montserrat Medium"/>
                          <a:cs typeface="Montserrat Medium"/>
                          <a:sym typeface="Montserrat Medium"/>
                        </a:rPr>
                        <a:t>Return vs Hover</a:t>
                      </a:r>
                      <a:endParaRPr sz="1000">
                        <a:solidFill>
                          <a:schemeClr val="dk1"/>
                        </a:solidFill>
                        <a:latin typeface="Montserrat Medium"/>
                        <a:ea typeface="Montserrat Medium"/>
                        <a:cs typeface="Montserrat Medium"/>
                        <a:sym typeface="Montserrat Medium"/>
                      </a:endParaRPr>
                    </a:p>
                    <a:p>
                      <a:pPr indent="-292100" lvl="1" marL="514350" rtl="0" algn="l">
                        <a:lnSpc>
                          <a:spcPct val="115000"/>
                        </a:lnSpc>
                        <a:spcBef>
                          <a:spcPts val="1000"/>
                        </a:spcBef>
                        <a:spcAft>
                          <a:spcPts val="1000"/>
                        </a:spcAft>
                        <a:buClr>
                          <a:schemeClr val="dk1"/>
                        </a:buClr>
                        <a:buSzPts val="1000"/>
                        <a:buFont typeface="Montserrat Medium"/>
                        <a:buChar char="○"/>
                      </a:pPr>
                      <a:r>
                        <a:rPr lang="en" sz="1000">
                          <a:solidFill>
                            <a:schemeClr val="dk1"/>
                          </a:solidFill>
                          <a:latin typeface="Montserrat Medium"/>
                          <a:ea typeface="Montserrat Medium"/>
                          <a:cs typeface="Montserrat Medium"/>
                          <a:sym typeface="Montserrat Medium"/>
                        </a:rPr>
                        <a:t>Wait Before Return</a:t>
                      </a:r>
                      <a:endParaRPr sz="1000">
                        <a:solidFill>
                          <a:schemeClr val="dk1"/>
                        </a:solidFill>
                        <a:latin typeface="Montserrat Medium"/>
                        <a:ea typeface="Montserrat Medium"/>
                        <a:cs typeface="Montserrat Medium"/>
                        <a:sym typeface="Montserrat Medium"/>
                      </a:endParaRPr>
                    </a:p>
                  </a:txBody>
                  <a:tcPr marT="91425" marB="91425" marR="91425" marL="91425">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rgbClr val="9E9E9E">
                          <a:alpha val="0"/>
                        </a:srgbClr>
                      </a:solidFill>
                      <a:prstDash val="solid"/>
                      <a:round/>
                      <a:headEnd len="sm" w="sm" type="none"/>
                      <a:tailEnd len="sm" w="sm" type="none"/>
                    </a:lnT>
                    <a:lnB cap="flat" cmpd="sng" w="9525">
                      <a:solidFill>
                        <a:srgbClr val="9E9E9E">
                          <a:alpha val="0"/>
                        </a:srgbClr>
                      </a:solidFill>
                      <a:prstDash val="solid"/>
                      <a:round/>
                      <a:headEnd len="sm" w="sm" type="none"/>
                      <a:tailEnd len="sm" w="sm" type="none"/>
                    </a:lnB>
                  </a:tcPr>
                </a:tc>
                <a:tc>
                  <a:txBody>
                    <a:bodyPr/>
                    <a:lstStyle/>
                    <a:p>
                      <a:pPr indent="-292100" lvl="1" marL="342900" rtl="0" algn="l">
                        <a:lnSpc>
                          <a:spcPct val="115000"/>
                        </a:lnSpc>
                        <a:spcBef>
                          <a:spcPts val="0"/>
                        </a:spcBef>
                        <a:spcAft>
                          <a:spcPts val="1000"/>
                        </a:spcAft>
                        <a:buClr>
                          <a:schemeClr val="dk1"/>
                        </a:buClr>
                        <a:buSzPts val="1000"/>
                        <a:buFont typeface="Montserrat Medium"/>
                        <a:buChar char="○"/>
                      </a:pPr>
                      <a:r>
                        <a:rPr lang="en" sz="1000">
                          <a:solidFill>
                            <a:schemeClr val="dk1"/>
                          </a:solidFill>
                          <a:latin typeface="Montserrat Medium"/>
                          <a:ea typeface="Montserrat Medium"/>
                          <a:cs typeface="Montserrat Medium"/>
                          <a:sym typeface="Montserrat Medium"/>
                        </a:rPr>
                        <a:t>Land After Return</a:t>
                      </a:r>
                      <a:endParaRPr sz="1000">
                        <a:solidFill>
                          <a:schemeClr val="dk1"/>
                        </a:solidFill>
                        <a:latin typeface="Montserrat Medium"/>
                        <a:ea typeface="Montserrat Medium"/>
                        <a:cs typeface="Montserrat Medium"/>
                        <a:sym typeface="Montserrat Medium"/>
                      </a:endParaRPr>
                    </a:p>
                  </a:txBody>
                  <a:tcPr marT="91425" marB="91425" marR="91425" marL="91425">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rgbClr val="9E9E9E">
                          <a:alpha val="0"/>
                        </a:srgbClr>
                      </a:solidFill>
                      <a:prstDash val="solid"/>
                      <a:round/>
                      <a:headEnd len="sm" w="sm" type="none"/>
                      <a:tailEnd len="sm" w="sm" type="none"/>
                    </a:lnT>
                    <a:lnB cap="flat" cmpd="sng" w="9525">
                      <a:solidFill>
                        <a:srgbClr val="9E9E9E">
                          <a:alpha val="0"/>
                        </a:srgbClr>
                      </a:solidFill>
                      <a:prstDash val="solid"/>
                      <a:round/>
                      <a:headEnd len="sm" w="sm" type="none"/>
                      <a:tailEnd len="sm" w="sm" type="none"/>
                    </a:lnB>
                  </a:tcPr>
                </a:tc>
              </a:tr>
            </a:tbl>
          </a:graphicData>
        </a:graphic>
      </p:graphicFrame>
      <p:grpSp>
        <p:nvGrpSpPr>
          <p:cNvPr id="1514" name="Google Shape;1514;p185"/>
          <p:cNvGrpSpPr/>
          <p:nvPr/>
        </p:nvGrpSpPr>
        <p:grpSpPr>
          <a:xfrm>
            <a:off x="5722600" y="1464300"/>
            <a:ext cx="1234800" cy="2963200"/>
            <a:chOff x="5722600" y="1464300"/>
            <a:chExt cx="1234800" cy="2963200"/>
          </a:xfrm>
        </p:grpSpPr>
        <p:pic>
          <p:nvPicPr>
            <p:cNvPr id="1515" name="Google Shape;1515;p185"/>
            <p:cNvPicPr preferRelativeResize="0"/>
            <p:nvPr/>
          </p:nvPicPr>
          <p:blipFill>
            <a:blip r:embed="rId3">
              <a:alphaModFix/>
            </a:blip>
            <a:stretch>
              <a:fillRect/>
            </a:stretch>
          </p:blipFill>
          <p:spPr>
            <a:xfrm>
              <a:off x="5722600" y="1840000"/>
              <a:ext cx="1234800" cy="2587500"/>
            </a:xfrm>
            <a:prstGeom prst="roundRect">
              <a:avLst>
                <a:gd fmla="val 3745" name="adj"/>
              </a:avLst>
            </a:prstGeom>
            <a:noFill/>
            <a:ln>
              <a:noFill/>
            </a:ln>
          </p:spPr>
        </p:pic>
        <p:pic>
          <p:nvPicPr>
            <p:cNvPr id="1516" name="Google Shape;1516;p185"/>
            <p:cNvPicPr preferRelativeResize="0"/>
            <p:nvPr/>
          </p:nvPicPr>
          <p:blipFill>
            <a:blip r:embed="rId5">
              <a:alphaModFix/>
            </a:blip>
            <a:stretch>
              <a:fillRect/>
            </a:stretch>
          </p:blipFill>
          <p:spPr>
            <a:xfrm>
              <a:off x="5762575" y="1464300"/>
              <a:ext cx="1149449" cy="709700"/>
            </a:xfrm>
            <a:prstGeom prst="rect">
              <a:avLst/>
            </a:prstGeom>
            <a:noFill/>
            <a:ln>
              <a:noFill/>
            </a:ln>
          </p:spPr>
        </p:pic>
      </p:gr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20" name="Shape 1520"/>
        <p:cNvGrpSpPr/>
        <p:nvPr/>
      </p:nvGrpSpPr>
      <p:grpSpPr>
        <a:xfrm>
          <a:off x="0" y="0"/>
          <a:ext cx="0" cy="0"/>
          <a:chOff x="0" y="0"/>
          <a:chExt cx="0" cy="0"/>
        </a:xfrm>
      </p:grpSpPr>
      <p:sp>
        <p:nvSpPr>
          <p:cNvPr id="1521" name="Google Shape;1521;p186"/>
          <p:cNvSpPr txBox="1"/>
          <p:nvPr>
            <p:ph type="ctrTitle"/>
          </p:nvPr>
        </p:nvSpPr>
        <p:spPr>
          <a:xfrm>
            <a:off x="950974" y="923550"/>
            <a:ext cx="7407900" cy="916800"/>
          </a:xfrm>
          <a:prstGeom prst="rect">
            <a:avLst/>
          </a:prstGeom>
        </p:spPr>
        <p:txBody>
          <a:bodyPr anchorCtr="0" anchor="t" bIns="45725" lIns="0" spcFirstLastPara="1" rIns="45725" wrap="square" tIns="91425">
            <a:noAutofit/>
          </a:bodyPr>
          <a:lstStyle/>
          <a:p>
            <a:pPr indent="0" lvl="0" marL="0" rtl="0" algn="l">
              <a:spcBef>
                <a:spcPts val="0"/>
              </a:spcBef>
              <a:spcAft>
                <a:spcPts val="0"/>
              </a:spcAft>
              <a:buNone/>
            </a:pPr>
            <a:r>
              <a:rPr lang="en"/>
              <a:t>Global Settings |</a:t>
            </a:r>
            <a:r>
              <a:rPr b="0" lang="en"/>
              <a:t> Heading Return</a:t>
            </a:r>
            <a:endParaRPr b="0"/>
          </a:p>
        </p:txBody>
      </p:sp>
      <p:sp>
        <p:nvSpPr>
          <p:cNvPr id="1522" name="Google Shape;1522;p186"/>
          <p:cNvSpPr txBox="1"/>
          <p:nvPr>
            <p:ph idx="9" type="subTitle"/>
          </p:nvPr>
        </p:nvSpPr>
        <p:spPr>
          <a:xfrm>
            <a:off x="952300" y="210275"/>
            <a:ext cx="2903700" cy="123000"/>
          </a:xfrm>
          <a:prstGeom prst="rect">
            <a:avLst/>
          </a:prstGeom>
        </p:spPr>
        <p:txBody>
          <a:bodyPr anchorCtr="0" anchor="ctr" bIns="0" lIns="0" spcFirstLastPara="1" rIns="0" wrap="square" tIns="0">
            <a:noAutofit/>
          </a:bodyPr>
          <a:lstStyle/>
          <a:p>
            <a:pPr indent="0" lvl="0" marL="0" rtl="0" algn="l">
              <a:spcBef>
                <a:spcPts val="0"/>
              </a:spcBef>
              <a:spcAft>
                <a:spcPts val="0"/>
              </a:spcAft>
              <a:buNone/>
            </a:pPr>
            <a:r>
              <a:rPr lang="en"/>
              <a:t>Flying Skydio X10D</a:t>
            </a:r>
            <a:endParaRPr/>
          </a:p>
        </p:txBody>
      </p:sp>
      <p:sp>
        <p:nvSpPr>
          <p:cNvPr id="1523" name="Google Shape;1523;p186"/>
          <p:cNvSpPr txBox="1"/>
          <p:nvPr>
            <p:ph idx="1" type="body"/>
          </p:nvPr>
        </p:nvSpPr>
        <p:spPr>
          <a:xfrm>
            <a:off x="950975" y="1837950"/>
            <a:ext cx="4403700" cy="2453400"/>
          </a:xfrm>
          <a:prstGeom prst="rect">
            <a:avLst/>
          </a:prstGeom>
        </p:spPr>
        <p:txBody>
          <a:bodyPr anchorCtr="0" anchor="t" bIns="91425" lIns="91425" spcFirstLastPara="1" rIns="91425" wrap="square" tIns="91425">
            <a:noAutofit/>
          </a:bodyPr>
          <a:lstStyle/>
          <a:p>
            <a:pPr indent="-292100" lvl="0" marL="457200" rtl="0" algn="l">
              <a:lnSpc>
                <a:spcPct val="150000"/>
              </a:lnSpc>
              <a:spcBef>
                <a:spcPts val="0"/>
              </a:spcBef>
              <a:spcAft>
                <a:spcPts val="0"/>
              </a:spcAft>
              <a:buClr>
                <a:schemeClr val="dk1"/>
              </a:buClr>
              <a:buSzPts val="1000"/>
              <a:buChar char="●"/>
            </a:pPr>
            <a:r>
              <a:rPr lang="en" sz="1000">
                <a:solidFill>
                  <a:schemeClr val="dk1"/>
                </a:solidFill>
              </a:rPr>
              <a:t>R</a:t>
            </a:r>
            <a:r>
              <a:rPr lang="en" sz="1000">
                <a:solidFill>
                  <a:schemeClr val="dk1"/>
                </a:solidFill>
              </a:rPr>
              <a:t>eturn using a compass heading when communications and navigation are lost</a:t>
            </a:r>
            <a:endParaRPr sz="1000">
              <a:solidFill>
                <a:schemeClr val="dk1"/>
              </a:solidFill>
            </a:endParaRPr>
          </a:p>
          <a:p>
            <a:pPr indent="-292100" lvl="0" marL="457200" rtl="0" algn="l">
              <a:lnSpc>
                <a:spcPct val="150000"/>
              </a:lnSpc>
              <a:spcBef>
                <a:spcPts val="1000"/>
              </a:spcBef>
              <a:spcAft>
                <a:spcPts val="0"/>
              </a:spcAft>
              <a:buClr>
                <a:schemeClr val="dk1"/>
              </a:buClr>
              <a:buSzPts val="1000"/>
              <a:buChar char="●"/>
            </a:pPr>
            <a:r>
              <a:rPr lang="en" sz="1000">
                <a:solidFill>
                  <a:schemeClr val="dk1"/>
                </a:solidFill>
              </a:rPr>
              <a:t>Global Settings &gt; Return &gt; Lost Connection &gt; Advanced Settings</a:t>
            </a:r>
            <a:endParaRPr sz="1000">
              <a:solidFill>
                <a:schemeClr val="dk1"/>
              </a:solidFill>
            </a:endParaRPr>
          </a:p>
          <a:p>
            <a:pPr indent="-292100" lvl="0" marL="457200" rtl="0" algn="l">
              <a:lnSpc>
                <a:spcPct val="150000"/>
              </a:lnSpc>
              <a:spcBef>
                <a:spcPts val="1000"/>
              </a:spcBef>
              <a:spcAft>
                <a:spcPts val="0"/>
              </a:spcAft>
              <a:buClr>
                <a:schemeClr val="dk1"/>
              </a:buClr>
              <a:buSzPts val="1000"/>
              <a:buChar char="●"/>
            </a:pPr>
            <a:r>
              <a:rPr lang="en" sz="1000">
                <a:solidFill>
                  <a:schemeClr val="dk1"/>
                </a:solidFill>
              </a:rPr>
              <a:t>Select the behavior (Land vs Return)</a:t>
            </a:r>
            <a:endParaRPr sz="1000">
              <a:solidFill>
                <a:schemeClr val="dk1"/>
              </a:solidFill>
            </a:endParaRPr>
          </a:p>
          <a:p>
            <a:pPr indent="-292100" lvl="0" marL="457200" rtl="0" algn="l">
              <a:lnSpc>
                <a:spcPct val="150000"/>
              </a:lnSpc>
              <a:spcBef>
                <a:spcPts val="1000"/>
              </a:spcBef>
              <a:spcAft>
                <a:spcPts val="0"/>
              </a:spcAft>
              <a:buClr>
                <a:schemeClr val="dk1"/>
              </a:buClr>
              <a:buSzPts val="1000"/>
              <a:buChar char="●"/>
            </a:pPr>
            <a:r>
              <a:rPr lang="en" sz="1000">
                <a:solidFill>
                  <a:schemeClr val="dk1"/>
                </a:solidFill>
              </a:rPr>
              <a:t>Set the return altitude</a:t>
            </a:r>
            <a:endParaRPr sz="1000">
              <a:solidFill>
                <a:schemeClr val="dk1"/>
              </a:solidFill>
            </a:endParaRPr>
          </a:p>
          <a:p>
            <a:pPr indent="-292100" lvl="0" marL="457200" rtl="0" algn="l">
              <a:lnSpc>
                <a:spcPct val="150000"/>
              </a:lnSpc>
              <a:spcBef>
                <a:spcPts val="1000"/>
              </a:spcBef>
              <a:spcAft>
                <a:spcPts val="1000"/>
              </a:spcAft>
              <a:buClr>
                <a:schemeClr val="dk1"/>
              </a:buClr>
              <a:buSzPts val="1000"/>
              <a:buChar char="●"/>
            </a:pPr>
            <a:r>
              <a:rPr lang="en" sz="1000">
                <a:solidFill>
                  <a:schemeClr val="dk1"/>
                </a:solidFill>
              </a:rPr>
              <a:t>Must calibrate the magnetometer prior</a:t>
            </a:r>
            <a:endParaRPr sz="1000">
              <a:solidFill>
                <a:schemeClr val="dk1"/>
              </a:solidFill>
            </a:endParaRPr>
          </a:p>
        </p:txBody>
      </p:sp>
      <p:pic>
        <p:nvPicPr>
          <p:cNvPr id="1524" name="Google Shape;1524;p186"/>
          <p:cNvPicPr preferRelativeResize="0"/>
          <p:nvPr/>
        </p:nvPicPr>
        <p:blipFill>
          <a:blip r:embed="rId3">
            <a:alphaModFix/>
          </a:blip>
          <a:stretch>
            <a:fillRect/>
          </a:stretch>
        </p:blipFill>
        <p:spPr>
          <a:xfrm>
            <a:off x="5570950" y="3411525"/>
            <a:ext cx="3325800" cy="1534500"/>
          </a:xfrm>
          <a:prstGeom prst="roundRect">
            <a:avLst>
              <a:gd fmla="val 4421" name="adj"/>
            </a:avLst>
          </a:prstGeom>
          <a:noFill/>
          <a:ln>
            <a:noFill/>
          </a:ln>
        </p:spPr>
      </p:pic>
      <p:pic>
        <p:nvPicPr>
          <p:cNvPr id="1525" name="Google Shape;1525;p186"/>
          <p:cNvPicPr preferRelativeResize="0"/>
          <p:nvPr/>
        </p:nvPicPr>
        <p:blipFill>
          <a:blip r:embed="rId4">
            <a:alphaModFix/>
          </a:blip>
          <a:stretch>
            <a:fillRect/>
          </a:stretch>
        </p:blipFill>
        <p:spPr>
          <a:xfrm>
            <a:off x="5570950" y="1837950"/>
            <a:ext cx="3325800" cy="1533000"/>
          </a:xfrm>
          <a:prstGeom prst="roundRect">
            <a:avLst>
              <a:gd fmla="val 6990" name="adj"/>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29" name="Shape 1529"/>
        <p:cNvGrpSpPr/>
        <p:nvPr/>
      </p:nvGrpSpPr>
      <p:grpSpPr>
        <a:xfrm>
          <a:off x="0" y="0"/>
          <a:ext cx="0" cy="0"/>
          <a:chOff x="0" y="0"/>
          <a:chExt cx="0" cy="0"/>
        </a:xfrm>
      </p:grpSpPr>
      <p:sp>
        <p:nvSpPr>
          <p:cNvPr id="1530" name="Google Shape;1530;p187"/>
          <p:cNvSpPr txBox="1"/>
          <p:nvPr>
            <p:ph type="ctrTitle"/>
          </p:nvPr>
        </p:nvSpPr>
        <p:spPr>
          <a:xfrm>
            <a:off x="950976" y="923544"/>
            <a:ext cx="7406400" cy="916800"/>
          </a:xfrm>
          <a:prstGeom prst="rect">
            <a:avLst/>
          </a:prstGeom>
        </p:spPr>
        <p:txBody>
          <a:bodyPr anchorCtr="0" anchor="t" bIns="45725" lIns="0" spcFirstLastPara="1" rIns="45725" wrap="square" tIns="91425">
            <a:noAutofit/>
          </a:bodyPr>
          <a:lstStyle/>
          <a:p>
            <a:pPr indent="0" lvl="0" marL="0" rtl="0" algn="l">
              <a:spcBef>
                <a:spcPts val="0"/>
              </a:spcBef>
              <a:spcAft>
                <a:spcPts val="0"/>
              </a:spcAft>
              <a:buNone/>
            </a:pPr>
            <a:r>
              <a:rPr lang="en"/>
              <a:t>Global Settings</a:t>
            </a:r>
            <a:r>
              <a:rPr lang="en"/>
              <a:t> | </a:t>
            </a:r>
            <a:r>
              <a:rPr b="0" lang="en"/>
              <a:t>Lighting</a:t>
            </a:r>
            <a:endParaRPr b="0"/>
          </a:p>
        </p:txBody>
      </p:sp>
      <p:sp>
        <p:nvSpPr>
          <p:cNvPr id="1531" name="Google Shape;1531;p187"/>
          <p:cNvSpPr txBox="1"/>
          <p:nvPr>
            <p:ph idx="3" type="subTitle"/>
          </p:nvPr>
        </p:nvSpPr>
        <p:spPr>
          <a:xfrm>
            <a:off x="952300" y="210275"/>
            <a:ext cx="2903700" cy="123000"/>
          </a:xfrm>
          <a:prstGeom prst="rect">
            <a:avLst/>
          </a:prstGeom>
        </p:spPr>
        <p:txBody>
          <a:bodyPr anchorCtr="0" anchor="ctr" bIns="0" lIns="0" spcFirstLastPara="1" rIns="0" wrap="square" tIns="0">
            <a:noAutofit/>
          </a:bodyPr>
          <a:lstStyle/>
          <a:p>
            <a:pPr indent="0" lvl="0" marL="0" rtl="0" algn="l">
              <a:spcBef>
                <a:spcPts val="0"/>
              </a:spcBef>
              <a:spcAft>
                <a:spcPts val="0"/>
              </a:spcAft>
              <a:buClr>
                <a:schemeClr val="dk1"/>
              </a:buClr>
              <a:buSzPts val="600"/>
              <a:buFont typeface="Arial"/>
              <a:buNone/>
            </a:pPr>
            <a:r>
              <a:rPr lang="en"/>
              <a:t>Flying Skydio X10D</a:t>
            </a:r>
            <a:endParaRPr/>
          </a:p>
        </p:txBody>
      </p:sp>
      <p:sp>
        <p:nvSpPr>
          <p:cNvPr id="1532" name="Google Shape;1532;p187"/>
          <p:cNvSpPr txBox="1"/>
          <p:nvPr>
            <p:ph idx="1" type="body"/>
          </p:nvPr>
        </p:nvSpPr>
        <p:spPr>
          <a:xfrm>
            <a:off x="950975" y="1837950"/>
            <a:ext cx="4321500" cy="2594400"/>
          </a:xfrm>
          <a:prstGeom prst="rect">
            <a:avLst/>
          </a:prstGeom>
        </p:spPr>
        <p:txBody>
          <a:bodyPr anchorCtr="0" anchor="t" bIns="91425" lIns="91425" spcFirstLastPara="1" rIns="91425" wrap="square" tIns="91425">
            <a:noAutofit/>
          </a:bodyPr>
          <a:lstStyle/>
          <a:p>
            <a:pPr indent="-292100" lvl="0" marL="457200" rtl="0" algn="l">
              <a:lnSpc>
                <a:spcPct val="150000"/>
              </a:lnSpc>
              <a:spcBef>
                <a:spcPts val="0"/>
              </a:spcBef>
              <a:spcAft>
                <a:spcPts val="0"/>
              </a:spcAft>
              <a:buClr>
                <a:schemeClr val="dk1"/>
              </a:buClr>
              <a:buSzPts val="1000"/>
              <a:buChar char="●"/>
            </a:pPr>
            <a:r>
              <a:rPr b="1" lang="en" sz="1000">
                <a:solidFill>
                  <a:schemeClr val="dk1"/>
                </a:solidFill>
                <a:latin typeface="Montserrat"/>
                <a:ea typeface="Montserrat"/>
                <a:cs typeface="Montserrat"/>
                <a:sym typeface="Montserrat"/>
              </a:rPr>
              <a:t>Blackout Mode |</a:t>
            </a:r>
            <a:r>
              <a:rPr lang="en" sz="1000">
                <a:solidFill>
                  <a:schemeClr val="dk1"/>
                </a:solidFill>
              </a:rPr>
              <a:t> Disables all lights on X10D (Vis &amp; IR)</a:t>
            </a:r>
            <a:endParaRPr sz="1000">
              <a:solidFill>
                <a:schemeClr val="dk1"/>
              </a:solidFill>
            </a:endParaRPr>
          </a:p>
          <a:p>
            <a:pPr indent="-292100" lvl="0" marL="457200" rtl="0" algn="l">
              <a:lnSpc>
                <a:spcPct val="150000"/>
              </a:lnSpc>
              <a:spcBef>
                <a:spcPts val="1000"/>
              </a:spcBef>
              <a:spcAft>
                <a:spcPts val="0"/>
              </a:spcAft>
              <a:buClr>
                <a:schemeClr val="dk1"/>
              </a:buClr>
              <a:buSzPts val="1000"/>
              <a:buChar char="●"/>
            </a:pPr>
            <a:r>
              <a:rPr b="1" lang="en" sz="1000">
                <a:solidFill>
                  <a:schemeClr val="dk1"/>
                </a:solidFill>
                <a:latin typeface="Montserrat"/>
                <a:ea typeface="Montserrat"/>
                <a:cs typeface="Montserrat"/>
                <a:sym typeface="Montserrat"/>
              </a:rPr>
              <a:t>Strobe |</a:t>
            </a:r>
            <a:r>
              <a:rPr lang="en" sz="1000">
                <a:solidFill>
                  <a:schemeClr val="dk1"/>
                </a:solidFill>
              </a:rPr>
              <a:t> Disable for launch and land</a:t>
            </a:r>
            <a:endParaRPr sz="1000">
              <a:solidFill>
                <a:schemeClr val="dk1"/>
              </a:solidFill>
            </a:endParaRPr>
          </a:p>
          <a:p>
            <a:pPr indent="-292100" lvl="0" marL="457200" rtl="0" algn="l">
              <a:lnSpc>
                <a:spcPct val="150000"/>
              </a:lnSpc>
              <a:spcBef>
                <a:spcPts val="1000"/>
              </a:spcBef>
              <a:spcAft>
                <a:spcPts val="0"/>
              </a:spcAft>
              <a:buClr>
                <a:schemeClr val="dk1"/>
              </a:buClr>
              <a:buSzPts val="1000"/>
              <a:buChar char="●"/>
            </a:pPr>
            <a:r>
              <a:rPr b="1" lang="en" sz="1000">
                <a:solidFill>
                  <a:schemeClr val="dk1"/>
                </a:solidFill>
                <a:latin typeface="Montserrat"/>
                <a:ea typeface="Montserrat"/>
                <a:cs typeface="Montserrat"/>
                <a:sym typeface="Montserrat"/>
              </a:rPr>
              <a:t>Infrared |</a:t>
            </a:r>
            <a:r>
              <a:rPr lang="en" sz="1000">
                <a:solidFill>
                  <a:schemeClr val="dk1"/>
                </a:solidFill>
              </a:rPr>
              <a:t> Solid IR light</a:t>
            </a:r>
            <a:endParaRPr sz="1000">
              <a:solidFill>
                <a:schemeClr val="dk1"/>
              </a:solidFill>
            </a:endParaRPr>
          </a:p>
          <a:p>
            <a:pPr indent="-292100" lvl="0" marL="457200" rtl="0" algn="l">
              <a:lnSpc>
                <a:spcPct val="150000"/>
              </a:lnSpc>
              <a:spcBef>
                <a:spcPts val="1000"/>
              </a:spcBef>
              <a:spcAft>
                <a:spcPts val="0"/>
              </a:spcAft>
              <a:buClr>
                <a:schemeClr val="dk1"/>
              </a:buClr>
              <a:buSzPts val="1000"/>
              <a:buChar char="●"/>
            </a:pPr>
            <a:r>
              <a:rPr b="1" lang="en" sz="1000">
                <a:solidFill>
                  <a:schemeClr val="dk1"/>
                </a:solidFill>
                <a:latin typeface="Montserrat"/>
                <a:ea typeface="Montserrat"/>
                <a:cs typeface="Montserrat"/>
                <a:sym typeface="Montserrat"/>
              </a:rPr>
              <a:t>RGB |</a:t>
            </a:r>
            <a:r>
              <a:rPr lang="en" sz="1000">
                <a:solidFill>
                  <a:schemeClr val="dk1"/>
                </a:solidFill>
              </a:rPr>
              <a:t> Navigation, Police, Emergency, EASA (MH only)</a:t>
            </a:r>
            <a:endParaRPr sz="1000">
              <a:solidFill>
                <a:schemeClr val="dk1"/>
              </a:solidFill>
            </a:endParaRPr>
          </a:p>
          <a:p>
            <a:pPr indent="-292100" lvl="0" marL="457200" rtl="0" algn="l">
              <a:lnSpc>
                <a:spcPct val="150000"/>
              </a:lnSpc>
              <a:spcBef>
                <a:spcPts val="1000"/>
              </a:spcBef>
              <a:spcAft>
                <a:spcPts val="0"/>
              </a:spcAft>
              <a:buClr>
                <a:schemeClr val="dk1"/>
              </a:buClr>
              <a:buSzPts val="1000"/>
              <a:buChar char="●"/>
            </a:pPr>
            <a:r>
              <a:rPr b="1" lang="en" sz="1000">
                <a:solidFill>
                  <a:schemeClr val="dk1"/>
                </a:solidFill>
                <a:latin typeface="Montserrat"/>
                <a:ea typeface="Montserrat"/>
                <a:cs typeface="Montserrat"/>
                <a:sym typeface="Montserrat"/>
              </a:rPr>
              <a:t>Dim Controller LEDs |</a:t>
            </a:r>
            <a:r>
              <a:rPr lang="en" sz="1000">
                <a:solidFill>
                  <a:schemeClr val="dk1"/>
                </a:solidFill>
              </a:rPr>
              <a:t> Dims blue LEDs on controller</a:t>
            </a:r>
            <a:endParaRPr sz="1000">
              <a:solidFill>
                <a:schemeClr val="dk1"/>
              </a:solidFill>
            </a:endParaRPr>
          </a:p>
          <a:p>
            <a:pPr indent="-292100" lvl="0" marL="457200" rtl="0" algn="l">
              <a:lnSpc>
                <a:spcPct val="150000"/>
              </a:lnSpc>
              <a:spcBef>
                <a:spcPts val="1000"/>
              </a:spcBef>
              <a:spcAft>
                <a:spcPts val="1000"/>
              </a:spcAft>
              <a:buClr>
                <a:schemeClr val="dk1"/>
              </a:buClr>
              <a:buSzPts val="1000"/>
              <a:buChar char="●"/>
            </a:pPr>
            <a:r>
              <a:rPr lang="en" sz="1000">
                <a:solidFill>
                  <a:schemeClr val="dk1"/>
                </a:solidFill>
              </a:rPr>
              <a:t>Cannot enable IR and Strobe lights together</a:t>
            </a:r>
            <a:endParaRPr sz="1000">
              <a:solidFill>
                <a:schemeClr val="dk1"/>
              </a:solidFill>
            </a:endParaRPr>
          </a:p>
        </p:txBody>
      </p:sp>
      <p:pic>
        <p:nvPicPr>
          <p:cNvPr id="1533" name="Google Shape;1533;p187" title="lighting-options.png"/>
          <p:cNvPicPr preferRelativeResize="0"/>
          <p:nvPr/>
        </p:nvPicPr>
        <p:blipFill rotWithShape="1">
          <a:blip r:embed="rId3">
            <a:alphaModFix/>
          </a:blip>
          <a:srcRect b="0" l="0" r="56383" t="0"/>
          <a:stretch/>
        </p:blipFill>
        <p:spPr>
          <a:xfrm>
            <a:off x="5969801" y="1840350"/>
            <a:ext cx="2213400" cy="2343900"/>
          </a:xfrm>
          <a:prstGeom prst="roundRect">
            <a:avLst>
              <a:gd fmla="val 2766" name="adj"/>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37" name="Shape 1537"/>
        <p:cNvGrpSpPr/>
        <p:nvPr/>
      </p:nvGrpSpPr>
      <p:grpSpPr>
        <a:xfrm>
          <a:off x="0" y="0"/>
          <a:ext cx="0" cy="0"/>
          <a:chOff x="0" y="0"/>
          <a:chExt cx="0" cy="0"/>
        </a:xfrm>
      </p:grpSpPr>
      <p:sp>
        <p:nvSpPr>
          <p:cNvPr id="1538" name="Google Shape;1538;p188"/>
          <p:cNvSpPr txBox="1"/>
          <p:nvPr>
            <p:ph type="ctrTitle"/>
          </p:nvPr>
        </p:nvSpPr>
        <p:spPr>
          <a:xfrm>
            <a:off x="950976" y="923544"/>
            <a:ext cx="7406400" cy="916800"/>
          </a:xfrm>
          <a:prstGeom prst="rect">
            <a:avLst/>
          </a:prstGeom>
        </p:spPr>
        <p:txBody>
          <a:bodyPr anchorCtr="0" anchor="t" bIns="45725" lIns="0" spcFirstLastPara="1" rIns="45725" wrap="square" tIns="91425">
            <a:noAutofit/>
          </a:bodyPr>
          <a:lstStyle/>
          <a:p>
            <a:pPr indent="0" lvl="0" marL="0" rtl="0" algn="l">
              <a:spcBef>
                <a:spcPts val="0"/>
              </a:spcBef>
              <a:spcAft>
                <a:spcPts val="0"/>
              </a:spcAft>
              <a:buNone/>
            </a:pPr>
            <a:r>
              <a:rPr lang="en"/>
              <a:t>Global Settings</a:t>
            </a:r>
            <a:r>
              <a:rPr lang="en"/>
              <a:t> | </a:t>
            </a:r>
            <a:r>
              <a:rPr b="0" lang="en"/>
              <a:t>Sharing</a:t>
            </a:r>
            <a:endParaRPr b="0"/>
          </a:p>
        </p:txBody>
      </p:sp>
      <p:sp>
        <p:nvSpPr>
          <p:cNvPr id="1539" name="Google Shape;1539;p188"/>
          <p:cNvSpPr txBox="1"/>
          <p:nvPr>
            <p:ph idx="3" type="subTitle"/>
          </p:nvPr>
        </p:nvSpPr>
        <p:spPr>
          <a:xfrm>
            <a:off x="952300" y="210275"/>
            <a:ext cx="2903700" cy="123000"/>
          </a:xfrm>
          <a:prstGeom prst="rect">
            <a:avLst/>
          </a:prstGeom>
        </p:spPr>
        <p:txBody>
          <a:bodyPr anchorCtr="0" anchor="ctr" bIns="0" lIns="0" spcFirstLastPara="1" rIns="0" wrap="square" tIns="0">
            <a:noAutofit/>
          </a:bodyPr>
          <a:lstStyle/>
          <a:p>
            <a:pPr indent="0" lvl="0" marL="0" rtl="0" algn="l">
              <a:spcBef>
                <a:spcPts val="0"/>
              </a:spcBef>
              <a:spcAft>
                <a:spcPts val="0"/>
              </a:spcAft>
              <a:buClr>
                <a:schemeClr val="dk1"/>
              </a:buClr>
              <a:buSzPts val="600"/>
              <a:buFont typeface="Arial"/>
              <a:buNone/>
            </a:pPr>
            <a:r>
              <a:rPr lang="en"/>
              <a:t>Flying Skydio X10D</a:t>
            </a:r>
            <a:endParaRPr/>
          </a:p>
        </p:txBody>
      </p:sp>
      <p:sp>
        <p:nvSpPr>
          <p:cNvPr id="1540" name="Google Shape;1540;p188"/>
          <p:cNvSpPr txBox="1"/>
          <p:nvPr>
            <p:ph idx="1" type="body"/>
          </p:nvPr>
        </p:nvSpPr>
        <p:spPr>
          <a:xfrm>
            <a:off x="950975" y="1837950"/>
            <a:ext cx="4522800" cy="3202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sz="1000">
                <a:solidFill>
                  <a:schemeClr val="dk1"/>
                </a:solidFill>
                <a:latin typeface="Montserrat"/>
                <a:ea typeface="Montserrat"/>
                <a:cs typeface="Montserrat"/>
                <a:sym typeface="Montserrat"/>
              </a:rPr>
              <a:t>Android Team Awareness Kit (ATAK)</a:t>
            </a:r>
            <a:endParaRPr sz="1000">
              <a:solidFill>
                <a:schemeClr val="dk1"/>
              </a:solidFill>
            </a:endParaRPr>
          </a:p>
          <a:p>
            <a:pPr indent="-292100" lvl="0" marL="457200" rtl="0" algn="l">
              <a:spcBef>
                <a:spcPts val="1000"/>
              </a:spcBef>
              <a:spcAft>
                <a:spcPts val="0"/>
              </a:spcAft>
              <a:buClr>
                <a:schemeClr val="dk1"/>
              </a:buClr>
              <a:buSzPts val="1000"/>
              <a:buChar char="●"/>
            </a:pPr>
            <a:r>
              <a:rPr lang="en" sz="1000">
                <a:solidFill>
                  <a:schemeClr val="dk1"/>
                </a:solidFill>
              </a:rPr>
              <a:t>Start the ATAK app</a:t>
            </a:r>
            <a:endParaRPr sz="1000">
              <a:solidFill>
                <a:schemeClr val="dk1"/>
              </a:solidFill>
            </a:endParaRPr>
          </a:p>
          <a:p>
            <a:pPr indent="-292100" lvl="0" marL="457200" rtl="0" algn="l">
              <a:spcBef>
                <a:spcPts val="1000"/>
              </a:spcBef>
              <a:spcAft>
                <a:spcPts val="0"/>
              </a:spcAft>
              <a:buClr>
                <a:schemeClr val="dk1"/>
              </a:buClr>
              <a:buSzPts val="1000"/>
              <a:buChar char="●"/>
            </a:pPr>
            <a:r>
              <a:rPr lang="en" sz="1000">
                <a:solidFill>
                  <a:schemeClr val="dk1"/>
                </a:solidFill>
              </a:rPr>
              <a:t>Select Network Connections and add a server</a:t>
            </a:r>
            <a:endParaRPr sz="1000">
              <a:solidFill>
                <a:schemeClr val="dk1"/>
              </a:solidFill>
            </a:endParaRPr>
          </a:p>
          <a:p>
            <a:pPr indent="-292100" lvl="0" marL="457200" rtl="0" algn="l">
              <a:spcBef>
                <a:spcPts val="1000"/>
              </a:spcBef>
              <a:spcAft>
                <a:spcPts val="0"/>
              </a:spcAft>
              <a:buClr>
                <a:schemeClr val="dk1"/>
              </a:buClr>
              <a:buSzPts val="1000"/>
              <a:buChar char="●"/>
            </a:pPr>
            <a:r>
              <a:rPr lang="en" sz="1000">
                <a:solidFill>
                  <a:schemeClr val="dk1"/>
                </a:solidFill>
              </a:rPr>
              <a:t>Enter the Server Name, IP Address, Port number</a:t>
            </a:r>
            <a:endParaRPr sz="1000">
              <a:solidFill>
                <a:schemeClr val="dk1"/>
              </a:solidFill>
            </a:endParaRPr>
          </a:p>
          <a:p>
            <a:pPr indent="-292100" lvl="0" marL="457200" rtl="0" algn="l">
              <a:spcBef>
                <a:spcPts val="1000"/>
              </a:spcBef>
              <a:spcAft>
                <a:spcPts val="0"/>
              </a:spcAft>
              <a:buClr>
                <a:schemeClr val="dk1"/>
              </a:buClr>
              <a:buSzPts val="1000"/>
              <a:buChar char="●"/>
            </a:pPr>
            <a:r>
              <a:rPr lang="en" sz="1000">
                <a:solidFill>
                  <a:schemeClr val="dk1"/>
                </a:solidFill>
              </a:rPr>
              <a:t>Select Advanced Options to configure your security protocol</a:t>
            </a:r>
            <a:endParaRPr sz="1000">
              <a:solidFill>
                <a:schemeClr val="dk1"/>
              </a:solidFill>
            </a:endParaRPr>
          </a:p>
          <a:p>
            <a:pPr indent="-292100" lvl="1" marL="914400" rtl="0" algn="l">
              <a:spcBef>
                <a:spcPts val="1000"/>
              </a:spcBef>
              <a:spcAft>
                <a:spcPts val="0"/>
              </a:spcAft>
              <a:buClr>
                <a:schemeClr val="dk1"/>
              </a:buClr>
              <a:buSzPts val="1000"/>
              <a:buChar char="○"/>
            </a:pPr>
            <a:r>
              <a:rPr b="1" lang="en" sz="1000">
                <a:solidFill>
                  <a:schemeClr val="dk1"/>
                </a:solidFill>
                <a:latin typeface="Montserrat"/>
                <a:ea typeface="Montserrat"/>
                <a:cs typeface="Montserrat"/>
                <a:sym typeface="Montserrat"/>
              </a:rPr>
              <a:t>TCP |</a:t>
            </a:r>
            <a:r>
              <a:rPr lang="en" sz="1000">
                <a:solidFill>
                  <a:schemeClr val="dk1"/>
                </a:solidFill>
              </a:rPr>
              <a:t> Anyone connected to server can view</a:t>
            </a:r>
            <a:endParaRPr sz="1000">
              <a:solidFill>
                <a:schemeClr val="dk1"/>
              </a:solidFill>
            </a:endParaRPr>
          </a:p>
          <a:p>
            <a:pPr indent="-292100" lvl="1" marL="914400" rtl="0" algn="l">
              <a:spcBef>
                <a:spcPts val="1000"/>
              </a:spcBef>
              <a:spcAft>
                <a:spcPts val="0"/>
              </a:spcAft>
              <a:buClr>
                <a:schemeClr val="dk1"/>
              </a:buClr>
              <a:buSzPts val="1000"/>
              <a:buChar char="○"/>
            </a:pPr>
            <a:r>
              <a:rPr b="1" lang="en" sz="1000">
                <a:solidFill>
                  <a:schemeClr val="dk1"/>
                </a:solidFill>
                <a:latin typeface="Montserrat"/>
                <a:ea typeface="Montserrat"/>
                <a:cs typeface="Montserrat"/>
                <a:sym typeface="Montserrat"/>
              </a:rPr>
              <a:t>SSL |</a:t>
            </a:r>
            <a:r>
              <a:rPr lang="en" sz="1000">
                <a:solidFill>
                  <a:schemeClr val="dk1"/>
                </a:solidFill>
              </a:rPr>
              <a:t> Requires security certificates</a:t>
            </a:r>
            <a:endParaRPr sz="1000">
              <a:solidFill>
                <a:schemeClr val="dk1"/>
              </a:solidFill>
            </a:endParaRPr>
          </a:p>
          <a:p>
            <a:pPr indent="-292100" lvl="0" marL="457200" rtl="0" algn="l">
              <a:spcBef>
                <a:spcPts val="1000"/>
              </a:spcBef>
              <a:spcAft>
                <a:spcPts val="0"/>
              </a:spcAft>
              <a:buClr>
                <a:schemeClr val="dk1"/>
              </a:buClr>
              <a:buSzPts val="1000"/>
              <a:buChar char="●"/>
            </a:pPr>
            <a:r>
              <a:rPr lang="en" sz="1000">
                <a:solidFill>
                  <a:schemeClr val="dk1"/>
                </a:solidFill>
              </a:rPr>
              <a:t>Return to the ATAK menu and select Publish Telemetry</a:t>
            </a:r>
            <a:endParaRPr sz="1000">
              <a:solidFill>
                <a:schemeClr val="dk1"/>
              </a:solidFill>
            </a:endParaRPr>
          </a:p>
          <a:p>
            <a:pPr indent="-292100" lvl="1" marL="914400" rtl="0" algn="l">
              <a:spcBef>
                <a:spcPts val="1000"/>
              </a:spcBef>
              <a:spcAft>
                <a:spcPts val="0"/>
              </a:spcAft>
              <a:buClr>
                <a:schemeClr val="dk1"/>
              </a:buClr>
              <a:buSzPts val="1000"/>
              <a:buChar char="○"/>
            </a:pPr>
            <a:r>
              <a:rPr lang="en" sz="1000">
                <a:solidFill>
                  <a:schemeClr val="dk1"/>
                </a:solidFill>
              </a:rPr>
              <a:t>Assign a Vehicle Call Sign and Operator Call Sign </a:t>
            </a:r>
            <a:endParaRPr sz="1000">
              <a:solidFill>
                <a:schemeClr val="dk1"/>
              </a:solidFill>
            </a:endParaRPr>
          </a:p>
          <a:p>
            <a:pPr indent="-292100" lvl="1" marL="914400" rtl="0" algn="l">
              <a:spcBef>
                <a:spcPts val="1000"/>
              </a:spcBef>
              <a:spcAft>
                <a:spcPts val="1000"/>
              </a:spcAft>
              <a:buClr>
                <a:schemeClr val="dk1"/>
              </a:buClr>
              <a:buSzPts val="1000"/>
              <a:buChar char="○"/>
            </a:pPr>
            <a:r>
              <a:rPr lang="en" sz="1000">
                <a:solidFill>
                  <a:schemeClr val="dk1"/>
                </a:solidFill>
              </a:rPr>
              <a:t>Ensure Publish Telemetry is toggled on</a:t>
            </a:r>
            <a:endParaRPr b="1" sz="1000">
              <a:solidFill>
                <a:schemeClr val="dk1"/>
              </a:solidFill>
              <a:latin typeface="Montserrat"/>
              <a:ea typeface="Montserrat"/>
              <a:cs typeface="Montserrat"/>
              <a:sym typeface="Montserrat"/>
            </a:endParaRPr>
          </a:p>
        </p:txBody>
      </p:sp>
      <p:pic>
        <p:nvPicPr>
          <p:cNvPr id="1541" name="Google Shape;1541;p188"/>
          <p:cNvPicPr preferRelativeResize="0"/>
          <p:nvPr/>
        </p:nvPicPr>
        <p:blipFill>
          <a:blip r:embed="rId3">
            <a:alphaModFix/>
          </a:blip>
          <a:stretch>
            <a:fillRect/>
          </a:stretch>
        </p:blipFill>
        <p:spPr>
          <a:xfrm>
            <a:off x="7229025" y="1840350"/>
            <a:ext cx="1793700" cy="1976700"/>
          </a:xfrm>
          <a:prstGeom prst="roundRect">
            <a:avLst>
              <a:gd fmla="val 4105" name="adj"/>
            </a:avLst>
          </a:prstGeom>
          <a:noFill/>
          <a:ln>
            <a:noFill/>
          </a:ln>
        </p:spPr>
      </p:pic>
      <p:grpSp>
        <p:nvGrpSpPr>
          <p:cNvPr id="1542" name="Google Shape;1542;p188"/>
          <p:cNvGrpSpPr/>
          <p:nvPr/>
        </p:nvGrpSpPr>
        <p:grpSpPr>
          <a:xfrm>
            <a:off x="5508925" y="1840328"/>
            <a:ext cx="1615131" cy="986432"/>
            <a:chOff x="4510325" y="1825262"/>
            <a:chExt cx="2231769" cy="1271012"/>
          </a:xfrm>
        </p:grpSpPr>
        <p:pic>
          <p:nvPicPr>
            <p:cNvPr id="1543" name="Google Shape;1543;p188" title="CS_X10_media_UI_Sharing_menu_cropped.png"/>
            <p:cNvPicPr preferRelativeResize="0"/>
            <p:nvPr/>
          </p:nvPicPr>
          <p:blipFill rotWithShape="1">
            <a:blip r:embed="rId4">
              <a:alphaModFix/>
            </a:blip>
            <a:srcRect b="74453" l="0" r="0" t="0"/>
            <a:stretch/>
          </p:blipFill>
          <p:spPr>
            <a:xfrm>
              <a:off x="4510325" y="1825262"/>
              <a:ext cx="2231700" cy="779400"/>
            </a:xfrm>
            <a:prstGeom prst="roundRect">
              <a:avLst>
                <a:gd fmla="val 16667" name="adj"/>
              </a:avLst>
            </a:prstGeom>
            <a:noFill/>
            <a:ln>
              <a:noFill/>
            </a:ln>
          </p:spPr>
        </p:pic>
        <p:pic>
          <p:nvPicPr>
            <p:cNvPr id="1544" name="Google Shape;1544;p188" title="CS_X10_media_UI_Sharing_menu_cropped.png"/>
            <p:cNvPicPr preferRelativeResize="0"/>
            <p:nvPr/>
          </p:nvPicPr>
          <p:blipFill rotWithShape="1">
            <a:blip r:embed="rId4">
              <a:alphaModFix/>
            </a:blip>
            <a:srcRect b="41814" l="0" r="0" t="30075"/>
            <a:stretch/>
          </p:blipFill>
          <p:spPr>
            <a:xfrm>
              <a:off x="4510394" y="2238574"/>
              <a:ext cx="2231700" cy="857700"/>
            </a:xfrm>
            <a:prstGeom prst="roundRect">
              <a:avLst>
                <a:gd fmla="val 8583" name="adj"/>
              </a:avLst>
            </a:prstGeom>
            <a:noFill/>
            <a:ln>
              <a:noFill/>
            </a:ln>
          </p:spPr>
        </p:pic>
      </p:gr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48" name="Shape 1548"/>
        <p:cNvGrpSpPr/>
        <p:nvPr/>
      </p:nvGrpSpPr>
      <p:grpSpPr>
        <a:xfrm>
          <a:off x="0" y="0"/>
          <a:ext cx="0" cy="0"/>
          <a:chOff x="0" y="0"/>
          <a:chExt cx="0" cy="0"/>
        </a:xfrm>
      </p:grpSpPr>
      <p:sp>
        <p:nvSpPr>
          <p:cNvPr id="1549" name="Google Shape;1549;p189"/>
          <p:cNvSpPr txBox="1"/>
          <p:nvPr>
            <p:ph type="ctrTitle"/>
          </p:nvPr>
        </p:nvSpPr>
        <p:spPr>
          <a:xfrm>
            <a:off x="950976" y="923544"/>
            <a:ext cx="7406400" cy="916800"/>
          </a:xfrm>
          <a:prstGeom prst="rect">
            <a:avLst/>
          </a:prstGeom>
        </p:spPr>
        <p:txBody>
          <a:bodyPr anchorCtr="0" anchor="t" bIns="45725" lIns="0" spcFirstLastPara="1" rIns="45725" wrap="square" tIns="91425">
            <a:noAutofit/>
          </a:bodyPr>
          <a:lstStyle/>
          <a:p>
            <a:pPr indent="0" lvl="0" marL="0" rtl="0" algn="l">
              <a:spcBef>
                <a:spcPts val="0"/>
              </a:spcBef>
              <a:spcAft>
                <a:spcPts val="0"/>
              </a:spcAft>
              <a:buNone/>
            </a:pPr>
            <a:r>
              <a:rPr lang="en"/>
              <a:t>Global Settings | </a:t>
            </a:r>
            <a:r>
              <a:rPr b="0" lang="en"/>
              <a:t>Sharing</a:t>
            </a:r>
            <a:endParaRPr b="0"/>
          </a:p>
        </p:txBody>
      </p:sp>
      <p:sp>
        <p:nvSpPr>
          <p:cNvPr id="1550" name="Google Shape;1550;p189"/>
          <p:cNvSpPr txBox="1"/>
          <p:nvPr>
            <p:ph idx="3" type="subTitle"/>
          </p:nvPr>
        </p:nvSpPr>
        <p:spPr>
          <a:xfrm>
            <a:off x="952300" y="210275"/>
            <a:ext cx="2903700" cy="123000"/>
          </a:xfrm>
          <a:prstGeom prst="rect">
            <a:avLst/>
          </a:prstGeom>
        </p:spPr>
        <p:txBody>
          <a:bodyPr anchorCtr="0" anchor="ctr" bIns="0" lIns="0" spcFirstLastPara="1" rIns="0" wrap="square" tIns="0">
            <a:noAutofit/>
          </a:bodyPr>
          <a:lstStyle/>
          <a:p>
            <a:pPr indent="0" lvl="0" marL="0" rtl="0" algn="l">
              <a:spcBef>
                <a:spcPts val="0"/>
              </a:spcBef>
              <a:spcAft>
                <a:spcPts val="0"/>
              </a:spcAft>
              <a:buClr>
                <a:schemeClr val="dk1"/>
              </a:buClr>
              <a:buSzPts val="600"/>
              <a:buFont typeface="Arial"/>
              <a:buNone/>
            </a:pPr>
            <a:r>
              <a:rPr lang="en"/>
              <a:t>Flying Skydio X10D</a:t>
            </a:r>
            <a:endParaRPr/>
          </a:p>
        </p:txBody>
      </p:sp>
      <p:sp>
        <p:nvSpPr>
          <p:cNvPr id="1551" name="Google Shape;1551;p189"/>
          <p:cNvSpPr txBox="1"/>
          <p:nvPr>
            <p:ph idx="1" type="body"/>
          </p:nvPr>
        </p:nvSpPr>
        <p:spPr>
          <a:xfrm>
            <a:off x="950975" y="1837950"/>
            <a:ext cx="4619700" cy="29085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sz="1000">
                <a:solidFill>
                  <a:schemeClr val="dk1"/>
                </a:solidFill>
                <a:latin typeface="Montserrat"/>
                <a:ea typeface="Montserrat"/>
                <a:cs typeface="Montserrat"/>
                <a:sym typeface="Montserrat"/>
              </a:rPr>
              <a:t>Real-Time Streaming Protocol (RTSP)</a:t>
            </a:r>
            <a:endParaRPr b="1" sz="1000">
              <a:solidFill>
                <a:schemeClr val="dk1"/>
              </a:solidFill>
              <a:latin typeface="Montserrat"/>
              <a:ea typeface="Montserrat"/>
              <a:cs typeface="Montserrat"/>
              <a:sym typeface="Montserrat"/>
            </a:endParaRPr>
          </a:p>
          <a:p>
            <a:pPr indent="-292100" lvl="0" marL="457200" rtl="0" algn="l">
              <a:spcBef>
                <a:spcPts val="1000"/>
              </a:spcBef>
              <a:spcAft>
                <a:spcPts val="0"/>
              </a:spcAft>
              <a:buClr>
                <a:schemeClr val="dk1"/>
              </a:buClr>
              <a:buSzPts val="1000"/>
              <a:buChar char="●"/>
            </a:pPr>
            <a:r>
              <a:rPr lang="en" sz="1000">
                <a:solidFill>
                  <a:schemeClr val="dk1"/>
                </a:solidFill>
              </a:rPr>
              <a:t>Decide between an Internal or External RTSP server</a:t>
            </a:r>
            <a:endParaRPr sz="1000">
              <a:solidFill>
                <a:schemeClr val="dk1"/>
              </a:solidFill>
            </a:endParaRPr>
          </a:p>
          <a:p>
            <a:pPr indent="-292100" lvl="1" marL="914400" rtl="0" algn="l">
              <a:spcBef>
                <a:spcPts val="1000"/>
              </a:spcBef>
              <a:spcAft>
                <a:spcPts val="0"/>
              </a:spcAft>
              <a:buClr>
                <a:schemeClr val="dk1"/>
              </a:buClr>
              <a:buSzPts val="1000"/>
              <a:buChar char="○"/>
            </a:pPr>
            <a:r>
              <a:rPr b="1" lang="en" sz="1000">
                <a:solidFill>
                  <a:schemeClr val="dk1"/>
                </a:solidFill>
                <a:latin typeface="Montserrat"/>
                <a:ea typeface="Montserrat"/>
                <a:cs typeface="Montserrat"/>
                <a:sym typeface="Montserrat"/>
              </a:rPr>
              <a:t>Internal |</a:t>
            </a:r>
            <a:r>
              <a:rPr lang="en" sz="1000">
                <a:solidFill>
                  <a:schemeClr val="dk1"/>
                </a:solidFill>
              </a:rPr>
              <a:t> The server is hosted internally</a:t>
            </a:r>
            <a:endParaRPr sz="1000">
              <a:solidFill>
                <a:schemeClr val="dk1"/>
              </a:solidFill>
            </a:endParaRPr>
          </a:p>
          <a:p>
            <a:pPr indent="-292100" lvl="2" marL="1371600" rtl="0" algn="l">
              <a:spcBef>
                <a:spcPts val="1000"/>
              </a:spcBef>
              <a:spcAft>
                <a:spcPts val="0"/>
              </a:spcAft>
              <a:buClr>
                <a:schemeClr val="dk1"/>
              </a:buClr>
              <a:buSzPts val="1000"/>
              <a:buChar char="■"/>
            </a:pPr>
            <a:r>
              <a:rPr lang="en" sz="1000">
                <a:solidFill>
                  <a:schemeClr val="dk1"/>
                </a:solidFill>
              </a:rPr>
              <a:t>Provide the IP Address and Port number to viewers</a:t>
            </a:r>
            <a:endParaRPr sz="1000">
              <a:solidFill>
                <a:schemeClr val="dk1"/>
              </a:solidFill>
            </a:endParaRPr>
          </a:p>
          <a:p>
            <a:pPr indent="-292100" lvl="2" marL="1371600" rtl="0" algn="l">
              <a:spcBef>
                <a:spcPts val="1000"/>
              </a:spcBef>
              <a:spcAft>
                <a:spcPts val="0"/>
              </a:spcAft>
              <a:buClr>
                <a:schemeClr val="dk1"/>
              </a:buClr>
              <a:buSzPts val="1000"/>
              <a:buChar char="■"/>
            </a:pPr>
            <a:r>
              <a:rPr lang="en" sz="1000">
                <a:solidFill>
                  <a:schemeClr val="dk1"/>
                </a:solidFill>
              </a:rPr>
              <a:t>Name the stream</a:t>
            </a:r>
            <a:endParaRPr sz="1000">
              <a:solidFill>
                <a:schemeClr val="dk1"/>
              </a:solidFill>
            </a:endParaRPr>
          </a:p>
          <a:p>
            <a:pPr indent="-292100" lvl="1" marL="914400" rtl="0" algn="l">
              <a:spcBef>
                <a:spcPts val="1000"/>
              </a:spcBef>
              <a:spcAft>
                <a:spcPts val="0"/>
              </a:spcAft>
              <a:buClr>
                <a:schemeClr val="dk1"/>
              </a:buClr>
              <a:buSzPts val="1000"/>
              <a:buChar char="○"/>
            </a:pPr>
            <a:r>
              <a:rPr b="1" lang="en" sz="1000">
                <a:solidFill>
                  <a:schemeClr val="dk1"/>
                </a:solidFill>
                <a:latin typeface="Montserrat"/>
                <a:ea typeface="Montserrat"/>
                <a:cs typeface="Montserrat"/>
                <a:sym typeface="Montserrat"/>
              </a:rPr>
              <a:t>External |</a:t>
            </a:r>
            <a:r>
              <a:rPr lang="en" sz="1000">
                <a:solidFill>
                  <a:schemeClr val="dk1"/>
                </a:solidFill>
              </a:rPr>
              <a:t> Connect to an external server via the internet</a:t>
            </a:r>
            <a:endParaRPr sz="1000">
              <a:solidFill>
                <a:schemeClr val="dk1"/>
              </a:solidFill>
            </a:endParaRPr>
          </a:p>
          <a:p>
            <a:pPr indent="-292100" lvl="2" marL="1371600" rtl="0" algn="l">
              <a:spcBef>
                <a:spcPts val="1000"/>
              </a:spcBef>
              <a:spcAft>
                <a:spcPts val="0"/>
              </a:spcAft>
              <a:buClr>
                <a:schemeClr val="dk1"/>
              </a:buClr>
              <a:buSzPts val="1000"/>
              <a:buChar char="■"/>
            </a:pPr>
            <a:r>
              <a:rPr lang="en" sz="1000">
                <a:solidFill>
                  <a:schemeClr val="dk1"/>
                </a:solidFill>
              </a:rPr>
              <a:t>Enter the IP Address and port number of the desired server</a:t>
            </a:r>
            <a:endParaRPr sz="1000">
              <a:solidFill>
                <a:schemeClr val="dk1"/>
              </a:solidFill>
            </a:endParaRPr>
          </a:p>
          <a:p>
            <a:pPr indent="-292100" lvl="2" marL="1371600" rtl="0" algn="l">
              <a:spcBef>
                <a:spcPts val="1000"/>
              </a:spcBef>
              <a:spcAft>
                <a:spcPts val="1000"/>
              </a:spcAft>
              <a:buClr>
                <a:schemeClr val="dk1"/>
              </a:buClr>
              <a:buSzPts val="1000"/>
              <a:buChar char="■"/>
            </a:pPr>
            <a:r>
              <a:rPr lang="en" sz="1000">
                <a:solidFill>
                  <a:schemeClr val="dk1"/>
                </a:solidFill>
              </a:rPr>
              <a:t>Name the stream</a:t>
            </a:r>
            <a:endParaRPr sz="1000">
              <a:solidFill>
                <a:schemeClr val="dk1"/>
              </a:solidFill>
            </a:endParaRPr>
          </a:p>
        </p:txBody>
      </p:sp>
      <p:grpSp>
        <p:nvGrpSpPr>
          <p:cNvPr id="1552" name="Google Shape;1552;p189"/>
          <p:cNvGrpSpPr/>
          <p:nvPr/>
        </p:nvGrpSpPr>
        <p:grpSpPr>
          <a:xfrm>
            <a:off x="5570800" y="1837955"/>
            <a:ext cx="1727609" cy="1063650"/>
            <a:chOff x="4510309" y="1825264"/>
            <a:chExt cx="2231765" cy="1281198"/>
          </a:xfrm>
        </p:grpSpPr>
        <p:pic>
          <p:nvPicPr>
            <p:cNvPr id="1553" name="Google Shape;1553;p189" title="CS_X10_media_UI_Sharing_menu_cropped.png"/>
            <p:cNvPicPr preferRelativeResize="0"/>
            <p:nvPr/>
          </p:nvPicPr>
          <p:blipFill rotWithShape="1">
            <a:blip r:embed="rId3">
              <a:alphaModFix/>
            </a:blip>
            <a:srcRect b="70932" l="0" r="0" t="0"/>
            <a:stretch/>
          </p:blipFill>
          <p:spPr>
            <a:xfrm>
              <a:off x="4510309" y="1825264"/>
              <a:ext cx="2231700" cy="886800"/>
            </a:xfrm>
            <a:prstGeom prst="roundRect">
              <a:avLst>
                <a:gd fmla="val 14633" name="adj"/>
              </a:avLst>
            </a:prstGeom>
            <a:noFill/>
            <a:ln>
              <a:noFill/>
            </a:ln>
          </p:spPr>
        </p:pic>
        <p:pic>
          <p:nvPicPr>
            <p:cNvPr id="1554" name="Google Shape;1554;p189" title="CS_X10_media_UI_Sharing_menu_cropped.png"/>
            <p:cNvPicPr preferRelativeResize="0"/>
            <p:nvPr/>
          </p:nvPicPr>
          <p:blipFill rotWithShape="1">
            <a:blip r:embed="rId3">
              <a:alphaModFix/>
            </a:blip>
            <a:srcRect b="41477" l="0" r="0" t="30075"/>
            <a:stretch/>
          </p:blipFill>
          <p:spPr>
            <a:xfrm>
              <a:off x="4510373" y="2238561"/>
              <a:ext cx="2231700" cy="867900"/>
            </a:xfrm>
            <a:prstGeom prst="roundRect">
              <a:avLst>
                <a:gd fmla="val 14944" name="adj"/>
              </a:avLst>
            </a:prstGeom>
            <a:noFill/>
            <a:ln>
              <a:noFill/>
            </a:ln>
          </p:spPr>
        </p:pic>
      </p:grpSp>
      <p:pic>
        <p:nvPicPr>
          <p:cNvPr id="1555" name="Google Shape;1555;p189" title="CS_App3_media_UI_settings_streaming_ATAK11.png"/>
          <p:cNvPicPr preferRelativeResize="0"/>
          <p:nvPr/>
        </p:nvPicPr>
        <p:blipFill>
          <a:blip r:embed="rId4">
            <a:alphaModFix/>
          </a:blip>
          <a:stretch>
            <a:fillRect/>
          </a:stretch>
        </p:blipFill>
        <p:spPr>
          <a:xfrm>
            <a:off x="7386675" y="1837973"/>
            <a:ext cx="1585800" cy="2114400"/>
          </a:xfrm>
          <a:prstGeom prst="roundRect">
            <a:avLst>
              <a:gd fmla="val 3190" name="adj"/>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59" name="Shape 1559"/>
        <p:cNvGrpSpPr/>
        <p:nvPr/>
      </p:nvGrpSpPr>
      <p:grpSpPr>
        <a:xfrm>
          <a:off x="0" y="0"/>
          <a:ext cx="0" cy="0"/>
          <a:chOff x="0" y="0"/>
          <a:chExt cx="0" cy="0"/>
        </a:xfrm>
      </p:grpSpPr>
      <p:sp>
        <p:nvSpPr>
          <p:cNvPr id="1560" name="Google Shape;1560;p190"/>
          <p:cNvSpPr txBox="1"/>
          <p:nvPr>
            <p:ph type="ctrTitle"/>
          </p:nvPr>
        </p:nvSpPr>
        <p:spPr>
          <a:xfrm>
            <a:off x="950976" y="923544"/>
            <a:ext cx="7406400" cy="916800"/>
          </a:xfrm>
          <a:prstGeom prst="rect">
            <a:avLst/>
          </a:prstGeom>
        </p:spPr>
        <p:txBody>
          <a:bodyPr anchorCtr="0" anchor="t" bIns="45725" lIns="0" spcFirstLastPara="1" rIns="45725" wrap="square" tIns="91425">
            <a:noAutofit/>
          </a:bodyPr>
          <a:lstStyle/>
          <a:p>
            <a:pPr indent="0" lvl="0" marL="0" rtl="0" algn="l">
              <a:spcBef>
                <a:spcPts val="0"/>
              </a:spcBef>
              <a:spcAft>
                <a:spcPts val="0"/>
              </a:spcAft>
              <a:buNone/>
            </a:pPr>
            <a:r>
              <a:rPr lang="en"/>
              <a:t>Global Settings | </a:t>
            </a:r>
            <a:r>
              <a:rPr b="0" lang="en"/>
              <a:t>Sharing</a:t>
            </a:r>
            <a:endParaRPr b="0"/>
          </a:p>
        </p:txBody>
      </p:sp>
      <p:sp>
        <p:nvSpPr>
          <p:cNvPr id="1561" name="Google Shape;1561;p190"/>
          <p:cNvSpPr txBox="1"/>
          <p:nvPr>
            <p:ph idx="3" type="subTitle"/>
          </p:nvPr>
        </p:nvSpPr>
        <p:spPr>
          <a:xfrm>
            <a:off x="952300" y="210275"/>
            <a:ext cx="2903700" cy="123000"/>
          </a:xfrm>
          <a:prstGeom prst="rect">
            <a:avLst/>
          </a:prstGeom>
        </p:spPr>
        <p:txBody>
          <a:bodyPr anchorCtr="0" anchor="ctr" bIns="0" lIns="0" spcFirstLastPara="1" rIns="0" wrap="square" tIns="0">
            <a:noAutofit/>
          </a:bodyPr>
          <a:lstStyle/>
          <a:p>
            <a:pPr indent="0" lvl="0" marL="0" rtl="0" algn="l">
              <a:spcBef>
                <a:spcPts val="0"/>
              </a:spcBef>
              <a:spcAft>
                <a:spcPts val="0"/>
              </a:spcAft>
              <a:buClr>
                <a:schemeClr val="dk1"/>
              </a:buClr>
              <a:buSzPts val="600"/>
              <a:buFont typeface="Arial"/>
              <a:buNone/>
            </a:pPr>
            <a:r>
              <a:rPr lang="en"/>
              <a:t>Flying Skydio X10D</a:t>
            </a:r>
            <a:endParaRPr/>
          </a:p>
        </p:txBody>
      </p:sp>
      <p:sp>
        <p:nvSpPr>
          <p:cNvPr id="1562" name="Google Shape;1562;p190"/>
          <p:cNvSpPr txBox="1"/>
          <p:nvPr>
            <p:ph idx="1" type="body"/>
          </p:nvPr>
        </p:nvSpPr>
        <p:spPr>
          <a:xfrm>
            <a:off x="950975" y="1837950"/>
            <a:ext cx="4445100" cy="29085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sz="1000">
                <a:solidFill>
                  <a:schemeClr val="dk1"/>
                </a:solidFill>
                <a:latin typeface="Montserrat"/>
                <a:ea typeface="Montserrat"/>
                <a:cs typeface="Montserrat"/>
                <a:sym typeface="Montserrat"/>
              </a:rPr>
              <a:t>USB Networking</a:t>
            </a:r>
            <a:endParaRPr b="1" sz="1000">
              <a:solidFill>
                <a:schemeClr val="dk1"/>
              </a:solidFill>
              <a:latin typeface="Montserrat"/>
              <a:ea typeface="Montserrat"/>
              <a:cs typeface="Montserrat"/>
              <a:sym typeface="Montserrat"/>
            </a:endParaRPr>
          </a:p>
          <a:p>
            <a:pPr indent="-292100" lvl="0" marL="457200" rtl="0" algn="l">
              <a:spcBef>
                <a:spcPts val="1000"/>
              </a:spcBef>
              <a:spcAft>
                <a:spcPts val="0"/>
              </a:spcAft>
              <a:buClr>
                <a:schemeClr val="dk1"/>
              </a:buClr>
              <a:buSzPts val="1000"/>
              <a:buFont typeface="Montserrat"/>
              <a:buChar char="●"/>
            </a:pPr>
            <a:r>
              <a:rPr b="1" lang="en" sz="1000">
                <a:solidFill>
                  <a:schemeClr val="dk1"/>
                </a:solidFill>
                <a:latin typeface="Montserrat"/>
                <a:ea typeface="Montserrat"/>
                <a:cs typeface="Montserrat"/>
                <a:sym typeface="Montserrat"/>
              </a:rPr>
              <a:t>USB-C Mode</a:t>
            </a:r>
            <a:endParaRPr b="1" sz="1000">
              <a:solidFill>
                <a:schemeClr val="dk1"/>
              </a:solidFill>
              <a:latin typeface="Montserrat"/>
              <a:ea typeface="Montserrat"/>
              <a:cs typeface="Montserrat"/>
              <a:sym typeface="Montserrat"/>
            </a:endParaRPr>
          </a:p>
          <a:p>
            <a:pPr indent="-292100" lvl="1" marL="914400" rtl="0" algn="l">
              <a:spcBef>
                <a:spcPts val="1000"/>
              </a:spcBef>
              <a:spcAft>
                <a:spcPts val="0"/>
              </a:spcAft>
              <a:buClr>
                <a:schemeClr val="dk1"/>
              </a:buClr>
              <a:buSzPts val="1000"/>
              <a:buFont typeface="Montserrat"/>
              <a:buChar char="○"/>
            </a:pPr>
            <a:r>
              <a:rPr b="1" lang="en" sz="1000">
                <a:solidFill>
                  <a:schemeClr val="dk1"/>
                </a:solidFill>
                <a:latin typeface="Montserrat"/>
                <a:ea typeface="Montserrat"/>
                <a:cs typeface="Montserrat"/>
                <a:sym typeface="Montserrat"/>
              </a:rPr>
              <a:t>Standard</a:t>
            </a:r>
            <a:endParaRPr b="1" sz="1000">
              <a:solidFill>
                <a:schemeClr val="dk1"/>
              </a:solidFill>
              <a:latin typeface="Montserrat"/>
              <a:ea typeface="Montserrat"/>
              <a:cs typeface="Montserrat"/>
              <a:sym typeface="Montserrat"/>
            </a:endParaRPr>
          </a:p>
          <a:p>
            <a:pPr indent="-292100" lvl="2" marL="1371600" rtl="0" algn="l">
              <a:spcBef>
                <a:spcPts val="1000"/>
              </a:spcBef>
              <a:spcAft>
                <a:spcPts val="0"/>
              </a:spcAft>
              <a:buClr>
                <a:schemeClr val="dk1"/>
              </a:buClr>
              <a:buSzPts val="1000"/>
              <a:buChar char="■"/>
            </a:pPr>
            <a:r>
              <a:rPr lang="en" sz="1000">
                <a:solidFill>
                  <a:schemeClr val="dk1"/>
                </a:solidFill>
              </a:rPr>
              <a:t>Allows pairing </a:t>
            </a:r>
            <a:r>
              <a:rPr lang="en" sz="1000">
                <a:solidFill>
                  <a:schemeClr val="dk1"/>
                </a:solidFill>
              </a:rPr>
              <a:t>between</a:t>
            </a:r>
            <a:r>
              <a:rPr lang="en" sz="1000">
                <a:solidFill>
                  <a:schemeClr val="dk1"/>
                </a:solidFill>
              </a:rPr>
              <a:t> X10D and controller</a:t>
            </a:r>
            <a:endParaRPr sz="1000">
              <a:solidFill>
                <a:schemeClr val="dk1"/>
              </a:solidFill>
            </a:endParaRPr>
          </a:p>
          <a:p>
            <a:pPr indent="-292100" lvl="1" marL="914400" rtl="0" algn="l">
              <a:spcBef>
                <a:spcPts val="1000"/>
              </a:spcBef>
              <a:spcAft>
                <a:spcPts val="0"/>
              </a:spcAft>
              <a:buClr>
                <a:schemeClr val="dk1"/>
              </a:buClr>
              <a:buSzPts val="1000"/>
              <a:buFont typeface="Montserrat"/>
              <a:buChar char="○"/>
            </a:pPr>
            <a:r>
              <a:rPr b="1" lang="en" sz="1000">
                <a:solidFill>
                  <a:schemeClr val="dk1"/>
                </a:solidFill>
                <a:latin typeface="Montserrat"/>
                <a:ea typeface="Montserrat"/>
                <a:cs typeface="Montserrat"/>
                <a:sym typeface="Montserrat"/>
              </a:rPr>
              <a:t>USB Hub</a:t>
            </a:r>
            <a:endParaRPr b="1" sz="1000">
              <a:solidFill>
                <a:schemeClr val="dk1"/>
              </a:solidFill>
              <a:latin typeface="Montserrat"/>
              <a:ea typeface="Montserrat"/>
              <a:cs typeface="Montserrat"/>
              <a:sym typeface="Montserrat"/>
            </a:endParaRPr>
          </a:p>
          <a:p>
            <a:pPr indent="-292100" lvl="2" marL="1371600" rtl="0" algn="l">
              <a:spcBef>
                <a:spcPts val="1000"/>
              </a:spcBef>
              <a:spcAft>
                <a:spcPts val="0"/>
              </a:spcAft>
              <a:buClr>
                <a:schemeClr val="dk1"/>
              </a:buClr>
              <a:buSzPts val="1000"/>
              <a:buChar char="■"/>
            </a:pPr>
            <a:r>
              <a:rPr lang="en" sz="1000">
                <a:solidFill>
                  <a:schemeClr val="dk1"/>
                </a:solidFill>
              </a:rPr>
              <a:t>Allows power and data transfer between controller and Nett Warrior Hub</a:t>
            </a:r>
            <a:endParaRPr sz="1000">
              <a:solidFill>
                <a:schemeClr val="dk1"/>
              </a:solidFill>
            </a:endParaRPr>
          </a:p>
          <a:p>
            <a:pPr indent="-292100" lvl="0" marL="457200" rtl="0" algn="l">
              <a:spcBef>
                <a:spcPts val="1000"/>
              </a:spcBef>
              <a:spcAft>
                <a:spcPts val="0"/>
              </a:spcAft>
              <a:buClr>
                <a:schemeClr val="dk1"/>
              </a:buClr>
              <a:buSzPts val="1000"/>
              <a:buFont typeface="Montserrat"/>
              <a:buChar char="●"/>
            </a:pPr>
            <a:r>
              <a:rPr b="1" lang="en" sz="1000">
                <a:solidFill>
                  <a:schemeClr val="dk1"/>
                </a:solidFill>
                <a:latin typeface="Montserrat"/>
                <a:ea typeface="Montserrat"/>
                <a:cs typeface="Montserrat"/>
                <a:sym typeface="Montserrat"/>
              </a:rPr>
              <a:t>DHCP</a:t>
            </a:r>
            <a:endParaRPr b="1" sz="1000">
              <a:solidFill>
                <a:schemeClr val="dk1"/>
              </a:solidFill>
              <a:latin typeface="Montserrat"/>
              <a:ea typeface="Montserrat"/>
              <a:cs typeface="Montserrat"/>
              <a:sym typeface="Montserrat"/>
            </a:endParaRPr>
          </a:p>
          <a:p>
            <a:pPr indent="-292100" lvl="1" marL="914400" rtl="0" algn="l">
              <a:spcBef>
                <a:spcPts val="1000"/>
              </a:spcBef>
              <a:spcAft>
                <a:spcPts val="1000"/>
              </a:spcAft>
              <a:buClr>
                <a:schemeClr val="dk1"/>
              </a:buClr>
              <a:buSzPts val="1000"/>
              <a:buChar char="○"/>
            </a:pPr>
            <a:r>
              <a:rPr lang="en" sz="1000">
                <a:solidFill>
                  <a:schemeClr val="dk1"/>
                </a:solidFill>
              </a:rPr>
              <a:t>Disable to manually assign an IP address, Subnet Mask, Gateway, DNS</a:t>
            </a:r>
            <a:endParaRPr sz="1000">
              <a:solidFill>
                <a:schemeClr val="dk1"/>
              </a:solidFill>
            </a:endParaRPr>
          </a:p>
        </p:txBody>
      </p:sp>
      <p:pic>
        <p:nvPicPr>
          <p:cNvPr id="1563" name="Google Shape;1563;p190" title="ezgif.com-video-to-gif-converter.gif"/>
          <p:cNvPicPr preferRelativeResize="0"/>
          <p:nvPr/>
        </p:nvPicPr>
        <p:blipFill rotWithShape="1">
          <a:blip r:embed="rId3">
            <a:alphaModFix/>
          </a:blip>
          <a:srcRect b="0" l="0" r="56499" t="0"/>
          <a:stretch/>
        </p:blipFill>
        <p:spPr>
          <a:xfrm>
            <a:off x="6106875" y="1840350"/>
            <a:ext cx="2825400" cy="2996100"/>
          </a:xfrm>
          <a:prstGeom prst="roundRect">
            <a:avLst>
              <a:gd fmla="val 2469" name="adj"/>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67" name="Shape 1567"/>
        <p:cNvGrpSpPr/>
        <p:nvPr/>
      </p:nvGrpSpPr>
      <p:grpSpPr>
        <a:xfrm>
          <a:off x="0" y="0"/>
          <a:ext cx="0" cy="0"/>
          <a:chOff x="0" y="0"/>
          <a:chExt cx="0" cy="0"/>
        </a:xfrm>
      </p:grpSpPr>
      <p:sp>
        <p:nvSpPr>
          <p:cNvPr id="1568" name="Google Shape;1568;p191"/>
          <p:cNvSpPr txBox="1"/>
          <p:nvPr>
            <p:ph type="ctrTitle"/>
          </p:nvPr>
        </p:nvSpPr>
        <p:spPr>
          <a:xfrm>
            <a:off x="950976" y="923544"/>
            <a:ext cx="7406400" cy="916800"/>
          </a:xfrm>
          <a:prstGeom prst="rect">
            <a:avLst/>
          </a:prstGeom>
        </p:spPr>
        <p:txBody>
          <a:bodyPr anchorCtr="0" anchor="t" bIns="45725" lIns="0" spcFirstLastPara="1" rIns="45725" wrap="square" tIns="91425">
            <a:noAutofit/>
          </a:bodyPr>
          <a:lstStyle/>
          <a:p>
            <a:pPr indent="0" lvl="0" marL="0" rtl="0" algn="l">
              <a:spcBef>
                <a:spcPts val="0"/>
              </a:spcBef>
              <a:spcAft>
                <a:spcPts val="0"/>
              </a:spcAft>
              <a:buNone/>
            </a:pPr>
            <a:r>
              <a:rPr lang="en"/>
              <a:t>Global Settings | </a:t>
            </a:r>
            <a:r>
              <a:rPr b="0" lang="en"/>
              <a:t>Display</a:t>
            </a:r>
            <a:endParaRPr b="0"/>
          </a:p>
        </p:txBody>
      </p:sp>
      <p:sp>
        <p:nvSpPr>
          <p:cNvPr id="1569" name="Google Shape;1569;p191"/>
          <p:cNvSpPr txBox="1"/>
          <p:nvPr>
            <p:ph idx="3" type="subTitle"/>
          </p:nvPr>
        </p:nvSpPr>
        <p:spPr>
          <a:xfrm>
            <a:off x="952300" y="210275"/>
            <a:ext cx="2903700" cy="123000"/>
          </a:xfrm>
          <a:prstGeom prst="rect">
            <a:avLst/>
          </a:prstGeom>
        </p:spPr>
        <p:txBody>
          <a:bodyPr anchorCtr="0" anchor="ctr" bIns="0" lIns="0" spcFirstLastPara="1" rIns="0" wrap="square" tIns="0">
            <a:noAutofit/>
          </a:bodyPr>
          <a:lstStyle/>
          <a:p>
            <a:pPr indent="0" lvl="0" marL="0" rtl="0" algn="l">
              <a:spcBef>
                <a:spcPts val="0"/>
              </a:spcBef>
              <a:spcAft>
                <a:spcPts val="0"/>
              </a:spcAft>
              <a:buClr>
                <a:schemeClr val="dk1"/>
              </a:buClr>
              <a:buSzPts val="600"/>
              <a:buFont typeface="Arial"/>
              <a:buNone/>
            </a:pPr>
            <a:r>
              <a:rPr lang="en"/>
              <a:t>Flying Skydio X10D</a:t>
            </a:r>
            <a:endParaRPr/>
          </a:p>
        </p:txBody>
      </p:sp>
      <p:sp>
        <p:nvSpPr>
          <p:cNvPr id="1570" name="Google Shape;1570;p191"/>
          <p:cNvSpPr txBox="1"/>
          <p:nvPr>
            <p:ph idx="1" type="body"/>
          </p:nvPr>
        </p:nvSpPr>
        <p:spPr>
          <a:xfrm>
            <a:off x="950975" y="1837950"/>
            <a:ext cx="4480800" cy="30954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b="1" lang="en" sz="1000">
                <a:solidFill>
                  <a:schemeClr val="dk1"/>
                </a:solidFill>
                <a:latin typeface="Montserrat"/>
                <a:ea typeface="Montserrat"/>
                <a:cs typeface="Montserrat"/>
                <a:sym typeface="Montserrat"/>
              </a:rPr>
              <a:t>Telemetry </a:t>
            </a:r>
            <a:endParaRPr sz="1000">
              <a:solidFill>
                <a:schemeClr val="dk1"/>
              </a:solidFill>
            </a:endParaRPr>
          </a:p>
          <a:p>
            <a:pPr indent="-292100" lvl="0" marL="457200" rtl="0" algn="l">
              <a:lnSpc>
                <a:spcPct val="115000"/>
              </a:lnSpc>
              <a:spcBef>
                <a:spcPts val="1000"/>
              </a:spcBef>
              <a:spcAft>
                <a:spcPts val="0"/>
              </a:spcAft>
              <a:buClr>
                <a:schemeClr val="dk1"/>
              </a:buClr>
              <a:buSzPts val="1000"/>
              <a:buChar char="●"/>
            </a:pPr>
            <a:r>
              <a:rPr lang="en" sz="1000">
                <a:solidFill>
                  <a:schemeClr val="dk1"/>
                </a:solidFill>
              </a:rPr>
              <a:t>Choose which telemetry items are displayed on the flight screen (display up to 6)</a:t>
            </a:r>
            <a:endParaRPr sz="1000">
              <a:solidFill>
                <a:schemeClr val="dk1"/>
              </a:solidFill>
            </a:endParaRPr>
          </a:p>
          <a:p>
            <a:pPr indent="-292100" lvl="0" marL="457200" rtl="0" algn="l">
              <a:lnSpc>
                <a:spcPct val="115000"/>
              </a:lnSpc>
              <a:spcBef>
                <a:spcPts val="1000"/>
              </a:spcBef>
              <a:spcAft>
                <a:spcPts val="0"/>
              </a:spcAft>
              <a:buClr>
                <a:schemeClr val="dk1"/>
              </a:buClr>
              <a:buSzPts val="1000"/>
              <a:buChar char="●"/>
            </a:pPr>
            <a:r>
              <a:rPr lang="en" sz="1000">
                <a:solidFill>
                  <a:schemeClr val="dk1"/>
                </a:solidFill>
              </a:rPr>
              <a:t>Altitude cannot be removed</a:t>
            </a:r>
            <a:endParaRPr sz="1000">
              <a:solidFill>
                <a:schemeClr val="dk1"/>
              </a:solidFill>
            </a:endParaRPr>
          </a:p>
          <a:p>
            <a:pPr indent="-292100" lvl="0" marL="457200" rtl="0" algn="l">
              <a:lnSpc>
                <a:spcPct val="115000"/>
              </a:lnSpc>
              <a:spcBef>
                <a:spcPts val="1000"/>
              </a:spcBef>
              <a:spcAft>
                <a:spcPts val="0"/>
              </a:spcAft>
              <a:buClr>
                <a:schemeClr val="dk1"/>
              </a:buClr>
              <a:buSzPts val="1000"/>
              <a:buChar char="●"/>
            </a:pPr>
            <a:r>
              <a:rPr lang="en" sz="1000">
                <a:solidFill>
                  <a:schemeClr val="dk1"/>
                </a:solidFill>
              </a:rPr>
              <a:t>Recommend</a:t>
            </a:r>
            <a:endParaRPr sz="1000">
              <a:solidFill>
                <a:schemeClr val="dk1"/>
              </a:solidFill>
            </a:endParaRPr>
          </a:p>
          <a:p>
            <a:pPr indent="-292100" lvl="1" marL="914400" rtl="0" algn="l">
              <a:lnSpc>
                <a:spcPct val="115000"/>
              </a:lnSpc>
              <a:spcBef>
                <a:spcPts val="1000"/>
              </a:spcBef>
              <a:spcAft>
                <a:spcPts val="0"/>
              </a:spcAft>
              <a:buClr>
                <a:schemeClr val="dk1"/>
              </a:buClr>
              <a:buSzPts val="1000"/>
              <a:buChar char="○"/>
            </a:pPr>
            <a:r>
              <a:rPr lang="en" sz="1000">
                <a:solidFill>
                  <a:schemeClr val="dk1"/>
                </a:solidFill>
              </a:rPr>
              <a:t>Altitude</a:t>
            </a:r>
            <a:endParaRPr sz="1000">
              <a:solidFill>
                <a:schemeClr val="dk1"/>
              </a:solidFill>
            </a:endParaRPr>
          </a:p>
          <a:p>
            <a:pPr indent="-292100" lvl="1" marL="914400" rtl="0" algn="l">
              <a:lnSpc>
                <a:spcPct val="115000"/>
              </a:lnSpc>
              <a:spcBef>
                <a:spcPts val="1000"/>
              </a:spcBef>
              <a:spcAft>
                <a:spcPts val="0"/>
              </a:spcAft>
              <a:buClr>
                <a:schemeClr val="dk1"/>
              </a:buClr>
              <a:buSzPts val="1000"/>
              <a:buChar char="○"/>
            </a:pPr>
            <a:r>
              <a:rPr lang="en" sz="1000">
                <a:solidFill>
                  <a:schemeClr val="dk1"/>
                </a:solidFill>
              </a:rPr>
              <a:t>Heading</a:t>
            </a:r>
            <a:endParaRPr sz="1000">
              <a:solidFill>
                <a:schemeClr val="dk1"/>
              </a:solidFill>
            </a:endParaRPr>
          </a:p>
          <a:p>
            <a:pPr indent="-292100" lvl="1" marL="914400" rtl="0" algn="l">
              <a:lnSpc>
                <a:spcPct val="115000"/>
              </a:lnSpc>
              <a:spcBef>
                <a:spcPts val="1000"/>
              </a:spcBef>
              <a:spcAft>
                <a:spcPts val="1000"/>
              </a:spcAft>
              <a:buClr>
                <a:schemeClr val="dk1"/>
              </a:buClr>
              <a:buSzPts val="1000"/>
              <a:buChar char="○"/>
            </a:pPr>
            <a:r>
              <a:rPr lang="en" sz="1000">
                <a:solidFill>
                  <a:schemeClr val="dk1"/>
                </a:solidFill>
              </a:rPr>
              <a:t>Ground Speed</a:t>
            </a:r>
            <a:endParaRPr sz="1000">
              <a:solidFill>
                <a:schemeClr val="dk1"/>
              </a:solidFill>
            </a:endParaRPr>
          </a:p>
        </p:txBody>
      </p:sp>
      <p:pic>
        <p:nvPicPr>
          <p:cNvPr id="1571" name="Google Shape;1571;p191"/>
          <p:cNvPicPr preferRelativeResize="0"/>
          <p:nvPr/>
        </p:nvPicPr>
        <p:blipFill rotWithShape="1">
          <a:blip r:embed="rId3">
            <a:alphaModFix/>
          </a:blip>
          <a:srcRect b="0" l="0" r="58365" t="0"/>
          <a:stretch/>
        </p:blipFill>
        <p:spPr>
          <a:xfrm>
            <a:off x="5513200" y="1840350"/>
            <a:ext cx="1590000" cy="1778100"/>
          </a:xfrm>
          <a:prstGeom prst="roundRect">
            <a:avLst>
              <a:gd fmla="val 3879" name="adj"/>
            </a:avLst>
          </a:prstGeom>
          <a:noFill/>
          <a:ln>
            <a:noFill/>
          </a:ln>
        </p:spPr>
      </p:pic>
      <p:pic>
        <p:nvPicPr>
          <p:cNvPr id="1572" name="Google Shape;1572;p191" title="X10D telemetry.png"/>
          <p:cNvPicPr preferRelativeResize="0"/>
          <p:nvPr/>
        </p:nvPicPr>
        <p:blipFill>
          <a:blip r:embed="rId4">
            <a:alphaModFix/>
          </a:blip>
          <a:stretch>
            <a:fillRect/>
          </a:stretch>
        </p:blipFill>
        <p:spPr>
          <a:xfrm>
            <a:off x="7241525" y="429525"/>
            <a:ext cx="1287000" cy="3525000"/>
          </a:xfrm>
          <a:prstGeom prst="roundRect">
            <a:avLst>
              <a:gd fmla="val 3338" name="adj"/>
            </a:avLst>
          </a:prstGeom>
          <a:noFill/>
          <a:ln>
            <a:noFill/>
          </a:ln>
        </p:spPr>
      </p:pic>
      <p:pic>
        <p:nvPicPr>
          <p:cNvPr id="1573" name="Google Shape;1573;p191" title="Snip - (9+) Asimov X10D Increment 1 v39.300 39.255 August 21, 2025 - Google Chrome (2).png"/>
          <p:cNvPicPr preferRelativeResize="0"/>
          <p:nvPr/>
        </p:nvPicPr>
        <p:blipFill rotWithShape="1">
          <a:blip r:embed="rId5">
            <a:alphaModFix/>
          </a:blip>
          <a:srcRect b="0" l="0" r="0" t="-6270"/>
          <a:stretch/>
        </p:blipFill>
        <p:spPr>
          <a:xfrm>
            <a:off x="7241525" y="3862277"/>
            <a:ext cx="1287000" cy="1113300"/>
          </a:xfrm>
          <a:prstGeom prst="roundRect">
            <a:avLst>
              <a:gd fmla="val 3663" name="adj"/>
            </a:avLst>
          </a:prstGeom>
          <a:noFill/>
          <a:ln>
            <a:noFill/>
          </a:ln>
        </p:spPr>
      </p:pic>
      <p:sp>
        <p:nvSpPr>
          <p:cNvPr id="1574" name="Google Shape;1574;p191"/>
          <p:cNvSpPr txBox="1"/>
          <p:nvPr/>
        </p:nvSpPr>
        <p:spPr>
          <a:xfrm>
            <a:off x="2971776" y="3225357"/>
            <a:ext cx="2407800" cy="1508400"/>
          </a:xfrm>
          <a:prstGeom prst="rect">
            <a:avLst/>
          </a:prstGeom>
          <a:noFill/>
          <a:ln>
            <a:noFill/>
          </a:ln>
        </p:spPr>
        <p:txBody>
          <a:bodyPr anchorCtr="0" anchor="t" bIns="91425" lIns="91425" spcFirstLastPara="1" rIns="91425" wrap="square" tIns="91425">
            <a:noAutofit/>
          </a:bodyPr>
          <a:lstStyle/>
          <a:p>
            <a:pPr indent="-292100" lvl="1" marL="457200" rtl="0" algn="l">
              <a:lnSpc>
                <a:spcPct val="115000"/>
              </a:lnSpc>
              <a:spcBef>
                <a:spcPts val="0"/>
              </a:spcBef>
              <a:spcAft>
                <a:spcPts val="0"/>
              </a:spcAft>
              <a:buClr>
                <a:schemeClr val="dk1"/>
              </a:buClr>
              <a:buSzPts val="1000"/>
              <a:buFont typeface="Montserrat Medium"/>
              <a:buChar char="○"/>
            </a:pPr>
            <a:r>
              <a:rPr lang="en" sz="1000">
                <a:solidFill>
                  <a:schemeClr val="dk1"/>
                </a:solidFill>
                <a:latin typeface="Montserrat Medium"/>
                <a:ea typeface="Montserrat Medium"/>
                <a:cs typeface="Montserrat Medium"/>
                <a:sym typeface="Montserrat Medium"/>
              </a:rPr>
              <a:t>Gimbal Pitch</a:t>
            </a:r>
            <a:endParaRPr sz="1000">
              <a:solidFill>
                <a:schemeClr val="dk1"/>
              </a:solidFill>
              <a:latin typeface="Montserrat Medium"/>
              <a:ea typeface="Montserrat Medium"/>
              <a:cs typeface="Montserrat Medium"/>
              <a:sym typeface="Montserrat Medium"/>
            </a:endParaRPr>
          </a:p>
          <a:p>
            <a:pPr indent="-292100" lvl="1" marL="457200" rtl="0" algn="l">
              <a:lnSpc>
                <a:spcPct val="115000"/>
              </a:lnSpc>
              <a:spcBef>
                <a:spcPts val="1000"/>
              </a:spcBef>
              <a:spcAft>
                <a:spcPts val="0"/>
              </a:spcAft>
              <a:buClr>
                <a:schemeClr val="dk1"/>
              </a:buClr>
              <a:buSzPts val="1000"/>
              <a:buFont typeface="Montserrat Medium"/>
              <a:buChar char="○"/>
            </a:pPr>
            <a:r>
              <a:rPr lang="en" sz="1000">
                <a:solidFill>
                  <a:schemeClr val="dk1"/>
                </a:solidFill>
                <a:latin typeface="Montserrat Medium"/>
                <a:ea typeface="Montserrat Medium"/>
                <a:cs typeface="Montserrat Medium"/>
                <a:sym typeface="Montserrat Medium"/>
              </a:rPr>
              <a:t>Distance From Controller</a:t>
            </a:r>
            <a:endParaRPr sz="1000">
              <a:solidFill>
                <a:schemeClr val="dk1"/>
              </a:solidFill>
              <a:latin typeface="Montserrat Medium"/>
              <a:ea typeface="Montserrat Medium"/>
              <a:cs typeface="Montserrat Medium"/>
              <a:sym typeface="Montserrat Medium"/>
            </a:endParaRPr>
          </a:p>
          <a:p>
            <a:pPr indent="-292100" lvl="1" marL="457200" rtl="0" algn="l">
              <a:lnSpc>
                <a:spcPct val="115000"/>
              </a:lnSpc>
              <a:spcBef>
                <a:spcPts val="1000"/>
              </a:spcBef>
              <a:spcAft>
                <a:spcPts val="1000"/>
              </a:spcAft>
              <a:buClr>
                <a:schemeClr val="dk1"/>
              </a:buClr>
              <a:buSzPts val="1000"/>
              <a:buFont typeface="Montserrat Medium"/>
              <a:buChar char="○"/>
            </a:pPr>
            <a:r>
              <a:rPr lang="en" sz="1000">
                <a:solidFill>
                  <a:schemeClr val="dk1"/>
                </a:solidFill>
                <a:latin typeface="Montserrat Medium"/>
                <a:ea typeface="Montserrat Medium"/>
                <a:cs typeface="Montserrat Medium"/>
                <a:sym typeface="Montserrat Medium"/>
              </a:rPr>
              <a:t>Radio Frequency</a:t>
            </a:r>
            <a:endParaRPr sz="900">
              <a:solidFill>
                <a:srgbClr val="999999"/>
              </a:solidFill>
              <a:latin typeface="Montserrat Medium"/>
              <a:ea typeface="Montserrat Medium"/>
              <a:cs typeface="Montserrat Medium"/>
              <a:sym typeface="Montserrat Medium"/>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78" name="Shape 1578"/>
        <p:cNvGrpSpPr/>
        <p:nvPr/>
      </p:nvGrpSpPr>
      <p:grpSpPr>
        <a:xfrm>
          <a:off x="0" y="0"/>
          <a:ext cx="0" cy="0"/>
          <a:chOff x="0" y="0"/>
          <a:chExt cx="0" cy="0"/>
        </a:xfrm>
      </p:grpSpPr>
      <p:sp>
        <p:nvSpPr>
          <p:cNvPr id="1579" name="Google Shape;1579;p192"/>
          <p:cNvSpPr txBox="1"/>
          <p:nvPr>
            <p:ph type="ctrTitle"/>
          </p:nvPr>
        </p:nvSpPr>
        <p:spPr>
          <a:xfrm>
            <a:off x="950976" y="923544"/>
            <a:ext cx="7406400" cy="916800"/>
          </a:xfrm>
          <a:prstGeom prst="rect">
            <a:avLst/>
          </a:prstGeom>
        </p:spPr>
        <p:txBody>
          <a:bodyPr anchorCtr="0" anchor="t" bIns="45725" lIns="0" spcFirstLastPara="1" rIns="45725" wrap="square" tIns="91425">
            <a:noAutofit/>
          </a:bodyPr>
          <a:lstStyle/>
          <a:p>
            <a:pPr indent="0" lvl="0" marL="0" rtl="0" algn="l">
              <a:spcBef>
                <a:spcPts val="0"/>
              </a:spcBef>
              <a:spcAft>
                <a:spcPts val="0"/>
              </a:spcAft>
              <a:buNone/>
            </a:pPr>
            <a:r>
              <a:rPr lang="en"/>
              <a:t>Global Settings | </a:t>
            </a:r>
            <a:r>
              <a:rPr b="0" lang="en"/>
              <a:t>Display</a:t>
            </a:r>
            <a:endParaRPr b="0"/>
          </a:p>
        </p:txBody>
      </p:sp>
      <p:sp>
        <p:nvSpPr>
          <p:cNvPr id="1580" name="Google Shape;1580;p192"/>
          <p:cNvSpPr txBox="1"/>
          <p:nvPr>
            <p:ph idx="3" type="subTitle"/>
          </p:nvPr>
        </p:nvSpPr>
        <p:spPr>
          <a:xfrm>
            <a:off x="952300" y="210275"/>
            <a:ext cx="2903700" cy="123000"/>
          </a:xfrm>
          <a:prstGeom prst="rect">
            <a:avLst/>
          </a:prstGeom>
        </p:spPr>
        <p:txBody>
          <a:bodyPr anchorCtr="0" anchor="ctr" bIns="0" lIns="0" spcFirstLastPara="1" rIns="0" wrap="square" tIns="0">
            <a:noAutofit/>
          </a:bodyPr>
          <a:lstStyle/>
          <a:p>
            <a:pPr indent="0" lvl="0" marL="0" rtl="0" algn="l">
              <a:spcBef>
                <a:spcPts val="0"/>
              </a:spcBef>
              <a:spcAft>
                <a:spcPts val="0"/>
              </a:spcAft>
              <a:buClr>
                <a:schemeClr val="dk1"/>
              </a:buClr>
              <a:buSzPts val="600"/>
              <a:buFont typeface="Arial"/>
              <a:buNone/>
            </a:pPr>
            <a:r>
              <a:rPr lang="en"/>
              <a:t>Flying Skydio X10D</a:t>
            </a:r>
            <a:endParaRPr/>
          </a:p>
        </p:txBody>
      </p:sp>
      <p:sp>
        <p:nvSpPr>
          <p:cNvPr id="1581" name="Google Shape;1581;p192"/>
          <p:cNvSpPr txBox="1"/>
          <p:nvPr>
            <p:ph idx="1" type="body"/>
          </p:nvPr>
        </p:nvSpPr>
        <p:spPr>
          <a:xfrm>
            <a:off x="950975" y="1837950"/>
            <a:ext cx="4132200" cy="2914800"/>
          </a:xfrm>
          <a:prstGeom prst="rect">
            <a:avLst/>
          </a:prstGeom>
        </p:spPr>
        <p:txBody>
          <a:bodyPr anchorCtr="0" anchor="t" bIns="91425" lIns="91425" spcFirstLastPara="1" rIns="91425" wrap="square" tIns="91425">
            <a:noAutofit/>
          </a:bodyPr>
          <a:lstStyle/>
          <a:p>
            <a:pPr indent="0" lvl="0" marL="0" rtl="0" algn="l">
              <a:lnSpc>
                <a:spcPct val="150000"/>
              </a:lnSpc>
              <a:spcBef>
                <a:spcPts val="0"/>
              </a:spcBef>
              <a:spcAft>
                <a:spcPts val="0"/>
              </a:spcAft>
              <a:buNone/>
            </a:pPr>
            <a:r>
              <a:rPr b="1" lang="en" sz="1000">
                <a:solidFill>
                  <a:schemeClr val="dk1"/>
                </a:solidFill>
                <a:latin typeface="Montserrat"/>
                <a:ea typeface="Montserrat"/>
                <a:cs typeface="Montserrat"/>
                <a:sym typeface="Montserrat"/>
              </a:rPr>
              <a:t>Air Traffic</a:t>
            </a:r>
            <a:endParaRPr b="1" sz="1000">
              <a:solidFill>
                <a:schemeClr val="dk1"/>
              </a:solidFill>
              <a:latin typeface="Montserrat"/>
              <a:ea typeface="Montserrat"/>
              <a:cs typeface="Montserrat"/>
              <a:sym typeface="Montserrat"/>
            </a:endParaRPr>
          </a:p>
          <a:p>
            <a:pPr indent="-292100" lvl="0" marL="457200" rtl="0" algn="l">
              <a:lnSpc>
                <a:spcPct val="150000"/>
              </a:lnSpc>
              <a:spcBef>
                <a:spcPts val="1000"/>
              </a:spcBef>
              <a:spcAft>
                <a:spcPts val="0"/>
              </a:spcAft>
              <a:buClr>
                <a:schemeClr val="dk1"/>
              </a:buClr>
              <a:buSzPts val="1000"/>
              <a:buChar char="●"/>
            </a:pPr>
            <a:r>
              <a:rPr b="1" lang="en" sz="1000">
                <a:solidFill>
                  <a:schemeClr val="dk1"/>
                </a:solidFill>
                <a:latin typeface="Montserrat"/>
                <a:ea typeface="Montserrat"/>
                <a:cs typeface="Montserrat"/>
                <a:sym typeface="Montserrat"/>
              </a:rPr>
              <a:t>ADS-B Alert Range |</a:t>
            </a:r>
            <a:r>
              <a:rPr lang="en" sz="1000">
                <a:solidFill>
                  <a:schemeClr val="dk1"/>
                </a:solidFill>
              </a:rPr>
              <a:t> Range at which you will receive air traffic alerts</a:t>
            </a:r>
            <a:endParaRPr sz="1000">
              <a:solidFill>
                <a:schemeClr val="dk1"/>
              </a:solidFill>
            </a:endParaRPr>
          </a:p>
          <a:p>
            <a:pPr indent="-292100" lvl="1" marL="914400" rtl="0" algn="l">
              <a:lnSpc>
                <a:spcPct val="150000"/>
              </a:lnSpc>
              <a:spcBef>
                <a:spcPts val="1000"/>
              </a:spcBef>
              <a:spcAft>
                <a:spcPts val="0"/>
              </a:spcAft>
              <a:buClr>
                <a:schemeClr val="dk1"/>
              </a:buClr>
              <a:buSzPts val="1000"/>
              <a:buChar char="○"/>
            </a:pPr>
            <a:r>
              <a:rPr b="1" lang="en" sz="1000">
                <a:solidFill>
                  <a:schemeClr val="dk1"/>
                </a:solidFill>
                <a:latin typeface="Montserrat"/>
                <a:ea typeface="Montserrat"/>
                <a:cs typeface="Montserrat"/>
                <a:sym typeface="Montserrat"/>
              </a:rPr>
              <a:t>Small |</a:t>
            </a:r>
            <a:r>
              <a:rPr lang="en" sz="1000">
                <a:solidFill>
                  <a:schemeClr val="dk1"/>
                </a:solidFill>
              </a:rPr>
              <a:t> .5 NM or +/- 500 ft (0,9 km +/- 150 m)</a:t>
            </a:r>
            <a:endParaRPr sz="1000">
              <a:solidFill>
                <a:schemeClr val="dk1"/>
              </a:solidFill>
            </a:endParaRPr>
          </a:p>
          <a:p>
            <a:pPr indent="-292100" lvl="1" marL="914400" rtl="0" algn="l">
              <a:lnSpc>
                <a:spcPct val="150000"/>
              </a:lnSpc>
              <a:spcBef>
                <a:spcPts val="1000"/>
              </a:spcBef>
              <a:spcAft>
                <a:spcPts val="0"/>
              </a:spcAft>
              <a:buClr>
                <a:schemeClr val="dk1"/>
              </a:buClr>
              <a:buSzPts val="1000"/>
              <a:buChar char="○"/>
            </a:pPr>
            <a:r>
              <a:rPr b="1" lang="en" sz="1000">
                <a:solidFill>
                  <a:schemeClr val="dk1"/>
                </a:solidFill>
                <a:latin typeface="Montserrat"/>
                <a:ea typeface="Montserrat"/>
                <a:cs typeface="Montserrat"/>
                <a:sym typeface="Montserrat"/>
              </a:rPr>
              <a:t>Medium |</a:t>
            </a:r>
            <a:r>
              <a:rPr lang="en" sz="1000">
                <a:solidFill>
                  <a:schemeClr val="dk1"/>
                </a:solidFill>
              </a:rPr>
              <a:t> 1 NM or +/- 500 ft (1,9 km +/- 150 m)</a:t>
            </a:r>
            <a:endParaRPr sz="1000">
              <a:solidFill>
                <a:schemeClr val="dk1"/>
              </a:solidFill>
            </a:endParaRPr>
          </a:p>
          <a:p>
            <a:pPr indent="-292100" lvl="1" marL="914400" rtl="0" algn="l">
              <a:lnSpc>
                <a:spcPct val="150000"/>
              </a:lnSpc>
              <a:spcBef>
                <a:spcPts val="1000"/>
              </a:spcBef>
              <a:spcAft>
                <a:spcPts val="0"/>
              </a:spcAft>
              <a:buClr>
                <a:schemeClr val="dk1"/>
              </a:buClr>
              <a:buSzPts val="1000"/>
              <a:buChar char="○"/>
            </a:pPr>
            <a:r>
              <a:rPr b="1" lang="en" sz="1000">
                <a:solidFill>
                  <a:schemeClr val="dk1"/>
                </a:solidFill>
                <a:latin typeface="Montserrat"/>
                <a:ea typeface="Montserrat"/>
                <a:cs typeface="Montserrat"/>
                <a:sym typeface="Montserrat"/>
              </a:rPr>
              <a:t>Large |</a:t>
            </a:r>
            <a:r>
              <a:rPr lang="en" sz="1000">
                <a:solidFill>
                  <a:schemeClr val="dk1"/>
                </a:solidFill>
              </a:rPr>
              <a:t> 1.5 NM or +/- 500 ft (2,8 km +/- 150 m)</a:t>
            </a:r>
            <a:endParaRPr sz="1000">
              <a:solidFill>
                <a:schemeClr val="dk1"/>
              </a:solidFill>
            </a:endParaRPr>
          </a:p>
          <a:p>
            <a:pPr indent="-292100" lvl="0" marL="457200" rtl="0" algn="l">
              <a:lnSpc>
                <a:spcPct val="150000"/>
              </a:lnSpc>
              <a:spcBef>
                <a:spcPts val="1000"/>
              </a:spcBef>
              <a:spcAft>
                <a:spcPts val="0"/>
              </a:spcAft>
              <a:buClr>
                <a:schemeClr val="dk1"/>
              </a:buClr>
              <a:buSzPts val="1000"/>
              <a:buChar char="●"/>
            </a:pPr>
            <a:r>
              <a:rPr b="1" lang="en" sz="1000">
                <a:solidFill>
                  <a:schemeClr val="dk1"/>
                </a:solidFill>
                <a:latin typeface="Montserrat"/>
                <a:ea typeface="Montserrat"/>
                <a:cs typeface="Montserrat"/>
                <a:sym typeface="Montserrat"/>
              </a:rPr>
              <a:t>ADS-B Exclusion Range |</a:t>
            </a:r>
            <a:r>
              <a:rPr lang="en" sz="1000">
                <a:solidFill>
                  <a:schemeClr val="dk1"/>
                </a:solidFill>
              </a:rPr>
              <a:t> Aircraft outside of this range will disappear from the map</a:t>
            </a:r>
            <a:endParaRPr sz="1000">
              <a:solidFill>
                <a:schemeClr val="dk1"/>
              </a:solidFill>
            </a:endParaRPr>
          </a:p>
          <a:p>
            <a:pPr indent="-292100" lvl="1" marL="914400" rtl="0" algn="l">
              <a:lnSpc>
                <a:spcPct val="150000"/>
              </a:lnSpc>
              <a:spcBef>
                <a:spcPts val="1000"/>
              </a:spcBef>
              <a:spcAft>
                <a:spcPts val="1000"/>
              </a:spcAft>
              <a:buClr>
                <a:schemeClr val="dk1"/>
              </a:buClr>
              <a:buSzPts val="1000"/>
              <a:buChar char="○"/>
            </a:pPr>
            <a:r>
              <a:rPr lang="en" sz="1000">
                <a:solidFill>
                  <a:schemeClr val="dk1"/>
                </a:solidFill>
              </a:rPr>
              <a:t>6 NM and +/- 3000 ft (11 km +/- 0.9 km)</a:t>
            </a:r>
            <a:endParaRPr sz="1000">
              <a:solidFill>
                <a:schemeClr val="dk1"/>
              </a:solidFill>
            </a:endParaRPr>
          </a:p>
        </p:txBody>
      </p:sp>
      <p:pic>
        <p:nvPicPr>
          <p:cNvPr id="1582" name="Google Shape;1582;p192"/>
          <p:cNvPicPr preferRelativeResize="0"/>
          <p:nvPr/>
        </p:nvPicPr>
        <p:blipFill>
          <a:blip r:embed="rId3">
            <a:alphaModFix/>
          </a:blip>
          <a:stretch>
            <a:fillRect/>
          </a:stretch>
        </p:blipFill>
        <p:spPr>
          <a:xfrm>
            <a:off x="5159375" y="1840350"/>
            <a:ext cx="3776100" cy="1755300"/>
          </a:xfrm>
          <a:prstGeom prst="roundRect">
            <a:avLst>
              <a:gd fmla="val 3195" name="adj"/>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86" name="Shape 1586"/>
        <p:cNvGrpSpPr/>
        <p:nvPr/>
      </p:nvGrpSpPr>
      <p:grpSpPr>
        <a:xfrm>
          <a:off x="0" y="0"/>
          <a:ext cx="0" cy="0"/>
          <a:chOff x="0" y="0"/>
          <a:chExt cx="0" cy="0"/>
        </a:xfrm>
      </p:grpSpPr>
      <p:sp>
        <p:nvSpPr>
          <p:cNvPr id="1587" name="Google Shape;1587;p193"/>
          <p:cNvSpPr txBox="1"/>
          <p:nvPr>
            <p:ph type="ctrTitle"/>
          </p:nvPr>
        </p:nvSpPr>
        <p:spPr>
          <a:xfrm>
            <a:off x="950976" y="923544"/>
            <a:ext cx="7406400" cy="916800"/>
          </a:xfrm>
          <a:prstGeom prst="rect">
            <a:avLst/>
          </a:prstGeom>
        </p:spPr>
        <p:txBody>
          <a:bodyPr anchorCtr="0" anchor="t" bIns="45725" lIns="0" spcFirstLastPara="1" rIns="45725" wrap="square" tIns="91425">
            <a:noAutofit/>
          </a:bodyPr>
          <a:lstStyle/>
          <a:p>
            <a:pPr indent="0" lvl="0" marL="0" rtl="0" algn="l">
              <a:spcBef>
                <a:spcPts val="0"/>
              </a:spcBef>
              <a:spcAft>
                <a:spcPts val="0"/>
              </a:spcAft>
              <a:buNone/>
            </a:pPr>
            <a:r>
              <a:rPr lang="en"/>
              <a:t>Global Settings | </a:t>
            </a:r>
            <a:r>
              <a:rPr b="0" lang="en"/>
              <a:t>Display</a:t>
            </a:r>
            <a:endParaRPr b="0"/>
          </a:p>
        </p:txBody>
      </p:sp>
      <p:sp>
        <p:nvSpPr>
          <p:cNvPr id="1588" name="Google Shape;1588;p193"/>
          <p:cNvSpPr txBox="1"/>
          <p:nvPr>
            <p:ph idx="3" type="subTitle"/>
          </p:nvPr>
        </p:nvSpPr>
        <p:spPr>
          <a:xfrm>
            <a:off x="952300" y="210275"/>
            <a:ext cx="2903700" cy="123000"/>
          </a:xfrm>
          <a:prstGeom prst="rect">
            <a:avLst/>
          </a:prstGeom>
        </p:spPr>
        <p:txBody>
          <a:bodyPr anchorCtr="0" anchor="ctr" bIns="0" lIns="0" spcFirstLastPara="1" rIns="0" wrap="square" tIns="0">
            <a:noAutofit/>
          </a:bodyPr>
          <a:lstStyle/>
          <a:p>
            <a:pPr indent="0" lvl="0" marL="0" rtl="0" algn="l">
              <a:spcBef>
                <a:spcPts val="0"/>
              </a:spcBef>
              <a:spcAft>
                <a:spcPts val="0"/>
              </a:spcAft>
              <a:buClr>
                <a:schemeClr val="dk1"/>
              </a:buClr>
              <a:buSzPts val="600"/>
              <a:buFont typeface="Arial"/>
              <a:buNone/>
            </a:pPr>
            <a:r>
              <a:rPr lang="en"/>
              <a:t>Flying Skydio X10D</a:t>
            </a:r>
            <a:endParaRPr/>
          </a:p>
        </p:txBody>
      </p:sp>
      <p:sp>
        <p:nvSpPr>
          <p:cNvPr id="1589" name="Google Shape;1589;p193"/>
          <p:cNvSpPr txBox="1"/>
          <p:nvPr>
            <p:ph idx="1" type="body"/>
          </p:nvPr>
        </p:nvSpPr>
        <p:spPr>
          <a:xfrm>
            <a:off x="950975" y="1837950"/>
            <a:ext cx="4445100" cy="2575800"/>
          </a:xfrm>
          <a:prstGeom prst="rect">
            <a:avLst/>
          </a:prstGeom>
        </p:spPr>
        <p:txBody>
          <a:bodyPr anchorCtr="0" anchor="t" bIns="91425" lIns="91425" spcFirstLastPara="1" rIns="91425" wrap="square" tIns="91425">
            <a:noAutofit/>
          </a:bodyPr>
          <a:lstStyle/>
          <a:p>
            <a:pPr indent="0" lvl="0" marL="0" rtl="0" algn="l">
              <a:lnSpc>
                <a:spcPct val="150000"/>
              </a:lnSpc>
              <a:spcBef>
                <a:spcPts val="0"/>
              </a:spcBef>
              <a:spcAft>
                <a:spcPts val="0"/>
              </a:spcAft>
              <a:buNone/>
            </a:pPr>
            <a:r>
              <a:rPr b="1" lang="en" sz="1000">
                <a:solidFill>
                  <a:schemeClr val="dk1"/>
                </a:solidFill>
                <a:latin typeface="Montserrat"/>
                <a:ea typeface="Montserrat"/>
                <a:cs typeface="Montserrat"/>
                <a:sym typeface="Montserrat"/>
              </a:rPr>
              <a:t>Augmented</a:t>
            </a:r>
            <a:r>
              <a:rPr b="1" lang="en" sz="1000">
                <a:solidFill>
                  <a:schemeClr val="dk1"/>
                </a:solidFill>
                <a:latin typeface="Montserrat"/>
                <a:ea typeface="Montserrat"/>
                <a:cs typeface="Montserrat"/>
                <a:sym typeface="Montserrat"/>
              </a:rPr>
              <a:t> Reality</a:t>
            </a:r>
            <a:endParaRPr sz="1000">
              <a:solidFill>
                <a:schemeClr val="dk1"/>
              </a:solidFill>
            </a:endParaRPr>
          </a:p>
          <a:p>
            <a:pPr indent="-292100" lvl="0" marL="457200" rtl="0" algn="l">
              <a:lnSpc>
                <a:spcPct val="150000"/>
              </a:lnSpc>
              <a:spcBef>
                <a:spcPts val="1000"/>
              </a:spcBef>
              <a:spcAft>
                <a:spcPts val="0"/>
              </a:spcAft>
              <a:buClr>
                <a:schemeClr val="dk1"/>
              </a:buClr>
              <a:buSzPts val="1000"/>
              <a:buChar char="●"/>
            </a:pPr>
            <a:r>
              <a:rPr b="1" lang="en" sz="1000">
                <a:solidFill>
                  <a:schemeClr val="dk1"/>
                </a:solidFill>
                <a:latin typeface="Montserrat"/>
                <a:ea typeface="Montserrat"/>
                <a:cs typeface="Montserrat"/>
                <a:sym typeface="Montserrat"/>
              </a:rPr>
              <a:t>Skylens | </a:t>
            </a:r>
            <a:r>
              <a:rPr lang="en" sz="1000">
                <a:solidFill>
                  <a:schemeClr val="dk1"/>
                </a:solidFill>
              </a:rPr>
              <a:t>Displays obstacles detected around the X10D</a:t>
            </a:r>
            <a:endParaRPr sz="1000">
              <a:solidFill>
                <a:schemeClr val="dk1"/>
              </a:solidFill>
            </a:endParaRPr>
          </a:p>
          <a:p>
            <a:pPr indent="-292100" lvl="0" marL="457200" rtl="0" algn="l">
              <a:lnSpc>
                <a:spcPct val="150000"/>
              </a:lnSpc>
              <a:spcBef>
                <a:spcPts val="1000"/>
              </a:spcBef>
              <a:spcAft>
                <a:spcPts val="0"/>
              </a:spcAft>
              <a:buClr>
                <a:schemeClr val="dk1"/>
              </a:buClr>
              <a:buSzPts val="1000"/>
              <a:buChar char="●"/>
            </a:pPr>
            <a:r>
              <a:rPr b="1" lang="en" sz="1000">
                <a:solidFill>
                  <a:schemeClr val="dk1"/>
                </a:solidFill>
                <a:latin typeface="Montserrat"/>
                <a:ea typeface="Montserrat"/>
                <a:cs typeface="Montserrat"/>
                <a:sym typeface="Montserrat"/>
              </a:rPr>
              <a:t>Box Style</a:t>
            </a:r>
            <a:r>
              <a:rPr b="1" lang="en" sz="1000">
                <a:solidFill>
                  <a:schemeClr val="dk1"/>
                </a:solidFill>
                <a:latin typeface="Montserrat"/>
                <a:ea typeface="Montserrat"/>
                <a:cs typeface="Montserrat"/>
                <a:sym typeface="Montserrat"/>
              </a:rPr>
              <a:t> |</a:t>
            </a:r>
            <a:r>
              <a:rPr lang="en" sz="1000">
                <a:solidFill>
                  <a:schemeClr val="dk1"/>
                </a:solidFill>
              </a:rPr>
              <a:t> Defines the AR </a:t>
            </a:r>
            <a:r>
              <a:rPr lang="en" sz="1000">
                <a:solidFill>
                  <a:schemeClr val="dk1"/>
                </a:solidFill>
              </a:rPr>
              <a:t>voxel behavior </a:t>
            </a:r>
            <a:endParaRPr sz="1000">
              <a:solidFill>
                <a:schemeClr val="dk1"/>
              </a:solidFill>
            </a:endParaRPr>
          </a:p>
          <a:p>
            <a:pPr indent="-292100" lvl="1" marL="914400" rtl="0" algn="l">
              <a:lnSpc>
                <a:spcPct val="150000"/>
              </a:lnSpc>
              <a:spcBef>
                <a:spcPts val="1000"/>
              </a:spcBef>
              <a:spcAft>
                <a:spcPts val="0"/>
              </a:spcAft>
              <a:buClr>
                <a:schemeClr val="dk1"/>
              </a:buClr>
              <a:buSzPts val="1000"/>
              <a:buChar char="○"/>
            </a:pPr>
            <a:r>
              <a:rPr lang="en" sz="1000">
                <a:solidFill>
                  <a:schemeClr val="dk1"/>
                </a:solidFill>
              </a:rPr>
              <a:t>Outline</a:t>
            </a:r>
            <a:endParaRPr sz="1000">
              <a:solidFill>
                <a:schemeClr val="dk1"/>
              </a:solidFill>
            </a:endParaRPr>
          </a:p>
          <a:p>
            <a:pPr indent="-292100" lvl="1" marL="914400" rtl="0" algn="l">
              <a:lnSpc>
                <a:spcPct val="150000"/>
              </a:lnSpc>
              <a:spcBef>
                <a:spcPts val="1000"/>
              </a:spcBef>
              <a:spcAft>
                <a:spcPts val="1000"/>
              </a:spcAft>
              <a:buClr>
                <a:schemeClr val="dk1"/>
              </a:buClr>
              <a:buSzPts val="1000"/>
              <a:buChar char="○"/>
            </a:pPr>
            <a:r>
              <a:rPr lang="en" sz="1000">
                <a:solidFill>
                  <a:schemeClr val="dk1"/>
                </a:solidFill>
              </a:rPr>
              <a:t>Solid</a:t>
            </a:r>
            <a:endParaRPr sz="1000">
              <a:solidFill>
                <a:schemeClr val="dk1"/>
              </a:solidFill>
            </a:endParaRPr>
          </a:p>
        </p:txBody>
      </p:sp>
      <p:grpSp>
        <p:nvGrpSpPr>
          <p:cNvPr id="1590" name="Google Shape;1590;p193"/>
          <p:cNvGrpSpPr/>
          <p:nvPr/>
        </p:nvGrpSpPr>
        <p:grpSpPr>
          <a:xfrm>
            <a:off x="5446650" y="1840349"/>
            <a:ext cx="3485700" cy="1608600"/>
            <a:chOff x="5446650" y="1840349"/>
            <a:chExt cx="3485700" cy="1608600"/>
          </a:xfrm>
        </p:grpSpPr>
        <p:pic>
          <p:nvPicPr>
            <p:cNvPr id="1591" name="Google Shape;1591;p193"/>
            <p:cNvPicPr preferRelativeResize="0"/>
            <p:nvPr/>
          </p:nvPicPr>
          <p:blipFill>
            <a:blip r:embed="rId3">
              <a:alphaModFix/>
            </a:blip>
            <a:stretch>
              <a:fillRect/>
            </a:stretch>
          </p:blipFill>
          <p:spPr>
            <a:xfrm>
              <a:off x="5446650" y="1840349"/>
              <a:ext cx="3485700" cy="1608600"/>
            </a:xfrm>
            <a:prstGeom prst="roundRect">
              <a:avLst>
                <a:gd fmla="val 4217" name="adj"/>
              </a:avLst>
            </a:prstGeom>
            <a:noFill/>
            <a:ln>
              <a:noFill/>
            </a:ln>
          </p:spPr>
        </p:pic>
        <p:pic>
          <p:nvPicPr>
            <p:cNvPr id="1592" name="Google Shape;1592;p193"/>
            <p:cNvPicPr preferRelativeResize="0"/>
            <p:nvPr/>
          </p:nvPicPr>
          <p:blipFill rotWithShape="1">
            <a:blip r:embed="rId4">
              <a:alphaModFix/>
            </a:blip>
            <a:srcRect b="1932" l="0" r="0" t="0"/>
            <a:stretch/>
          </p:blipFill>
          <p:spPr>
            <a:xfrm>
              <a:off x="5715850" y="1845425"/>
              <a:ext cx="1206476" cy="1577549"/>
            </a:xfrm>
            <a:prstGeom prst="rect">
              <a:avLst/>
            </a:prstGeom>
            <a:noFill/>
            <a:ln>
              <a:noFill/>
            </a:ln>
          </p:spPr>
        </p:pic>
        <p:grpSp>
          <p:nvGrpSpPr>
            <p:cNvPr id="1593" name="Google Shape;1593;p193"/>
            <p:cNvGrpSpPr/>
            <p:nvPr/>
          </p:nvGrpSpPr>
          <p:grpSpPr>
            <a:xfrm>
              <a:off x="6954327" y="1851002"/>
              <a:ext cx="1940014" cy="1587284"/>
              <a:chOff x="1581150" y="152400"/>
              <a:chExt cx="6286500" cy="5143500"/>
            </a:xfrm>
          </p:grpSpPr>
          <p:pic>
            <p:nvPicPr>
              <p:cNvPr id="1594" name="Google Shape;1594;p193"/>
              <p:cNvPicPr preferRelativeResize="0"/>
              <p:nvPr/>
            </p:nvPicPr>
            <p:blipFill>
              <a:blip r:embed="rId5">
                <a:alphaModFix/>
              </a:blip>
              <a:stretch>
                <a:fillRect/>
              </a:stretch>
            </p:blipFill>
            <p:spPr>
              <a:xfrm>
                <a:off x="1581150" y="152400"/>
                <a:ext cx="6286500" cy="5143500"/>
              </a:xfrm>
              <a:prstGeom prst="rect">
                <a:avLst/>
              </a:prstGeom>
              <a:noFill/>
              <a:ln>
                <a:noFill/>
              </a:ln>
            </p:spPr>
          </p:pic>
          <p:pic>
            <p:nvPicPr>
              <p:cNvPr id="1595" name="Google Shape;1595;p193"/>
              <p:cNvPicPr preferRelativeResize="0"/>
              <p:nvPr/>
            </p:nvPicPr>
            <p:blipFill>
              <a:blip r:embed="rId6">
                <a:alphaModFix/>
              </a:blip>
              <a:stretch>
                <a:fillRect/>
              </a:stretch>
            </p:blipFill>
            <p:spPr>
              <a:xfrm>
                <a:off x="2123999" y="257150"/>
                <a:ext cx="5387550" cy="513100"/>
              </a:xfrm>
              <a:prstGeom prst="rect">
                <a:avLst/>
              </a:prstGeom>
              <a:noFill/>
              <a:ln>
                <a:noFill/>
              </a:ln>
            </p:spPr>
          </p:pic>
        </p:grpSp>
      </p:gr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99" name="Shape 1599"/>
        <p:cNvGrpSpPr/>
        <p:nvPr/>
      </p:nvGrpSpPr>
      <p:grpSpPr>
        <a:xfrm>
          <a:off x="0" y="0"/>
          <a:ext cx="0" cy="0"/>
          <a:chOff x="0" y="0"/>
          <a:chExt cx="0" cy="0"/>
        </a:xfrm>
      </p:grpSpPr>
      <p:sp>
        <p:nvSpPr>
          <p:cNvPr id="1600" name="Google Shape;1600;p194"/>
          <p:cNvSpPr txBox="1"/>
          <p:nvPr>
            <p:ph type="ctrTitle"/>
          </p:nvPr>
        </p:nvSpPr>
        <p:spPr>
          <a:xfrm>
            <a:off x="950976" y="923544"/>
            <a:ext cx="7406400" cy="916800"/>
          </a:xfrm>
          <a:prstGeom prst="rect">
            <a:avLst/>
          </a:prstGeom>
        </p:spPr>
        <p:txBody>
          <a:bodyPr anchorCtr="0" anchor="t" bIns="45725" lIns="0" spcFirstLastPara="1" rIns="45725" wrap="square" tIns="91425">
            <a:noAutofit/>
          </a:bodyPr>
          <a:lstStyle/>
          <a:p>
            <a:pPr indent="0" lvl="0" marL="0" rtl="0" algn="l">
              <a:spcBef>
                <a:spcPts val="0"/>
              </a:spcBef>
              <a:spcAft>
                <a:spcPts val="0"/>
              </a:spcAft>
              <a:buNone/>
            </a:pPr>
            <a:r>
              <a:rPr lang="en"/>
              <a:t>Global Settings | </a:t>
            </a:r>
            <a:r>
              <a:rPr b="0" lang="en"/>
              <a:t>Display</a:t>
            </a:r>
            <a:endParaRPr b="0"/>
          </a:p>
        </p:txBody>
      </p:sp>
      <p:sp>
        <p:nvSpPr>
          <p:cNvPr id="1601" name="Google Shape;1601;p194"/>
          <p:cNvSpPr txBox="1"/>
          <p:nvPr>
            <p:ph idx="3" type="subTitle"/>
          </p:nvPr>
        </p:nvSpPr>
        <p:spPr>
          <a:xfrm>
            <a:off x="952300" y="210275"/>
            <a:ext cx="2903700" cy="123000"/>
          </a:xfrm>
          <a:prstGeom prst="rect">
            <a:avLst/>
          </a:prstGeom>
        </p:spPr>
        <p:txBody>
          <a:bodyPr anchorCtr="0" anchor="ctr" bIns="0" lIns="0" spcFirstLastPara="1" rIns="0" wrap="square" tIns="0">
            <a:noAutofit/>
          </a:bodyPr>
          <a:lstStyle/>
          <a:p>
            <a:pPr indent="0" lvl="0" marL="0" rtl="0" algn="l">
              <a:spcBef>
                <a:spcPts val="0"/>
              </a:spcBef>
              <a:spcAft>
                <a:spcPts val="0"/>
              </a:spcAft>
              <a:buClr>
                <a:schemeClr val="dk1"/>
              </a:buClr>
              <a:buSzPts val="600"/>
              <a:buFont typeface="Arial"/>
              <a:buNone/>
            </a:pPr>
            <a:r>
              <a:rPr lang="en"/>
              <a:t>Flying Skydio X10D</a:t>
            </a:r>
            <a:endParaRPr/>
          </a:p>
        </p:txBody>
      </p:sp>
      <p:sp>
        <p:nvSpPr>
          <p:cNvPr id="1602" name="Google Shape;1602;p194"/>
          <p:cNvSpPr txBox="1"/>
          <p:nvPr>
            <p:ph idx="1" type="body"/>
          </p:nvPr>
        </p:nvSpPr>
        <p:spPr>
          <a:xfrm>
            <a:off x="950975" y="1837950"/>
            <a:ext cx="3924300" cy="1925700"/>
          </a:xfrm>
          <a:prstGeom prst="rect">
            <a:avLst/>
          </a:prstGeom>
        </p:spPr>
        <p:txBody>
          <a:bodyPr anchorCtr="0" anchor="t" bIns="91425" lIns="91425" spcFirstLastPara="1" rIns="91425" wrap="square" tIns="91425">
            <a:noAutofit/>
          </a:bodyPr>
          <a:lstStyle/>
          <a:p>
            <a:pPr indent="0" lvl="0" marL="0" rtl="0" algn="l">
              <a:lnSpc>
                <a:spcPct val="150000"/>
              </a:lnSpc>
              <a:spcBef>
                <a:spcPts val="0"/>
              </a:spcBef>
              <a:spcAft>
                <a:spcPts val="0"/>
              </a:spcAft>
              <a:buNone/>
            </a:pPr>
            <a:r>
              <a:rPr b="1" lang="en" sz="1000">
                <a:solidFill>
                  <a:schemeClr val="dk1"/>
                </a:solidFill>
                <a:latin typeface="Montserrat"/>
                <a:ea typeface="Montserrat"/>
                <a:cs typeface="Montserrat"/>
                <a:sym typeface="Montserrat"/>
              </a:rPr>
              <a:t>Gridlines</a:t>
            </a:r>
            <a:endParaRPr b="1" sz="1000">
              <a:solidFill>
                <a:schemeClr val="dk1"/>
              </a:solidFill>
              <a:latin typeface="Montserrat"/>
              <a:ea typeface="Montserrat"/>
              <a:cs typeface="Montserrat"/>
              <a:sym typeface="Montserrat"/>
            </a:endParaRPr>
          </a:p>
          <a:p>
            <a:pPr indent="-292100" lvl="0" marL="457200" rtl="0" algn="l">
              <a:lnSpc>
                <a:spcPct val="150000"/>
              </a:lnSpc>
              <a:spcBef>
                <a:spcPts val="1000"/>
              </a:spcBef>
              <a:spcAft>
                <a:spcPts val="0"/>
              </a:spcAft>
              <a:buClr>
                <a:schemeClr val="dk1"/>
              </a:buClr>
              <a:buSzPts val="1000"/>
              <a:buChar char="●"/>
            </a:pPr>
            <a:r>
              <a:rPr lang="en" sz="1000">
                <a:solidFill>
                  <a:schemeClr val="dk1"/>
                </a:solidFill>
              </a:rPr>
              <a:t>Displays lines over video feed for compositional guide</a:t>
            </a:r>
            <a:endParaRPr sz="1000">
              <a:solidFill>
                <a:schemeClr val="dk1"/>
              </a:solidFill>
            </a:endParaRPr>
          </a:p>
          <a:p>
            <a:pPr indent="-292100" lvl="1" marL="914400" rtl="0" algn="l">
              <a:lnSpc>
                <a:spcPct val="150000"/>
              </a:lnSpc>
              <a:spcBef>
                <a:spcPts val="1000"/>
              </a:spcBef>
              <a:spcAft>
                <a:spcPts val="0"/>
              </a:spcAft>
              <a:buClr>
                <a:schemeClr val="dk1"/>
              </a:buClr>
              <a:buSzPts val="1000"/>
              <a:buChar char="○"/>
            </a:pPr>
            <a:r>
              <a:rPr b="1" lang="en" sz="1000">
                <a:solidFill>
                  <a:schemeClr val="dk1"/>
                </a:solidFill>
                <a:latin typeface="Montserrat"/>
                <a:ea typeface="Montserrat"/>
                <a:cs typeface="Montserrat"/>
                <a:sym typeface="Montserrat"/>
              </a:rPr>
              <a:t>Centerpoint |</a:t>
            </a:r>
            <a:r>
              <a:rPr lang="en" sz="1000">
                <a:solidFill>
                  <a:schemeClr val="dk1"/>
                </a:solidFill>
              </a:rPr>
              <a:t> Center crosshairs</a:t>
            </a:r>
            <a:endParaRPr sz="1000">
              <a:solidFill>
                <a:schemeClr val="dk1"/>
              </a:solidFill>
            </a:endParaRPr>
          </a:p>
          <a:p>
            <a:pPr indent="-292100" lvl="1" marL="914400" rtl="0" algn="l">
              <a:lnSpc>
                <a:spcPct val="150000"/>
              </a:lnSpc>
              <a:spcBef>
                <a:spcPts val="1000"/>
              </a:spcBef>
              <a:spcAft>
                <a:spcPts val="0"/>
              </a:spcAft>
              <a:buClr>
                <a:schemeClr val="dk1"/>
              </a:buClr>
              <a:buSzPts val="1000"/>
              <a:buChar char="○"/>
            </a:pPr>
            <a:r>
              <a:rPr b="1" lang="en" sz="1000">
                <a:solidFill>
                  <a:schemeClr val="dk1"/>
                </a:solidFill>
                <a:latin typeface="Montserrat"/>
                <a:ea typeface="Montserrat"/>
                <a:cs typeface="Montserrat"/>
                <a:sym typeface="Montserrat"/>
              </a:rPr>
              <a:t>Grid |</a:t>
            </a:r>
            <a:r>
              <a:rPr lang="en" sz="1000">
                <a:solidFill>
                  <a:schemeClr val="dk1"/>
                </a:solidFill>
              </a:rPr>
              <a:t> Vertical and Horizontal lines</a:t>
            </a:r>
            <a:endParaRPr sz="1000">
              <a:solidFill>
                <a:schemeClr val="dk1"/>
              </a:solidFill>
            </a:endParaRPr>
          </a:p>
          <a:p>
            <a:pPr indent="-292100" lvl="1" marL="914400" rtl="0" algn="l">
              <a:lnSpc>
                <a:spcPct val="150000"/>
              </a:lnSpc>
              <a:spcBef>
                <a:spcPts val="1000"/>
              </a:spcBef>
              <a:spcAft>
                <a:spcPts val="0"/>
              </a:spcAft>
              <a:buClr>
                <a:schemeClr val="dk1"/>
              </a:buClr>
              <a:buSzPts val="1000"/>
              <a:buChar char="○"/>
            </a:pPr>
            <a:r>
              <a:rPr b="1" lang="en" sz="1000">
                <a:solidFill>
                  <a:schemeClr val="dk1"/>
                </a:solidFill>
                <a:latin typeface="Montserrat"/>
                <a:ea typeface="Montserrat"/>
                <a:cs typeface="Montserrat"/>
                <a:sym typeface="Montserrat"/>
              </a:rPr>
              <a:t>Diagonal |</a:t>
            </a:r>
            <a:r>
              <a:rPr lang="en" sz="1000">
                <a:solidFill>
                  <a:schemeClr val="dk1"/>
                </a:solidFill>
              </a:rPr>
              <a:t> Creates an “X” on the screen</a:t>
            </a:r>
            <a:endParaRPr sz="1000">
              <a:solidFill>
                <a:schemeClr val="dk1"/>
              </a:solidFill>
            </a:endParaRPr>
          </a:p>
          <a:p>
            <a:pPr indent="-292100" lvl="0" marL="457200" rtl="0" algn="l">
              <a:lnSpc>
                <a:spcPct val="150000"/>
              </a:lnSpc>
              <a:spcBef>
                <a:spcPts val="1000"/>
              </a:spcBef>
              <a:spcAft>
                <a:spcPts val="1000"/>
              </a:spcAft>
              <a:buClr>
                <a:schemeClr val="dk1"/>
              </a:buClr>
              <a:buSzPts val="1000"/>
              <a:buChar char="●"/>
            </a:pPr>
            <a:r>
              <a:rPr lang="en" sz="1000">
                <a:solidFill>
                  <a:schemeClr val="dk1"/>
                </a:solidFill>
              </a:rPr>
              <a:t>Choose which sensor to display the gridlines over</a:t>
            </a:r>
            <a:endParaRPr sz="1000">
              <a:solidFill>
                <a:schemeClr val="dk1"/>
              </a:solidFill>
            </a:endParaRPr>
          </a:p>
        </p:txBody>
      </p:sp>
      <p:pic>
        <p:nvPicPr>
          <p:cNvPr id="1603" name="Google Shape;1603;p194"/>
          <p:cNvPicPr preferRelativeResize="0"/>
          <p:nvPr/>
        </p:nvPicPr>
        <p:blipFill>
          <a:blip r:embed="rId3">
            <a:alphaModFix/>
          </a:blip>
          <a:stretch>
            <a:fillRect/>
          </a:stretch>
        </p:blipFill>
        <p:spPr>
          <a:xfrm>
            <a:off x="5024962" y="1840344"/>
            <a:ext cx="3963900" cy="1838400"/>
          </a:xfrm>
          <a:prstGeom prst="roundRect">
            <a:avLst>
              <a:gd fmla="val 3546" name="adj"/>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13" name="Shape 1413"/>
        <p:cNvGrpSpPr/>
        <p:nvPr/>
      </p:nvGrpSpPr>
      <p:grpSpPr>
        <a:xfrm>
          <a:off x="0" y="0"/>
          <a:ext cx="0" cy="0"/>
          <a:chOff x="0" y="0"/>
          <a:chExt cx="0" cy="0"/>
        </a:xfrm>
      </p:grpSpPr>
      <p:sp>
        <p:nvSpPr>
          <p:cNvPr id="1414" name="Google Shape;1414;p177"/>
          <p:cNvSpPr txBox="1"/>
          <p:nvPr>
            <p:ph idx="4294967295" type="ctrTitle"/>
          </p:nvPr>
        </p:nvSpPr>
        <p:spPr>
          <a:xfrm>
            <a:off x="950976" y="923544"/>
            <a:ext cx="4086300" cy="468300"/>
          </a:xfrm>
          <a:prstGeom prst="rect">
            <a:avLst/>
          </a:prstGeom>
        </p:spPr>
        <p:txBody>
          <a:bodyPr anchorCtr="0" anchor="t" bIns="45725" lIns="0" spcFirstLastPara="1" rIns="45725" wrap="square" tIns="91425">
            <a:noAutofit/>
          </a:bodyPr>
          <a:lstStyle/>
          <a:p>
            <a:pPr indent="0" lvl="0" marL="0" rtl="0" algn="l">
              <a:lnSpc>
                <a:spcPct val="95000"/>
              </a:lnSpc>
              <a:spcBef>
                <a:spcPts val="0"/>
              </a:spcBef>
              <a:spcAft>
                <a:spcPts val="0"/>
              </a:spcAft>
              <a:buNone/>
            </a:pPr>
            <a:r>
              <a:rPr lang="en"/>
              <a:t>What You’ll Learn</a:t>
            </a:r>
            <a:endParaRPr/>
          </a:p>
        </p:txBody>
      </p:sp>
      <p:sp>
        <p:nvSpPr>
          <p:cNvPr id="1415" name="Google Shape;1415;p177"/>
          <p:cNvSpPr txBox="1"/>
          <p:nvPr>
            <p:ph idx="4294967295" type="body"/>
          </p:nvPr>
        </p:nvSpPr>
        <p:spPr>
          <a:xfrm>
            <a:off x="1760904" y="1977979"/>
            <a:ext cx="2432400" cy="468300"/>
          </a:xfrm>
          <a:prstGeom prst="rect">
            <a:avLst/>
          </a:prstGeom>
        </p:spPr>
        <p:txBody>
          <a:bodyPr anchorCtr="0" anchor="t" bIns="91425" lIns="91425" spcFirstLastPara="1" rIns="91425" wrap="square" tIns="91425">
            <a:noAutofit/>
          </a:bodyPr>
          <a:lstStyle/>
          <a:p>
            <a:pPr indent="0" lvl="0" marL="0" rtl="0" algn="l">
              <a:spcBef>
                <a:spcPts val="0"/>
              </a:spcBef>
              <a:spcAft>
                <a:spcPts val="1200"/>
              </a:spcAft>
              <a:buNone/>
            </a:pPr>
            <a:r>
              <a:rPr lang="en" sz="700">
                <a:solidFill>
                  <a:srgbClr val="666666"/>
                </a:solidFill>
              </a:rPr>
              <a:t>Apply limitations and define mission specific drone behaviors and controls</a:t>
            </a:r>
            <a:endParaRPr sz="700">
              <a:solidFill>
                <a:srgbClr val="666666"/>
              </a:solidFill>
            </a:endParaRPr>
          </a:p>
        </p:txBody>
      </p:sp>
      <p:sp>
        <p:nvSpPr>
          <p:cNvPr id="1416" name="Google Shape;1416;p177"/>
          <p:cNvSpPr txBox="1"/>
          <p:nvPr>
            <p:ph idx="4294967295" type="subTitle"/>
          </p:nvPr>
        </p:nvSpPr>
        <p:spPr>
          <a:xfrm>
            <a:off x="850217" y="1858679"/>
            <a:ext cx="910800" cy="432000"/>
          </a:xfrm>
          <a:prstGeom prst="rect">
            <a:avLst/>
          </a:prstGeom>
        </p:spPr>
        <p:txBody>
          <a:bodyPr anchorCtr="0" anchor="ctr" bIns="45725" lIns="45725" spcFirstLastPara="1" rIns="45725" wrap="square" tIns="45725">
            <a:noAutofit/>
          </a:bodyPr>
          <a:lstStyle/>
          <a:p>
            <a:pPr indent="0" lvl="0" marL="0" rtl="0" algn="l">
              <a:spcBef>
                <a:spcPts val="0"/>
              </a:spcBef>
              <a:spcAft>
                <a:spcPts val="0"/>
              </a:spcAft>
              <a:buNone/>
            </a:pPr>
            <a:r>
              <a:rPr lang="en" sz="4500">
                <a:solidFill>
                  <a:schemeClr val="accent1"/>
                </a:solidFill>
                <a:latin typeface="Montserrat Thin"/>
                <a:ea typeface="Montserrat Thin"/>
                <a:cs typeface="Montserrat Thin"/>
                <a:sym typeface="Montserrat Thin"/>
              </a:rPr>
              <a:t>01</a:t>
            </a:r>
            <a:endParaRPr sz="4500">
              <a:solidFill>
                <a:schemeClr val="accent1"/>
              </a:solidFill>
              <a:latin typeface="Montserrat Thin"/>
              <a:ea typeface="Montserrat Thin"/>
              <a:cs typeface="Montserrat Thin"/>
              <a:sym typeface="Montserrat Thin"/>
            </a:endParaRPr>
          </a:p>
        </p:txBody>
      </p:sp>
      <p:sp>
        <p:nvSpPr>
          <p:cNvPr id="1417" name="Google Shape;1417;p177"/>
          <p:cNvSpPr txBox="1"/>
          <p:nvPr>
            <p:ph idx="4294967295" type="subTitle"/>
          </p:nvPr>
        </p:nvSpPr>
        <p:spPr>
          <a:xfrm>
            <a:off x="1799532" y="1696291"/>
            <a:ext cx="1852800" cy="432000"/>
          </a:xfrm>
          <a:prstGeom prst="rect">
            <a:avLst/>
          </a:prstGeom>
        </p:spPr>
        <p:txBody>
          <a:bodyPr anchorCtr="0" anchor="ctr" bIns="45725" lIns="45725" spcFirstLastPara="1" rIns="45725" wrap="square" tIns="45725">
            <a:noAutofit/>
          </a:bodyPr>
          <a:lstStyle/>
          <a:p>
            <a:pPr indent="0" lvl="0" marL="0" rtl="0" algn="l">
              <a:spcBef>
                <a:spcPts val="0"/>
              </a:spcBef>
              <a:spcAft>
                <a:spcPts val="0"/>
              </a:spcAft>
              <a:buNone/>
            </a:pPr>
            <a:r>
              <a:rPr lang="en" sz="900">
                <a:solidFill>
                  <a:schemeClr val="dk1"/>
                </a:solidFill>
              </a:rPr>
              <a:t>Global Settings</a:t>
            </a:r>
            <a:endParaRPr sz="900">
              <a:solidFill>
                <a:schemeClr val="dk1"/>
              </a:solidFill>
              <a:latin typeface="Montserrat"/>
              <a:ea typeface="Montserrat"/>
              <a:cs typeface="Montserrat"/>
              <a:sym typeface="Montserrat"/>
            </a:endParaRPr>
          </a:p>
        </p:txBody>
      </p:sp>
      <p:sp>
        <p:nvSpPr>
          <p:cNvPr id="1418" name="Google Shape;1418;p177"/>
          <p:cNvSpPr txBox="1"/>
          <p:nvPr>
            <p:ph idx="4294967295" type="body"/>
          </p:nvPr>
        </p:nvSpPr>
        <p:spPr>
          <a:xfrm>
            <a:off x="1760904" y="2734724"/>
            <a:ext cx="2432400" cy="468300"/>
          </a:xfrm>
          <a:prstGeom prst="rect">
            <a:avLst/>
          </a:prstGeom>
        </p:spPr>
        <p:txBody>
          <a:bodyPr anchorCtr="0" anchor="t" bIns="91425" lIns="91425" spcFirstLastPara="1" rIns="91425" wrap="square" tIns="91425">
            <a:noAutofit/>
          </a:bodyPr>
          <a:lstStyle/>
          <a:p>
            <a:pPr indent="0" lvl="0" marL="0" rtl="0" algn="l">
              <a:spcBef>
                <a:spcPts val="0"/>
              </a:spcBef>
              <a:spcAft>
                <a:spcPts val="1200"/>
              </a:spcAft>
              <a:buNone/>
            </a:pPr>
            <a:r>
              <a:rPr lang="en" sz="700">
                <a:solidFill>
                  <a:srgbClr val="666666"/>
                </a:solidFill>
              </a:rPr>
              <a:t>Discover launch techniques and describe the launch process</a:t>
            </a:r>
            <a:endParaRPr sz="700">
              <a:solidFill>
                <a:srgbClr val="666666"/>
              </a:solidFill>
            </a:endParaRPr>
          </a:p>
        </p:txBody>
      </p:sp>
      <p:sp>
        <p:nvSpPr>
          <p:cNvPr id="1419" name="Google Shape;1419;p177"/>
          <p:cNvSpPr txBox="1"/>
          <p:nvPr>
            <p:ph idx="4294967295" type="subTitle"/>
          </p:nvPr>
        </p:nvSpPr>
        <p:spPr>
          <a:xfrm>
            <a:off x="850217" y="2615425"/>
            <a:ext cx="910800" cy="432000"/>
          </a:xfrm>
          <a:prstGeom prst="rect">
            <a:avLst/>
          </a:prstGeom>
        </p:spPr>
        <p:txBody>
          <a:bodyPr anchorCtr="0" anchor="ctr" bIns="45725" lIns="45725" spcFirstLastPara="1" rIns="45725" wrap="square" tIns="45725">
            <a:noAutofit/>
          </a:bodyPr>
          <a:lstStyle/>
          <a:p>
            <a:pPr indent="0" lvl="0" marL="0" rtl="0" algn="l">
              <a:spcBef>
                <a:spcPts val="0"/>
              </a:spcBef>
              <a:spcAft>
                <a:spcPts val="0"/>
              </a:spcAft>
              <a:buNone/>
            </a:pPr>
            <a:r>
              <a:rPr lang="en" sz="4500">
                <a:solidFill>
                  <a:schemeClr val="accent1"/>
                </a:solidFill>
                <a:latin typeface="Montserrat Thin"/>
                <a:ea typeface="Montserrat Thin"/>
                <a:cs typeface="Montserrat Thin"/>
                <a:sym typeface="Montserrat Thin"/>
              </a:rPr>
              <a:t>02</a:t>
            </a:r>
            <a:endParaRPr sz="4500">
              <a:solidFill>
                <a:schemeClr val="accent1"/>
              </a:solidFill>
              <a:latin typeface="Montserrat Thin"/>
              <a:ea typeface="Montserrat Thin"/>
              <a:cs typeface="Montserrat Thin"/>
              <a:sym typeface="Montserrat Thin"/>
            </a:endParaRPr>
          </a:p>
        </p:txBody>
      </p:sp>
      <p:sp>
        <p:nvSpPr>
          <p:cNvPr id="1420" name="Google Shape;1420;p177"/>
          <p:cNvSpPr txBox="1"/>
          <p:nvPr>
            <p:ph idx="4294967295" type="subTitle"/>
          </p:nvPr>
        </p:nvSpPr>
        <p:spPr>
          <a:xfrm>
            <a:off x="1799532" y="2453038"/>
            <a:ext cx="1852800" cy="432000"/>
          </a:xfrm>
          <a:prstGeom prst="rect">
            <a:avLst/>
          </a:prstGeom>
        </p:spPr>
        <p:txBody>
          <a:bodyPr anchorCtr="0" anchor="ctr" bIns="45725" lIns="45725" spcFirstLastPara="1" rIns="45725" wrap="square" tIns="45725">
            <a:noAutofit/>
          </a:bodyPr>
          <a:lstStyle/>
          <a:p>
            <a:pPr indent="0" lvl="0" marL="0" rtl="0" algn="l">
              <a:spcBef>
                <a:spcPts val="0"/>
              </a:spcBef>
              <a:spcAft>
                <a:spcPts val="0"/>
              </a:spcAft>
              <a:buNone/>
            </a:pPr>
            <a:r>
              <a:rPr lang="en" sz="900">
                <a:solidFill>
                  <a:schemeClr val="dk1"/>
                </a:solidFill>
              </a:rPr>
              <a:t>Launching	</a:t>
            </a:r>
            <a:endParaRPr sz="900">
              <a:solidFill>
                <a:schemeClr val="dk1"/>
              </a:solidFill>
              <a:latin typeface="Montserrat"/>
              <a:ea typeface="Montserrat"/>
              <a:cs typeface="Montserrat"/>
              <a:sym typeface="Montserrat"/>
            </a:endParaRPr>
          </a:p>
        </p:txBody>
      </p:sp>
      <p:sp>
        <p:nvSpPr>
          <p:cNvPr id="1421" name="Google Shape;1421;p177"/>
          <p:cNvSpPr txBox="1"/>
          <p:nvPr>
            <p:ph idx="4294967295" type="body"/>
          </p:nvPr>
        </p:nvSpPr>
        <p:spPr>
          <a:xfrm>
            <a:off x="1760904" y="3498269"/>
            <a:ext cx="2432400" cy="468300"/>
          </a:xfrm>
          <a:prstGeom prst="rect">
            <a:avLst/>
          </a:prstGeom>
        </p:spPr>
        <p:txBody>
          <a:bodyPr anchorCtr="0" anchor="t" bIns="91425" lIns="91425" spcFirstLastPara="1" rIns="91425" wrap="square" tIns="91425">
            <a:noAutofit/>
          </a:bodyPr>
          <a:lstStyle/>
          <a:p>
            <a:pPr indent="0" lvl="0" marL="0" rtl="0" algn="l">
              <a:spcBef>
                <a:spcPts val="0"/>
              </a:spcBef>
              <a:spcAft>
                <a:spcPts val="1200"/>
              </a:spcAft>
              <a:buNone/>
            </a:pPr>
            <a:r>
              <a:rPr lang="en" sz="700">
                <a:solidFill>
                  <a:srgbClr val="666666"/>
                </a:solidFill>
              </a:rPr>
              <a:t>Explore telemetry items and controller functions</a:t>
            </a:r>
            <a:endParaRPr sz="700">
              <a:solidFill>
                <a:srgbClr val="666666"/>
              </a:solidFill>
            </a:endParaRPr>
          </a:p>
        </p:txBody>
      </p:sp>
      <p:sp>
        <p:nvSpPr>
          <p:cNvPr id="1422" name="Google Shape;1422;p177"/>
          <p:cNvSpPr txBox="1"/>
          <p:nvPr>
            <p:ph idx="4294967295" type="subTitle"/>
          </p:nvPr>
        </p:nvSpPr>
        <p:spPr>
          <a:xfrm>
            <a:off x="850217" y="3378971"/>
            <a:ext cx="910800" cy="432000"/>
          </a:xfrm>
          <a:prstGeom prst="rect">
            <a:avLst/>
          </a:prstGeom>
        </p:spPr>
        <p:txBody>
          <a:bodyPr anchorCtr="0" anchor="ctr" bIns="45725" lIns="45725" spcFirstLastPara="1" rIns="45725" wrap="square" tIns="45725">
            <a:noAutofit/>
          </a:bodyPr>
          <a:lstStyle/>
          <a:p>
            <a:pPr indent="0" lvl="0" marL="0" rtl="0" algn="l">
              <a:spcBef>
                <a:spcPts val="0"/>
              </a:spcBef>
              <a:spcAft>
                <a:spcPts val="0"/>
              </a:spcAft>
              <a:buNone/>
            </a:pPr>
            <a:r>
              <a:rPr lang="en" sz="4500">
                <a:solidFill>
                  <a:schemeClr val="accent1"/>
                </a:solidFill>
                <a:latin typeface="Montserrat Thin"/>
                <a:ea typeface="Montserrat Thin"/>
                <a:cs typeface="Montserrat Thin"/>
                <a:sym typeface="Montserrat Thin"/>
              </a:rPr>
              <a:t>03</a:t>
            </a:r>
            <a:endParaRPr sz="4500">
              <a:solidFill>
                <a:schemeClr val="accent1"/>
              </a:solidFill>
              <a:latin typeface="Montserrat Thin"/>
              <a:ea typeface="Montserrat Thin"/>
              <a:cs typeface="Montserrat Thin"/>
              <a:sym typeface="Montserrat Thin"/>
            </a:endParaRPr>
          </a:p>
        </p:txBody>
      </p:sp>
      <p:sp>
        <p:nvSpPr>
          <p:cNvPr id="1423" name="Google Shape;1423;p177"/>
          <p:cNvSpPr txBox="1"/>
          <p:nvPr>
            <p:ph idx="4294967295" type="subTitle"/>
          </p:nvPr>
        </p:nvSpPr>
        <p:spPr>
          <a:xfrm>
            <a:off x="1799529" y="3216584"/>
            <a:ext cx="2306100" cy="432000"/>
          </a:xfrm>
          <a:prstGeom prst="rect">
            <a:avLst/>
          </a:prstGeom>
        </p:spPr>
        <p:txBody>
          <a:bodyPr anchorCtr="0" anchor="ctr" bIns="45725" lIns="45725" spcFirstLastPara="1" rIns="45725" wrap="square" tIns="45725">
            <a:noAutofit/>
          </a:bodyPr>
          <a:lstStyle/>
          <a:p>
            <a:pPr indent="0" lvl="0" marL="0" rtl="0" algn="l">
              <a:spcBef>
                <a:spcPts val="0"/>
              </a:spcBef>
              <a:spcAft>
                <a:spcPts val="0"/>
              </a:spcAft>
              <a:buNone/>
            </a:pPr>
            <a:r>
              <a:rPr lang="en" sz="900">
                <a:solidFill>
                  <a:schemeClr val="dk1"/>
                </a:solidFill>
              </a:rPr>
              <a:t>Flight Deck</a:t>
            </a:r>
            <a:endParaRPr sz="900">
              <a:solidFill>
                <a:schemeClr val="dk1"/>
              </a:solidFill>
              <a:latin typeface="Montserrat"/>
              <a:ea typeface="Montserrat"/>
              <a:cs typeface="Montserrat"/>
              <a:sym typeface="Montserrat"/>
            </a:endParaRPr>
          </a:p>
        </p:txBody>
      </p:sp>
      <p:sp>
        <p:nvSpPr>
          <p:cNvPr id="1424" name="Google Shape;1424;p177"/>
          <p:cNvSpPr txBox="1"/>
          <p:nvPr>
            <p:ph idx="4294967295" type="body"/>
          </p:nvPr>
        </p:nvSpPr>
        <p:spPr>
          <a:xfrm>
            <a:off x="1760900" y="4268604"/>
            <a:ext cx="2432400" cy="468300"/>
          </a:xfrm>
          <a:prstGeom prst="rect">
            <a:avLst/>
          </a:prstGeom>
        </p:spPr>
        <p:txBody>
          <a:bodyPr anchorCtr="0" anchor="t" bIns="91425" lIns="91425" spcFirstLastPara="1" rIns="91425" wrap="square" tIns="91425">
            <a:noAutofit/>
          </a:bodyPr>
          <a:lstStyle/>
          <a:p>
            <a:pPr indent="0" lvl="0" marL="0" rtl="0" algn="l">
              <a:spcBef>
                <a:spcPts val="0"/>
              </a:spcBef>
              <a:spcAft>
                <a:spcPts val="1200"/>
              </a:spcAft>
              <a:buNone/>
            </a:pPr>
            <a:r>
              <a:rPr lang="en" sz="700">
                <a:solidFill>
                  <a:srgbClr val="666666"/>
                </a:solidFill>
              </a:rPr>
              <a:t>Collecting imagery for creating maps, GRGs, etc…</a:t>
            </a:r>
            <a:endParaRPr sz="700">
              <a:solidFill>
                <a:srgbClr val="666666"/>
              </a:solidFill>
            </a:endParaRPr>
          </a:p>
        </p:txBody>
      </p:sp>
      <p:sp>
        <p:nvSpPr>
          <p:cNvPr id="1425" name="Google Shape;1425;p177"/>
          <p:cNvSpPr txBox="1"/>
          <p:nvPr>
            <p:ph idx="4294967295" type="subTitle"/>
          </p:nvPr>
        </p:nvSpPr>
        <p:spPr>
          <a:xfrm>
            <a:off x="850213" y="4149304"/>
            <a:ext cx="910800" cy="432000"/>
          </a:xfrm>
          <a:prstGeom prst="rect">
            <a:avLst/>
          </a:prstGeom>
        </p:spPr>
        <p:txBody>
          <a:bodyPr anchorCtr="0" anchor="ctr" bIns="45725" lIns="45725" spcFirstLastPara="1" rIns="45725" wrap="square" tIns="45725">
            <a:noAutofit/>
          </a:bodyPr>
          <a:lstStyle/>
          <a:p>
            <a:pPr indent="0" lvl="0" marL="0" rtl="0" algn="l">
              <a:spcBef>
                <a:spcPts val="0"/>
              </a:spcBef>
              <a:spcAft>
                <a:spcPts val="0"/>
              </a:spcAft>
              <a:buNone/>
            </a:pPr>
            <a:r>
              <a:rPr lang="en" sz="4500">
                <a:solidFill>
                  <a:schemeClr val="accent1"/>
                </a:solidFill>
                <a:latin typeface="Montserrat Thin"/>
                <a:ea typeface="Montserrat Thin"/>
                <a:cs typeface="Montserrat Thin"/>
                <a:sym typeface="Montserrat Thin"/>
              </a:rPr>
              <a:t>04</a:t>
            </a:r>
            <a:endParaRPr sz="4500">
              <a:solidFill>
                <a:schemeClr val="accent1"/>
              </a:solidFill>
              <a:latin typeface="Montserrat Thin"/>
              <a:ea typeface="Montserrat Thin"/>
              <a:cs typeface="Montserrat Thin"/>
              <a:sym typeface="Montserrat Thin"/>
            </a:endParaRPr>
          </a:p>
        </p:txBody>
      </p:sp>
      <p:sp>
        <p:nvSpPr>
          <p:cNvPr id="1426" name="Google Shape;1426;p177"/>
          <p:cNvSpPr txBox="1"/>
          <p:nvPr>
            <p:ph idx="4294967295" type="subTitle"/>
          </p:nvPr>
        </p:nvSpPr>
        <p:spPr>
          <a:xfrm>
            <a:off x="1799527" y="3986916"/>
            <a:ext cx="1852800" cy="432000"/>
          </a:xfrm>
          <a:prstGeom prst="rect">
            <a:avLst/>
          </a:prstGeom>
        </p:spPr>
        <p:txBody>
          <a:bodyPr anchorCtr="0" anchor="ctr" bIns="45725" lIns="45725" spcFirstLastPara="1" rIns="45725" wrap="square" tIns="45725">
            <a:noAutofit/>
          </a:bodyPr>
          <a:lstStyle/>
          <a:p>
            <a:pPr indent="0" lvl="0" marL="0" rtl="0" algn="l">
              <a:spcBef>
                <a:spcPts val="0"/>
              </a:spcBef>
              <a:spcAft>
                <a:spcPts val="0"/>
              </a:spcAft>
              <a:buNone/>
            </a:pPr>
            <a:r>
              <a:rPr lang="en" sz="900">
                <a:solidFill>
                  <a:schemeClr val="dk1"/>
                </a:solidFill>
              </a:rPr>
              <a:t>Map Capture Missions</a:t>
            </a:r>
            <a:endParaRPr sz="900">
              <a:solidFill>
                <a:schemeClr val="dk1"/>
              </a:solidFill>
            </a:endParaRPr>
          </a:p>
        </p:txBody>
      </p:sp>
      <p:sp>
        <p:nvSpPr>
          <p:cNvPr id="1427" name="Google Shape;1427;p177"/>
          <p:cNvSpPr txBox="1"/>
          <p:nvPr>
            <p:ph idx="4294967295" type="body"/>
          </p:nvPr>
        </p:nvSpPr>
        <p:spPr>
          <a:xfrm>
            <a:off x="5702150" y="1981362"/>
            <a:ext cx="2432400" cy="468300"/>
          </a:xfrm>
          <a:prstGeom prst="rect">
            <a:avLst/>
          </a:prstGeom>
        </p:spPr>
        <p:txBody>
          <a:bodyPr anchorCtr="0" anchor="t" bIns="91425" lIns="91425" spcFirstLastPara="1" rIns="91425" wrap="square" tIns="91425">
            <a:noAutofit/>
          </a:bodyPr>
          <a:lstStyle/>
          <a:p>
            <a:pPr indent="0" lvl="0" marL="0" rtl="0" algn="l">
              <a:spcBef>
                <a:spcPts val="0"/>
              </a:spcBef>
              <a:spcAft>
                <a:spcPts val="1200"/>
              </a:spcAft>
              <a:buNone/>
            </a:pPr>
            <a:r>
              <a:rPr lang="en" sz="700">
                <a:solidFill>
                  <a:srgbClr val="666666"/>
                </a:solidFill>
              </a:rPr>
              <a:t>Identify and understand safe practices when recovering your X10D</a:t>
            </a:r>
            <a:endParaRPr sz="700">
              <a:solidFill>
                <a:srgbClr val="666666"/>
              </a:solidFill>
            </a:endParaRPr>
          </a:p>
        </p:txBody>
      </p:sp>
      <p:sp>
        <p:nvSpPr>
          <p:cNvPr id="1428" name="Google Shape;1428;p177"/>
          <p:cNvSpPr txBox="1"/>
          <p:nvPr>
            <p:ph idx="4294967295" type="subTitle"/>
          </p:nvPr>
        </p:nvSpPr>
        <p:spPr>
          <a:xfrm>
            <a:off x="4791462" y="1862063"/>
            <a:ext cx="910800" cy="432000"/>
          </a:xfrm>
          <a:prstGeom prst="rect">
            <a:avLst/>
          </a:prstGeom>
        </p:spPr>
        <p:txBody>
          <a:bodyPr anchorCtr="0" anchor="ctr" bIns="45725" lIns="45725" spcFirstLastPara="1" rIns="45725" wrap="square" tIns="45725">
            <a:noAutofit/>
          </a:bodyPr>
          <a:lstStyle/>
          <a:p>
            <a:pPr indent="0" lvl="0" marL="0" rtl="0" algn="l">
              <a:spcBef>
                <a:spcPts val="0"/>
              </a:spcBef>
              <a:spcAft>
                <a:spcPts val="0"/>
              </a:spcAft>
              <a:buNone/>
            </a:pPr>
            <a:r>
              <a:rPr lang="en" sz="4500">
                <a:solidFill>
                  <a:schemeClr val="accent1"/>
                </a:solidFill>
                <a:latin typeface="Montserrat Thin"/>
                <a:ea typeface="Montserrat Thin"/>
                <a:cs typeface="Montserrat Thin"/>
                <a:sym typeface="Montserrat Thin"/>
              </a:rPr>
              <a:t>05</a:t>
            </a:r>
            <a:endParaRPr sz="4500">
              <a:solidFill>
                <a:schemeClr val="accent1"/>
              </a:solidFill>
              <a:latin typeface="Montserrat Thin"/>
              <a:ea typeface="Montserrat Thin"/>
              <a:cs typeface="Montserrat Thin"/>
              <a:sym typeface="Montserrat Thin"/>
            </a:endParaRPr>
          </a:p>
        </p:txBody>
      </p:sp>
      <p:sp>
        <p:nvSpPr>
          <p:cNvPr id="1429" name="Google Shape;1429;p177"/>
          <p:cNvSpPr txBox="1"/>
          <p:nvPr>
            <p:ph idx="4294967295" type="subTitle"/>
          </p:nvPr>
        </p:nvSpPr>
        <p:spPr>
          <a:xfrm>
            <a:off x="5740775" y="1699675"/>
            <a:ext cx="2432400" cy="432000"/>
          </a:xfrm>
          <a:prstGeom prst="rect">
            <a:avLst/>
          </a:prstGeom>
        </p:spPr>
        <p:txBody>
          <a:bodyPr anchorCtr="0" anchor="ctr" bIns="45725" lIns="45725" spcFirstLastPara="1" rIns="45725" wrap="square" tIns="45725">
            <a:noAutofit/>
          </a:bodyPr>
          <a:lstStyle/>
          <a:p>
            <a:pPr indent="0" lvl="0" marL="0" rtl="0" algn="l">
              <a:spcBef>
                <a:spcPts val="0"/>
              </a:spcBef>
              <a:spcAft>
                <a:spcPts val="0"/>
              </a:spcAft>
              <a:buNone/>
            </a:pPr>
            <a:r>
              <a:rPr lang="en" sz="900">
                <a:solidFill>
                  <a:schemeClr val="dk1"/>
                </a:solidFill>
              </a:rPr>
              <a:t>Returning &amp; Landing</a:t>
            </a:r>
            <a:endParaRPr sz="900">
              <a:solidFill>
                <a:schemeClr val="dk1"/>
              </a:solidFill>
              <a:latin typeface="Montserrat"/>
              <a:ea typeface="Montserrat"/>
              <a:cs typeface="Montserrat"/>
              <a:sym typeface="Montserrat"/>
            </a:endParaRPr>
          </a:p>
        </p:txBody>
      </p:sp>
      <p:sp>
        <p:nvSpPr>
          <p:cNvPr id="1430" name="Google Shape;1430;p177"/>
          <p:cNvSpPr txBox="1"/>
          <p:nvPr>
            <p:ph idx="1" type="subTitle"/>
          </p:nvPr>
        </p:nvSpPr>
        <p:spPr>
          <a:xfrm>
            <a:off x="952300" y="210275"/>
            <a:ext cx="2903700" cy="123000"/>
          </a:xfrm>
          <a:prstGeom prst="rect">
            <a:avLst/>
          </a:prstGeom>
        </p:spPr>
        <p:txBody>
          <a:bodyPr anchorCtr="0" anchor="ctr" bIns="0" lIns="0" spcFirstLastPara="1" rIns="0" wrap="square" tIns="0">
            <a:noAutofit/>
          </a:bodyPr>
          <a:lstStyle/>
          <a:p>
            <a:pPr indent="0" lvl="0" marL="0" rtl="0" algn="l">
              <a:spcBef>
                <a:spcPts val="0"/>
              </a:spcBef>
              <a:spcAft>
                <a:spcPts val="0"/>
              </a:spcAft>
              <a:buClr>
                <a:schemeClr val="dk1"/>
              </a:buClr>
              <a:buSzPts val="600"/>
              <a:buFont typeface="Arial"/>
              <a:buNone/>
            </a:pPr>
            <a:r>
              <a:rPr lang="en"/>
              <a:t>Flying Skydio X10D</a:t>
            </a:r>
            <a:endParaRPr/>
          </a:p>
        </p:txBody>
      </p:sp>
      <p:sp>
        <p:nvSpPr>
          <p:cNvPr id="1431" name="Google Shape;1431;p177"/>
          <p:cNvSpPr txBox="1"/>
          <p:nvPr>
            <p:ph idx="4294967295" type="body"/>
          </p:nvPr>
        </p:nvSpPr>
        <p:spPr>
          <a:xfrm>
            <a:off x="5702129" y="3501669"/>
            <a:ext cx="2432400" cy="468300"/>
          </a:xfrm>
          <a:prstGeom prst="rect">
            <a:avLst/>
          </a:prstGeom>
        </p:spPr>
        <p:txBody>
          <a:bodyPr anchorCtr="0" anchor="t" bIns="91425" lIns="91425" spcFirstLastPara="1" rIns="91425" wrap="square" tIns="91425">
            <a:noAutofit/>
          </a:bodyPr>
          <a:lstStyle/>
          <a:p>
            <a:pPr indent="0" lvl="0" marL="0" rtl="0" algn="l">
              <a:spcBef>
                <a:spcPts val="0"/>
              </a:spcBef>
              <a:spcAft>
                <a:spcPts val="1200"/>
              </a:spcAft>
              <a:buNone/>
            </a:pPr>
            <a:r>
              <a:rPr lang="en" sz="700">
                <a:solidFill>
                  <a:srgbClr val="666666"/>
                </a:solidFill>
              </a:rPr>
              <a:t>Help determine the proper response to non-typical behaviors and emergencies</a:t>
            </a:r>
            <a:endParaRPr sz="700">
              <a:solidFill>
                <a:srgbClr val="666666"/>
              </a:solidFill>
            </a:endParaRPr>
          </a:p>
        </p:txBody>
      </p:sp>
      <p:sp>
        <p:nvSpPr>
          <p:cNvPr id="1432" name="Google Shape;1432;p177"/>
          <p:cNvSpPr txBox="1"/>
          <p:nvPr>
            <p:ph idx="4294967295" type="subTitle"/>
          </p:nvPr>
        </p:nvSpPr>
        <p:spPr>
          <a:xfrm>
            <a:off x="4791442" y="3382371"/>
            <a:ext cx="910800" cy="432000"/>
          </a:xfrm>
          <a:prstGeom prst="rect">
            <a:avLst/>
          </a:prstGeom>
        </p:spPr>
        <p:txBody>
          <a:bodyPr anchorCtr="0" anchor="ctr" bIns="45725" lIns="45725" spcFirstLastPara="1" rIns="45725" wrap="square" tIns="45725">
            <a:noAutofit/>
          </a:bodyPr>
          <a:lstStyle/>
          <a:p>
            <a:pPr indent="0" lvl="0" marL="0" rtl="0" algn="l">
              <a:spcBef>
                <a:spcPts val="0"/>
              </a:spcBef>
              <a:spcAft>
                <a:spcPts val="0"/>
              </a:spcAft>
              <a:buNone/>
            </a:pPr>
            <a:r>
              <a:rPr lang="en" sz="4500">
                <a:solidFill>
                  <a:schemeClr val="accent1"/>
                </a:solidFill>
                <a:latin typeface="Montserrat Thin"/>
                <a:ea typeface="Montserrat Thin"/>
                <a:cs typeface="Montserrat Thin"/>
                <a:sym typeface="Montserrat Thin"/>
              </a:rPr>
              <a:t>07</a:t>
            </a:r>
            <a:endParaRPr sz="4500">
              <a:solidFill>
                <a:schemeClr val="accent1"/>
              </a:solidFill>
              <a:latin typeface="Montserrat Thin"/>
              <a:ea typeface="Montserrat Thin"/>
              <a:cs typeface="Montserrat Thin"/>
              <a:sym typeface="Montserrat Thin"/>
            </a:endParaRPr>
          </a:p>
        </p:txBody>
      </p:sp>
      <p:sp>
        <p:nvSpPr>
          <p:cNvPr id="1433" name="Google Shape;1433;p177"/>
          <p:cNvSpPr txBox="1"/>
          <p:nvPr>
            <p:ph idx="4294967295" type="subTitle"/>
          </p:nvPr>
        </p:nvSpPr>
        <p:spPr>
          <a:xfrm>
            <a:off x="5740754" y="3219984"/>
            <a:ext cx="2306100" cy="432000"/>
          </a:xfrm>
          <a:prstGeom prst="rect">
            <a:avLst/>
          </a:prstGeom>
        </p:spPr>
        <p:txBody>
          <a:bodyPr anchorCtr="0" anchor="ctr" bIns="45725" lIns="45725" spcFirstLastPara="1" rIns="45725" wrap="square" tIns="45725">
            <a:noAutofit/>
          </a:bodyPr>
          <a:lstStyle/>
          <a:p>
            <a:pPr indent="0" lvl="0" marL="0" rtl="0" algn="l">
              <a:spcBef>
                <a:spcPts val="0"/>
              </a:spcBef>
              <a:spcAft>
                <a:spcPts val="0"/>
              </a:spcAft>
              <a:buNone/>
            </a:pPr>
            <a:r>
              <a:rPr lang="en" sz="900">
                <a:solidFill>
                  <a:schemeClr val="dk1"/>
                </a:solidFill>
              </a:rPr>
              <a:t>Flight in Inclement Weather</a:t>
            </a:r>
            <a:endParaRPr sz="900">
              <a:solidFill>
                <a:schemeClr val="dk1"/>
              </a:solidFill>
              <a:latin typeface="Montserrat"/>
              <a:ea typeface="Montserrat"/>
              <a:cs typeface="Montserrat"/>
              <a:sym typeface="Montserrat"/>
            </a:endParaRPr>
          </a:p>
        </p:txBody>
      </p:sp>
      <p:sp>
        <p:nvSpPr>
          <p:cNvPr id="1434" name="Google Shape;1434;p177"/>
          <p:cNvSpPr txBox="1"/>
          <p:nvPr/>
        </p:nvSpPr>
        <p:spPr>
          <a:xfrm>
            <a:off x="5702137" y="2785762"/>
            <a:ext cx="2432400" cy="4683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1200"/>
              </a:spcAft>
              <a:buNone/>
            </a:pPr>
            <a:r>
              <a:rPr lang="en" sz="700">
                <a:solidFill>
                  <a:srgbClr val="666666"/>
                </a:solidFill>
                <a:latin typeface="Montserrat Medium"/>
                <a:ea typeface="Montserrat Medium"/>
                <a:cs typeface="Montserrat Medium"/>
                <a:sym typeface="Montserrat Medium"/>
              </a:rPr>
              <a:t>Identify and understand safe practices when flying your Skydio X10D in Low Light environments</a:t>
            </a:r>
            <a:endParaRPr sz="700">
              <a:solidFill>
                <a:srgbClr val="666666"/>
              </a:solidFill>
              <a:latin typeface="Montserrat Medium"/>
              <a:ea typeface="Montserrat Medium"/>
              <a:cs typeface="Montserrat Medium"/>
              <a:sym typeface="Montserrat Medium"/>
            </a:endParaRPr>
          </a:p>
        </p:txBody>
      </p:sp>
      <p:sp>
        <p:nvSpPr>
          <p:cNvPr id="1435" name="Google Shape;1435;p177"/>
          <p:cNvSpPr txBox="1"/>
          <p:nvPr/>
        </p:nvSpPr>
        <p:spPr>
          <a:xfrm>
            <a:off x="4791450" y="2666463"/>
            <a:ext cx="910800" cy="432000"/>
          </a:xfrm>
          <a:prstGeom prst="rect">
            <a:avLst/>
          </a:prstGeom>
          <a:noFill/>
          <a:ln>
            <a:noFill/>
          </a:ln>
        </p:spPr>
        <p:txBody>
          <a:bodyPr anchorCtr="0" anchor="ctr" bIns="45725" lIns="45725" spcFirstLastPara="1" rIns="45725" wrap="square" tIns="45725">
            <a:noAutofit/>
          </a:bodyPr>
          <a:lstStyle/>
          <a:p>
            <a:pPr indent="0" lvl="0" marL="0" rtl="0" algn="l">
              <a:spcBef>
                <a:spcPts val="0"/>
              </a:spcBef>
              <a:spcAft>
                <a:spcPts val="0"/>
              </a:spcAft>
              <a:buNone/>
            </a:pPr>
            <a:r>
              <a:rPr lang="en" sz="4500">
                <a:solidFill>
                  <a:srgbClr val="088BF5"/>
                </a:solidFill>
                <a:latin typeface="Montserrat Thin"/>
                <a:ea typeface="Montserrat Thin"/>
                <a:cs typeface="Montserrat Thin"/>
                <a:sym typeface="Montserrat Thin"/>
              </a:rPr>
              <a:t>06</a:t>
            </a:r>
            <a:endParaRPr sz="4500">
              <a:solidFill>
                <a:srgbClr val="088BF5"/>
              </a:solidFill>
              <a:latin typeface="Montserrat Thin"/>
              <a:ea typeface="Montserrat Thin"/>
              <a:cs typeface="Montserrat Thin"/>
              <a:sym typeface="Montserrat Thin"/>
            </a:endParaRPr>
          </a:p>
        </p:txBody>
      </p:sp>
      <p:sp>
        <p:nvSpPr>
          <p:cNvPr id="1436" name="Google Shape;1436;p177"/>
          <p:cNvSpPr txBox="1"/>
          <p:nvPr/>
        </p:nvSpPr>
        <p:spPr>
          <a:xfrm>
            <a:off x="5740763" y="2504075"/>
            <a:ext cx="2432400" cy="432000"/>
          </a:xfrm>
          <a:prstGeom prst="rect">
            <a:avLst/>
          </a:prstGeom>
          <a:noFill/>
          <a:ln>
            <a:noFill/>
          </a:ln>
        </p:spPr>
        <p:txBody>
          <a:bodyPr anchorCtr="0" anchor="ctr" bIns="45725" lIns="45725" spcFirstLastPara="1" rIns="45725" wrap="square" tIns="45725">
            <a:noAutofit/>
          </a:bodyPr>
          <a:lstStyle/>
          <a:p>
            <a:pPr indent="0" lvl="0" marL="0" rtl="0" algn="l">
              <a:spcBef>
                <a:spcPts val="0"/>
              </a:spcBef>
              <a:spcAft>
                <a:spcPts val="0"/>
              </a:spcAft>
              <a:buNone/>
            </a:pPr>
            <a:r>
              <a:rPr lang="en" sz="900">
                <a:latin typeface="Montserrat SemiBold"/>
                <a:ea typeface="Montserrat SemiBold"/>
                <a:cs typeface="Montserrat SemiBold"/>
                <a:sym typeface="Montserrat SemiBold"/>
              </a:rPr>
              <a:t>Night Operations</a:t>
            </a:r>
            <a:endParaRPr sz="900">
              <a:solidFill>
                <a:srgbClr val="000000"/>
              </a:solidFill>
              <a:latin typeface="Montserrat SemiBold"/>
              <a:ea typeface="Montserrat SemiBold"/>
              <a:cs typeface="Montserrat SemiBold"/>
              <a:sym typeface="Montserrat SemiBold"/>
            </a:endParaRPr>
          </a:p>
        </p:txBody>
      </p:sp>
      <p:sp>
        <p:nvSpPr>
          <p:cNvPr id="1437" name="Google Shape;1437;p177"/>
          <p:cNvSpPr txBox="1"/>
          <p:nvPr>
            <p:ph idx="4294967295" type="body"/>
          </p:nvPr>
        </p:nvSpPr>
        <p:spPr>
          <a:xfrm>
            <a:off x="5702129" y="4271994"/>
            <a:ext cx="2432400" cy="468300"/>
          </a:xfrm>
          <a:prstGeom prst="rect">
            <a:avLst/>
          </a:prstGeom>
        </p:spPr>
        <p:txBody>
          <a:bodyPr anchorCtr="0" anchor="t" bIns="91425" lIns="91425" spcFirstLastPara="1" rIns="91425" wrap="square" tIns="91425">
            <a:noAutofit/>
          </a:bodyPr>
          <a:lstStyle/>
          <a:p>
            <a:pPr indent="0" lvl="0" marL="0" rtl="0" algn="l">
              <a:spcBef>
                <a:spcPts val="0"/>
              </a:spcBef>
              <a:spcAft>
                <a:spcPts val="1200"/>
              </a:spcAft>
              <a:buNone/>
            </a:pPr>
            <a:r>
              <a:rPr lang="en" sz="700">
                <a:solidFill>
                  <a:srgbClr val="666666"/>
                </a:solidFill>
              </a:rPr>
              <a:t>Help determine the proper response to non-typical behaviors and emergencies</a:t>
            </a:r>
            <a:endParaRPr sz="700">
              <a:solidFill>
                <a:srgbClr val="666666"/>
              </a:solidFill>
            </a:endParaRPr>
          </a:p>
        </p:txBody>
      </p:sp>
      <p:sp>
        <p:nvSpPr>
          <p:cNvPr id="1438" name="Google Shape;1438;p177"/>
          <p:cNvSpPr txBox="1"/>
          <p:nvPr>
            <p:ph idx="4294967295" type="subTitle"/>
          </p:nvPr>
        </p:nvSpPr>
        <p:spPr>
          <a:xfrm>
            <a:off x="4791442" y="4152696"/>
            <a:ext cx="910800" cy="432000"/>
          </a:xfrm>
          <a:prstGeom prst="rect">
            <a:avLst/>
          </a:prstGeom>
        </p:spPr>
        <p:txBody>
          <a:bodyPr anchorCtr="0" anchor="ctr" bIns="45725" lIns="45725" spcFirstLastPara="1" rIns="45725" wrap="square" tIns="45725">
            <a:noAutofit/>
          </a:bodyPr>
          <a:lstStyle/>
          <a:p>
            <a:pPr indent="0" lvl="0" marL="0" rtl="0" algn="l">
              <a:spcBef>
                <a:spcPts val="0"/>
              </a:spcBef>
              <a:spcAft>
                <a:spcPts val="0"/>
              </a:spcAft>
              <a:buNone/>
            </a:pPr>
            <a:r>
              <a:rPr lang="en" sz="4500">
                <a:solidFill>
                  <a:schemeClr val="accent1"/>
                </a:solidFill>
                <a:latin typeface="Montserrat Thin"/>
                <a:ea typeface="Montserrat Thin"/>
                <a:cs typeface="Montserrat Thin"/>
                <a:sym typeface="Montserrat Thin"/>
              </a:rPr>
              <a:t>08</a:t>
            </a:r>
            <a:endParaRPr sz="4500">
              <a:solidFill>
                <a:schemeClr val="accent1"/>
              </a:solidFill>
              <a:latin typeface="Montserrat Thin"/>
              <a:ea typeface="Montserrat Thin"/>
              <a:cs typeface="Montserrat Thin"/>
              <a:sym typeface="Montserrat Thin"/>
            </a:endParaRPr>
          </a:p>
        </p:txBody>
      </p:sp>
      <p:sp>
        <p:nvSpPr>
          <p:cNvPr id="1439" name="Google Shape;1439;p177"/>
          <p:cNvSpPr txBox="1"/>
          <p:nvPr>
            <p:ph idx="4294967295" type="subTitle"/>
          </p:nvPr>
        </p:nvSpPr>
        <p:spPr>
          <a:xfrm>
            <a:off x="5740754" y="3990309"/>
            <a:ext cx="2306100" cy="432000"/>
          </a:xfrm>
          <a:prstGeom prst="rect">
            <a:avLst/>
          </a:prstGeom>
        </p:spPr>
        <p:txBody>
          <a:bodyPr anchorCtr="0" anchor="ctr" bIns="45725" lIns="45725" spcFirstLastPara="1" rIns="45725" wrap="square" tIns="45725">
            <a:noAutofit/>
          </a:bodyPr>
          <a:lstStyle/>
          <a:p>
            <a:pPr indent="0" lvl="0" marL="0" rtl="0" algn="l">
              <a:spcBef>
                <a:spcPts val="0"/>
              </a:spcBef>
              <a:spcAft>
                <a:spcPts val="0"/>
              </a:spcAft>
              <a:buNone/>
            </a:pPr>
            <a:r>
              <a:rPr lang="en" sz="900">
                <a:solidFill>
                  <a:schemeClr val="dk1"/>
                </a:solidFill>
              </a:rPr>
              <a:t>Contingencies &amp; Troubleshooting</a:t>
            </a:r>
            <a:endParaRPr sz="900">
              <a:solidFill>
                <a:schemeClr val="dk1"/>
              </a:solidFill>
              <a:latin typeface="Montserrat"/>
              <a:ea typeface="Montserrat"/>
              <a:cs typeface="Montserrat"/>
              <a:sym typeface="Montserrat"/>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07" name="Shape 1607"/>
        <p:cNvGrpSpPr/>
        <p:nvPr/>
      </p:nvGrpSpPr>
      <p:grpSpPr>
        <a:xfrm>
          <a:off x="0" y="0"/>
          <a:ext cx="0" cy="0"/>
          <a:chOff x="0" y="0"/>
          <a:chExt cx="0" cy="0"/>
        </a:xfrm>
      </p:grpSpPr>
      <p:sp>
        <p:nvSpPr>
          <p:cNvPr id="1608" name="Google Shape;1608;p195"/>
          <p:cNvSpPr txBox="1"/>
          <p:nvPr>
            <p:ph type="ctrTitle"/>
          </p:nvPr>
        </p:nvSpPr>
        <p:spPr>
          <a:xfrm>
            <a:off x="950976" y="923544"/>
            <a:ext cx="7406400" cy="916800"/>
          </a:xfrm>
          <a:prstGeom prst="rect">
            <a:avLst/>
          </a:prstGeom>
        </p:spPr>
        <p:txBody>
          <a:bodyPr anchorCtr="0" anchor="t" bIns="45725" lIns="0" spcFirstLastPara="1" rIns="45725" wrap="square" tIns="91425">
            <a:noAutofit/>
          </a:bodyPr>
          <a:lstStyle/>
          <a:p>
            <a:pPr indent="0" lvl="0" marL="0" rtl="0" algn="l">
              <a:spcBef>
                <a:spcPts val="0"/>
              </a:spcBef>
              <a:spcAft>
                <a:spcPts val="0"/>
              </a:spcAft>
              <a:buNone/>
            </a:pPr>
            <a:r>
              <a:rPr lang="en"/>
              <a:t>Global Settings | </a:t>
            </a:r>
            <a:r>
              <a:rPr b="0" lang="en"/>
              <a:t>Display</a:t>
            </a:r>
            <a:endParaRPr b="0"/>
          </a:p>
        </p:txBody>
      </p:sp>
      <p:sp>
        <p:nvSpPr>
          <p:cNvPr id="1609" name="Google Shape;1609;p195"/>
          <p:cNvSpPr txBox="1"/>
          <p:nvPr>
            <p:ph idx="3" type="subTitle"/>
          </p:nvPr>
        </p:nvSpPr>
        <p:spPr>
          <a:xfrm>
            <a:off x="952300" y="210275"/>
            <a:ext cx="2903700" cy="123000"/>
          </a:xfrm>
          <a:prstGeom prst="rect">
            <a:avLst/>
          </a:prstGeom>
        </p:spPr>
        <p:txBody>
          <a:bodyPr anchorCtr="0" anchor="ctr" bIns="0" lIns="0" spcFirstLastPara="1" rIns="0" wrap="square" tIns="0">
            <a:noAutofit/>
          </a:bodyPr>
          <a:lstStyle/>
          <a:p>
            <a:pPr indent="0" lvl="0" marL="0" rtl="0" algn="l">
              <a:spcBef>
                <a:spcPts val="0"/>
              </a:spcBef>
              <a:spcAft>
                <a:spcPts val="0"/>
              </a:spcAft>
              <a:buClr>
                <a:schemeClr val="dk1"/>
              </a:buClr>
              <a:buSzPts val="600"/>
              <a:buFont typeface="Arial"/>
              <a:buNone/>
            </a:pPr>
            <a:r>
              <a:rPr lang="en"/>
              <a:t>Flying Skydio X10D</a:t>
            </a:r>
            <a:endParaRPr/>
          </a:p>
        </p:txBody>
      </p:sp>
      <p:sp>
        <p:nvSpPr>
          <p:cNvPr id="1610" name="Google Shape;1610;p195"/>
          <p:cNvSpPr txBox="1"/>
          <p:nvPr>
            <p:ph idx="1" type="body"/>
          </p:nvPr>
        </p:nvSpPr>
        <p:spPr>
          <a:xfrm>
            <a:off x="950975" y="1837950"/>
            <a:ext cx="4445100" cy="2575800"/>
          </a:xfrm>
          <a:prstGeom prst="rect">
            <a:avLst/>
          </a:prstGeom>
        </p:spPr>
        <p:txBody>
          <a:bodyPr anchorCtr="0" anchor="t" bIns="91425" lIns="91425" spcFirstLastPara="1" rIns="91425" wrap="square" tIns="91425">
            <a:noAutofit/>
          </a:bodyPr>
          <a:lstStyle/>
          <a:p>
            <a:pPr indent="-292100" lvl="0" marL="457200" rtl="0" algn="l">
              <a:lnSpc>
                <a:spcPct val="115000"/>
              </a:lnSpc>
              <a:spcBef>
                <a:spcPts val="0"/>
              </a:spcBef>
              <a:spcAft>
                <a:spcPts val="0"/>
              </a:spcAft>
              <a:buClr>
                <a:schemeClr val="dk1"/>
              </a:buClr>
              <a:buSzPts val="1000"/>
              <a:buChar char="●"/>
            </a:pPr>
            <a:r>
              <a:rPr b="1" lang="en" sz="1000">
                <a:solidFill>
                  <a:schemeClr val="dk1"/>
                </a:solidFill>
                <a:latin typeface="Montserrat"/>
                <a:ea typeface="Montserrat"/>
                <a:cs typeface="Montserrat"/>
                <a:sym typeface="Montserrat"/>
              </a:rPr>
              <a:t>Crosshair Coordinates |</a:t>
            </a:r>
            <a:r>
              <a:rPr lang="en" sz="1000">
                <a:solidFill>
                  <a:schemeClr val="dk1"/>
                </a:solidFill>
              </a:rPr>
              <a:t> Enables MGRS coordinate display at video crosshairs</a:t>
            </a:r>
            <a:endParaRPr sz="1000">
              <a:solidFill>
                <a:schemeClr val="dk1"/>
              </a:solidFill>
            </a:endParaRPr>
          </a:p>
          <a:p>
            <a:pPr indent="-292100" lvl="0" marL="457200" rtl="0" algn="l">
              <a:lnSpc>
                <a:spcPct val="115000"/>
              </a:lnSpc>
              <a:spcBef>
                <a:spcPts val="1000"/>
              </a:spcBef>
              <a:spcAft>
                <a:spcPts val="0"/>
              </a:spcAft>
              <a:buClr>
                <a:schemeClr val="dk1"/>
              </a:buClr>
              <a:buSzPts val="1000"/>
              <a:buChar char="●"/>
            </a:pPr>
            <a:r>
              <a:rPr b="1" lang="en" sz="1000">
                <a:solidFill>
                  <a:schemeClr val="dk1"/>
                </a:solidFill>
                <a:latin typeface="Montserrat"/>
                <a:ea typeface="Montserrat"/>
                <a:cs typeface="Montserrat"/>
                <a:sym typeface="Montserrat"/>
              </a:rPr>
              <a:t>Enable Screen Recording |</a:t>
            </a:r>
            <a:r>
              <a:rPr lang="en" sz="1000">
                <a:solidFill>
                  <a:schemeClr val="dk1"/>
                </a:solidFill>
              </a:rPr>
              <a:t> Capture screen recordings or screen shots</a:t>
            </a:r>
            <a:endParaRPr sz="1000">
              <a:solidFill>
                <a:schemeClr val="dk1"/>
              </a:solidFill>
            </a:endParaRPr>
          </a:p>
          <a:p>
            <a:pPr indent="-292100" lvl="1" marL="914400" rtl="0" algn="l">
              <a:lnSpc>
                <a:spcPct val="115000"/>
              </a:lnSpc>
              <a:spcBef>
                <a:spcPts val="1000"/>
              </a:spcBef>
              <a:spcAft>
                <a:spcPts val="0"/>
              </a:spcAft>
              <a:buClr>
                <a:schemeClr val="dk1"/>
              </a:buClr>
              <a:buSzPts val="1000"/>
              <a:buChar char="○"/>
            </a:pPr>
            <a:r>
              <a:rPr lang="en" sz="1000">
                <a:solidFill>
                  <a:schemeClr val="dk1"/>
                </a:solidFill>
              </a:rPr>
              <a:t>Not encrypted</a:t>
            </a:r>
            <a:endParaRPr sz="1000">
              <a:solidFill>
                <a:schemeClr val="dk1"/>
              </a:solidFill>
            </a:endParaRPr>
          </a:p>
          <a:p>
            <a:pPr indent="-292100" lvl="1" marL="914400" rtl="0" algn="l">
              <a:lnSpc>
                <a:spcPct val="115000"/>
              </a:lnSpc>
              <a:spcBef>
                <a:spcPts val="1000"/>
              </a:spcBef>
              <a:spcAft>
                <a:spcPts val="0"/>
              </a:spcAft>
              <a:buClr>
                <a:schemeClr val="dk1"/>
              </a:buClr>
              <a:buSzPts val="1000"/>
              <a:buChar char="○"/>
            </a:pPr>
            <a:r>
              <a:rPr lang="en" sz="1000">
                <a:solidFill>
                  <a:schemeClr val="dk1"/>
                </a:solidFill>
              </a:rPr>
              <a:t>Global Settings &gt; Media &gt; Recordings/Screenshots</a:t>
            </a:r>
            <a:endParaRPr sz="1000">
              <a:solidFill>
                <a:schemeClr val="dk1"/>
              </a:solidFill>
            </a:endParaRPr>
          </a:p>
          <a:p>
            <a:pPr indent="-292100" lvl="1" marL="914400" rtl="0" algn="l">
              <a:lnSpc>
                <a:spcPct val="115000"/>
              </a:lnSpc>
              <a:spcBef>
                <a:spcPts val="1000"/>
              </a:spcBef>
              <a:spcAft>
                <a:spcPts val="0"/>
              </a:spcAft>
              <a:buClr>
                <a:schemeClr val="dk1"/>
              </a:buClr>
              <a:buSzPts val="1000"/>
              <a:buChar char="○"/>
            </a:pPr>
            <a:r>
              <a:rPr lang="en" sz="1000">
                <a:solidFill>
                  <a:schemeClr val="dk1"/>
                </a:solidFill>
              </a:rPr>
              <a:t>To screenshot, Hold R2 for 6 seconds</a:t>
            </a:r>
            <a:endParaRPr sz="1000">
              <a:solidFill>
                <a:schemeClr val="dk1"/>
              </a:solidFill>
            </a:endParaRPr>
          </a:p>
          <a:p>
            <a:pPr indent="-292100" lvl="1" marL="914400" rtl="0" algn="l">
              <a:lnSpc>
                <a:spcPct val="115000"/>
              </a:lnSpc>
              <a:spcBef>
                <a:spcPts val="1000"/>
              </a:spcBef>
              <a:spcAft>
                <a:spcPts val="0"/>
              </a:spcAft>
              <a:buClr>
                <a:schemeClr val="dk1"/>
              </a:buClr>
              <a:buSzPts val="1000"/>
              <a:buChar char="○"/>
            </a:pPr>
            <a:r>
              <a:rPr lang="en" sz="1000">
                <a:solidFill>
                  <a:schemeClr val="dk1"/>
                </a:solidFill>
              </a:rPr>
              <a:t>Export via USB-C, Export &gt; Done</a:t>
            </a:r>
            <a:endParaRPr sz="1000">
              <a:solidFill>
                <a:schemeClr val="dk1"/>
              </a:solidFill>
            </a:endParaRPr>
          </a:p>
          <a:p>
            <a:pPr indent="-292100" lvl="1" marL="914400" rtl="0" algn="l">
              <a:lnSpc>
                <a:spcPct val="115000"/>
              </a:lnSpc>
              <a:spcBef>
                <a:spcPts val="1000"/>
              </a:spcBef>
              <a:spcAft>
                <a:spcPts val="1000"/>
              </a:spcAft>
              <a:buClr>
                <a:schemeClr val="dk1"/>
              </a:buClr>
              <a:buSzPts val="1000"/>
              <a:buChar char="○"/>
            </a:pPr>
            <a:r>
              <a:rPr lang="en" sz="1000">
                <a:solidFill>
                  <a:schemeClr val="dk1"/>
                </a:solidFill>
              </a:rPr>
              <a:t>Wait 30 seconds before ejecting the USB-C drive to ensure media is exported</a:t>
            </a:r>
            <a:endParaRPr sz="1000">
              <a:solidFill>
                <a:schemeClr val="dk1"/>
              </a:solidFill>
            </a:endParaRPr>
          </a:p>
        </p:txBody>
      </p:sp>
      <p:pic>
        <p:nvPicPr>
          <p:cNvPr id="1611" name="Google Shape;1611;p195"/>
          <p:cNvPicPr preferRelativeResize="0"/>
          <p:nvPr/>
        </p:nvPicPr>
        <p:blipFill>
          <a:blip r:embed="rId3">
            <a:alphaModFix/>
          </a:blip>
          <a:stretch>
            <a:fillRect/>
          </a:stretch>
        </p:blipFill>
        <p:spPr>
          <a:xfrm>
            <a:off x="5446650" y="1840349"/>
            <a:ext cx="3485700" cy="1608600"/>
          </a:xfrm>
          <a:prstGeom prst="roundRect">
            <a:avLst>
              <a:gd fmla="val 4217" name="adj"/>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15" name="Shape 1615"/>
        <p:cNvGrpSpPr/>
        <p:nvPr/>
      </p:nvGrpSpPr>
      <p:grpSpPr>
        <a:xfrm>
          <a:off x="0" y="0"/>
          <a:ext cx="0" cy="0"/>
          <a:chOff x="0" y="0"/>
          <a:chExt cx="0" cy="0"/>
        </a:xfrm>
      </p:grpSpPr>
      <p:sp>
        <p:nvSpPr>
          <p:cNvPr id="1616" name="Google Shape;1616;p196"/>
          <p:cNvSpPr txBox="1"/>
          <p:nvPr>
            <p:ph type="ctrTitle"/>
          </p:nvPr>
        </p:nvSpPr>
        <p:spPr>
          <a:xfrm>
            <a:off x="950976" y="923544"/>
            <a:ext cx="7406400" cy="916800"/>
          </a:xfrm>
          <a:prstGeom prst="rect">
            <a:avLst/>
          </a:prstGeom>
        </p:spPr>
        <p:txBody>
          <a:bodyPr anchorCtr="0" anchor="t" bIns="45725" lIns="0" spcFirstLastPara="1" rIns="45725" wrap="square" tIns="91425">
            <a:noAutofit/>
          </a:bodyPr>
          <a:lstStyle/>
          <a:p>
            <a:pPr indent="0" lvl="0" marL="0" rtl="0" algn="l">
              <a:spcBef>
                <a:spcPts val="0"/>
              </a:spcBef>
              <a:spcAft>
                <a:spcPts val="0"/>
              </a:spcAft>
              <a:buNone/>
            </a:pPr>
            <a:r>
              <a:rPr lang="en"/>
              <a:t>Global Settings | </a:t>
            </a:r>
            <a:r>
              <a:rPr b="0" lang="en"/>
              <a:t>Display</a:t>
            </a:r>
            <a:endParaRPr b="0"/>
          </a:p>
        </p:txBody>
      </p:sp>
      <p:sp>
        <p:nvSpPr>
          <p:cNvPr id="1617" name="Google Shape;1617;p196"/>
          <p:cNvSpPr txBox="1"/>
          <p:nvPr>
            <p:ph idx="3" type="subTitle"/>
          </p:nvPr>
        </p:nvSpPr>
        <p:spPr>
          <a:xfrm>
            <a:off x="952300" y="210275"/>
            <a:ext cx="2903700" cy="123000"/>
          </a:xfrm>
          <a:prstGeom prst="rect">
            <a:avLst/>
          </a:prstGeom>
        </p:spPr>
        <p:txBody>
          <a:bodyPr anchorCtr="0" anchor="ctr" bIns="0" lIns="0" spcFirstLastPara="1" rIns="0" wrap="square" tIns="0">
            <a:noAutofit/>
          </a:bodyPr>
          <a:lstStyle/>
          <a:p>
            <a:pPr indent="0" lvl="0" marL="0" rtl="0" algn="l">
              <a:spcBef>
                <a:spcPts val="0"/>
              </a:spcBef>
              <a:spcAft>
                <a:spcPts val="0"/>
              </a:spcAft>
              <a:buClr>
                <a:schemeClr val="dk1"/>
              </a:buClr>
              <a:buSzPts val="600"/>
              <a:buFont typeface="Arial"/>
              <a:buNone/>
            </a:pPr>
            <a:r>
              <a:rPr lang="en"/>
              <a:t>Flying Skydio X10D</a:t>
            </a:r>
            <a:endParaRPr/>
          </a:p>
        </p:txBody>
      </p:sp>
      <p:sp>
        <p:nvSpPr>
          <p:cNvPr id="1618" name="Google Shape;1618;p196"/>
          <p:cNvSpPr txBox="1"/>
          <p:nvPr>
            <p:ph idx="1" type="body"/>
          </p:nvPr>
        </p:nvSpPr>
        <p:spPr>
          <a:xfrm>
            <a:off x="950975" y="1837950"/>
            <a:ext cx="4476300" cy="2341200"/>
          </a:xfrm>
          <a:prstGeom prst="rect">
            <a:avLst/>
          </a:prstGeom>
        </p:spPr>
        <p:txBody>
          <a:bodyPr anchorCtr="0" anchor="t" bIns="91425" lIns="91425" spcFirstLastPara="1" rIns="91425" wrap="square" tIns="91425">
            <a:noAutofit/>
          </a:bodyPr>
          <a:lstStyle/>
          <a:p>
            <a:pPr indent="-292100" lvl="0" marL="457200" rtl="0" algn="l">
              <a:lnSpc>
                <a:spcPct val="150000"/>
              </a:lnSpc>
              <a:spcBef>
                <a:spcPts val="0"/>
              </a:spcBef>
              <a:spcAft>
                <a:spcPts val="0"/>
              </a:spcAft>
              <a:buClr>
                <a:schemeClr val="dk1"/>
              </a:buClr>
              <a:buSzPts val="1000"/>
              <a:buChar char="●"/>
            </a:pPr>
            <a:r>
              <a:rPr b="1" lang="en" sz="1000">
                <a:solidFill>
                  <a:schemeClr val="dk1"/>
                </a:solidFill>
                <a:latin typeface="Montserrat"/>
                <a:ea typeface="Montserrat"/>
                <a:cs typeface="Montserrat"/>
                <a:sym typeface="Montserrat"/>
              </a:rPr>
              <a:t>Display Brightness |</a:t>
            </a:r>
            <a:r>
              <a:rPr lang="en" sz="1000">
                <a:solidFill>
                  <a:schemeClr val="dk1"/>
                </a:solidFill>
              </a:rPr>
              <a:t> Controls screen brightness</a:t>
            </a:r>
            <a:endParaRPr sz="1000">
              <a:solidFill>
                <a:schemeClr val="dk1"/>
              </a:solidFill>
            </a:endParaRPr>
          </a:p>
          <a:p>
            <a:pPr indent="-292100" lvl="0" marL="457200" rtl="0" algn="l">
              <a:lnSpc>
                <a:spcPct val="150000"/>
              </a:lnSpc>
              <a:spcBef>
                <a:spcPts val="1000"/>
              </a:spcBef>
              <a:spcAft>
                <a:spcPts val="0"/>
              </a:spcAft>
              <a:buClr>
                <a:schemeClr val="dk1"/>
              </a:buClr>
              <a:buSzPts val="1000"/>
              <a:buChar char="●"/>
            </a:pPr>
            <a:r>
              <a:rPr b="1" lang="en" sz="1000">
                <a:solidFill>
                  <a:schemeClr val="dk1"/>
                </a:solidFill>
                <a:latin typeface="Montserrat"/>
                <a:ea typeface="Montserrat"/>
                <a:cs typeface="Montserrat"/>
                <a:sym typeface="Montserrat"/>
              </a:rPr>
              <a:t>Units |</a:t>
            </a:r>
            <a:r>
              <a:rPr lang="en" sz="1000">
                <a:solidFill>
                  <a:schemeClr val="dk1"/>
                </a:solidFill>
              </a:rPr>
              <a:t> Adjusts the unit of measure </a:t>
            </a:r>
            <a:endParaRPr sz="1000">
              <a:solidFill>
                <a:schemeClr val="dk1"/>
              </a:solidFill>
            </a:endParaRPr>
          </a:p>
          <a:p>
            <a:pPr indent="-292100" lvl="0" marL="457200" rtl="0" algn="l">
              <a:lnSpc>
                <a:spcPct val="150000"/>
              </a:lnSpc>
              <a:spcBef>
                <a:spcPts val="1000"/>
              </a:spcBef>
              <a:spcAft>
                <a:spcPts val="0"/>
              </a:spcAft>
              <a:buClr>
                <a:schemeClr val="dk1"/>
              </a:buClr>
              <a:buSzPts val="1000"/>
              <a:buChar char="●"/>
            </a:pPr>
            <a:r>
              <a:rPr b="1" lang="en" sz="1000">
                <a:solidFill>
                  <a:schemeClr val="dk1"/>
                </a:solidFill>
                <a:latin typeface="Montserrat"/>
                <a:ea typeface="Montserrat"/>
                <a:cs typeface="Montserrat"/>
                <a:sym typeface="Montserrat"/>
              </a:rPr>
              <a:t>Depth Style |</a:t>
            </a:r>
            <a:r>
              <a:rPr lang="en" sz="1000">
                <a:solidFill>
                  <a:schemeClr val="dk1"/>
                </a:solidFill>
              </a:rPr>
              <a:t> Determines how the Skylens AR overlay is displayed </a:t>
            </a:r>
            <a:endParaRPr sz="1000">
              <a:solidFill>
                <a:schemeClr val="dk1"/>
              </a:solidFill>
            </a:endParaRPr>
          </a:p>
          <a:p>
            <a:pPr indent="-292100" lvl="0" marL="457200" rtl="0" algn="l">
              <a:lnSpc>
                <a:spcPct val="150000"/>
              </a:lnSpc>
              <a:spcBef>
                <a:spcPts val="1000"/>
              </a:spcBef>
              <a:spcAft>
                <a:spcPts val="1000"/>
              </a:spcAft>
              <a:buClr>
                <a:schemeClr val="dk1"/>
              </a:buClr>
              <a:buSzPts val="1000"/>
              <a:buChar char="●"/>
            </a:pPr>
            <a:r>
              <a:rPr b="1" lang="en" sz="1000">
                <a:solidFill>
                  <a:schemeClr val="dk1"/>
                </a:solidFill>
                <a:latin typeface="Montserrat"/>
                <a:ea typeface="Montserrat"/>
                <a:cs typeface="Montserrat"/>
                <a:sym typeface="Montserrat"/>
              </a:rPr>
              <a:t>Crosshair Coordinates |</a:t>
            </a:r>
            <a:r>
              <a:rPr lang="en" sz="1000">
                <a:solidFill>
                  <a:schemeClr val="dk1"/>
                </a:solidFill>
              </a:rPr>
              <a:t> Displays grid coordinates at video centerpoint/crosshairs</a:t>
            </a:r>
            <a:endParaRPr sz="1000">
              <a:solidFill>
                <a:schemeClr val="dk1"/>
              </a:solidFill>
            </a:endParaRPr>
          </a:p>
        </p:txBody>
      </p:sp>
      <p:pic>
        <p:nvPicPr>
          <p:cNvPr id="1619" name="Google Shape;1619;p196"/>
          <p:cNvPicPr preferRelativeResize="0"/>
          <p:nvPr/>
        </p:nvPicPr>
        <p:blipFill rotWithShape="1">
          <a:blip r:embed="rId3">
            <a:alphaModFix/>
          </a:blip>
          <a:srcRect b="21024" l="0" r="58278" t="0"/>
          <a:stretch/>
        </p:blipFill>
        <p:spPr>
          <a:xfrm>
            <a:off x="6013800" y="1840350"/>
            <a:ext cx="2351400" cy="2056500"/>
          </a:xfrm>
          <a:prstGeom prst="roundRect">
            <a:avLst>
              <a:gd fmla="val 3467" name="adj"/>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23" name="Shape 1623"/>
        <p:cNvGrpSpPr/>
        <p:nvPr/>
      </p:nvGrpSpPr>
      <p:grpSpPr>
        <a:xfrm>
          <a:off x="0" y="0"/>
          <a:ext cx="0" cy="0"/>
          <a:chOff x="0" y="0"/>
          <a:chExt cx="0" cy="0"/>
        </a:xfrm>
      </p:grpSpPr>
      <p:sp>
        <p:nvSpPr>
          <p:cNvPr id="1624" name="Google Shape;1624;p197"/>
          <p:cNvSpPr txBox="1"/>
          <p:nvPr>
            <p:ph type="ctrTitle"/>
          </p:nvPr>
        </p:nvSpPr>
        <p:spPr>
          <a:xfrm>
            <a:off x="950976" y="923544"/>
            <a:ext cx="7406400" cy="916800"/>
          </a:xfrm>
          <a:prstGeom prst="rect">
            <a:avLst/>
          </a:prstGeom>
        </p:spPr>
        <p:txBody>
          <a:bodyPr anchorCtr="0" anchor="t" bIns="45725" lIns="0" spcFirstLastPara="1" rIns="45725" wrap="square" tIns="91425">
            <a:noAutofit/>
          </a:bodyPr>
          <a:lstStyle/>
          <a:p>
            <a:pPr indent="0" lvl="0" marL="0" rtl="0" algn="l">
              <a:spcBef>
                <a:spcPts val="0"/>
              </a:spcBef>
              <a:spcAft>
                <a:spcPts val="0"/>
              </a:spcAft>
              <a:buNone/>
            </a:pPr>
            <a:r>
              <a:rPr lang="en"/>
              <a:t>Global Settings | </a:t>
            </a:r>
            <a:r>
              <a:rPr b="0" lang="en"/>
              <a:t>Sound</a:t>
            </a:r>
            <a:endParaRPr b="0"/>
          </a:p>
        </p:txBody>
      </p:sp>
      <p:sp>
        <p:nvSpPr>
          <p:cNvPr id="1625" name="Google Shape;1625;p197"/>
          <p:cNvSpPr txBox="1"/>
          <p:nvPr>
            <p:ph idx="3" type="subTitle"/>
          </p:nvPr>
        </p:nvSpPr>
        <p:spPr>
          <a:xfrm>
            <a:off x="952300" y="210275"/>
            <a:ext cx="2903700" cy="123000"/>
          </a:xfrm>
          <a:prstGeom prst="rect">
            <a:avLst/>
          </a:prstGeom>
        </p:spPr>
        <p:txBody>
          <a:bodyPr anchorCtr="0" anchor="ctr" bIns="0" lIns="0" spcFirstLastPara="1" rIns="0" wrap="square" tIns="0">
            <a:noAutofit/>
          </a:bodyPr>
          <a:lstStyle/>
          <a:p>
            <a:pPr indent="0" lvl="0" marL="0" rtl="0" algn="l">
              <a:spcBef>
                <a:spcPts val="0"/>
              </a:spcBef>
              <a:spcAft>
                <a:spcPts val="0"/>
              </a:spcAft>
              <a:buClr>
                <a:schemeClr val="dk1"/>
              </a:buClr>
              <a:buSzPts val="600"/>
              <a:buFont typeface="Arial"/>
              <a:buNone/>
            </a:pPr>
            <a:r>
              <a:rPr lang="en"/>
              <a:t>Flying Skydio X10D</a:t>
            </a:r>
            <a:endParaRPr/>
          </a:p>
        </p:txBody>
      </p:sp>
      <p:sp>
        <p:nvSpPr>
          <p:cNvPr id="1626" name="Google Shape;1626;p197"/>
          <p:cNvSpPr txBox="1"/>
          <p:nvPr>
            <p:ph idx="1" type="body"/>
          </p:nvPr>
        </p:nvSpPr>
        <p:spPr>
          <a:xfrm>
            <a:off x="950975" y="1837950"/>
            <a:ext cx="3896400" cy="2341200"/>
          </a:xfrm>
          <a:prstGeom prst="rect">
            <a:avLst/>
          </a:prstGeom>
        </p:spPr>
        <p:txBody>
          <a:bodyPr anchorCtr="0" anchor="t" bIns="91425" lIns="91425" spcFirstLastPara="1" rIns="91425" wrap="square" tIns="91425">
            <a:noAutofit/>
          </a:bodyPr>
          <a:lstStyle/>
          <a:p>
            <a:pPr indent="-292100" lvl="0" marL="457200" rtl="0" algn="l">
              <a:lnSpc>
                <a:spcPct val="150000"/>
              </a:lnSpc>
              <a:spcBef>
                <a:spcPts val="0"/>
              </a:spcBef>
              <a:spcAft>
                <a:spcPts val="0"/>
              </a:spcAft>
              <a:buClr>
                <a:schemeClr val="dk1"/>
              </a:buClr>
              <a:buSzPts val="1000"/>
              <a:buChar char="●"/>
            </a:pPr>
            <a:r>
              <a:rPr lang="en" sz="1000">
                <a:solidFill>
                  <a:schemeClr val="dk1"/>
                </a:solidFill>
              </a:rPr>
              <a:t>Mute or allow audible alerts on the controller</a:t>
            </a:r>
            <a:endParaRPr sz="1000">
              <a:solidFill>
                <a:schemeClr val="dk1"/>
              </a:solidFill>
            </a:endParaRPr>
          </a:p>
          <a:p>
            <a:pPr indent="-292100" lvl="0" marL="457200" rtl="0" algn="l">
              <a:lnSpc>
                <a:spcPct val="150000"/>
              </a:lnSpc>
              <a:spcBef>
                <a:spcPts val="1000"/>
              </a:spcBef>
              <a:spcAft>
                <a:spcPts val="0"/>
              </a:spcAft>
              <a:buClr>
                <a:schemeClr val="dk1"/>
              </a:buClr>
              <a:buSzPts val="1000"/>
              <a:buChar char="●"/>
            </a:pPr>
            <a:r>
              <a:rPr lang="en" sz="1000">
                <a:solidFill>
                  <a:schemeClr val="dk1"/>
                </a:solidFill>
              </a:rPr>
              <a:t>Control the volume of alerts</a:t>
            </a:r>
            <a:endParaRPr sz="1000">
              <a:solidFill>
                <a:schemeClr val="dk1"/>
              </a:solidFill>
            </a:endParaRPr>
          </a:p>
          <a:p>
            <a:pPr indent="-292100" lvl="1" marL="914400" rtl="0" algn="l">
              <a:lnSpc>
                <a:spcPct val="150000"/>
              </a:lnSpc>
              <a:spcBef>
                <a:spcPts val="1000"/>
              </a:spcBef>
              <a:spcAft>
                <a:spcPts val="0"/>
              </a:spcAft>
              <a:buClr>
                <a:schemeClr val="dk1"/>
              </a:buClr>
              <a:buSzPts val="1000"/>
              <a:buChar char="○"/>
            </a:pPr>
            <a:r>
              <a:rPr lang="en" sz="1000">
                <a:solidFill>
                  <a:schemeClr val="dk1"/>
                </a:solidFill>
              </a:rPr>
              <a:t>Low Battery</a:t>
            </a:r>
            <a:endParaRPr sz="1000">
              <a:solidFill>
                <a:schemeClr val="dk1"/>
              </a:solidFill>
            </a:endParaRPr>
          </a:p>
          <a:p>
            <a:pPr indent="-292100" lvl="1" marL="914400" rtl="0" algn="l">
              <a:lnSpc>
                <a:spcPct val="150000"/>
              </a:lnSpc>
              <a:spcBef>
                <a:spcPts val="1000"/>
              </a:spcBef>
              <a:spcAft>
                <a:spcPts val="0"/>
              </a:spcAft>
              <a:buClr>
                <a:schemeClr val="dk1"/>
              </a:buClr>
              <a:buSzPts val="1000"/>
              <a:buChar char="○"/>
            </a:pPr>
            <a:r>
              <a:rPr lang="en" sz="1000">
                <a:solidFill>
                  <a:schemeClr val="dk1"/>
                </a:solidFill>
              </a:rPr>
              <a:t>Photo Shutter</a:t>
            </a:r>
            <a:endParaRPr sz="1000">
              <a:solidFill>
                <a:schemeClr val="dk1"/>
              </a:solidFill>
            </a:endParaRPr>
          </a:p>
          <a:p>
            <a:pPr indent="-292100" lvl="1" marL="914400" rtl="0" algn="l">
              <a:lnSpc>
                <a:spcPct val="150000"/>
              </a:lnSpc>
              <a:spcBef>
                <a:spcPts val="1000"/>
              </a:spcBef>
              <a:spcAft>
                <a:spcPts val="1000"/>
              </a:spcAft>
              <a:buClr>
                <a:schemeClr val="dk1"/>
              </a:buClr>
              <a:buSzPts val="1000"/>
              <a:buChar char="○"/>
            </a:pPr>
            <a:r>
              <a:rPr lang="en" sz="1000">
                <a:solidFill>
                  <a:schemeClr val="dk1"/>
                </a:solidFill>
              </a:rPr>
              <a:t>ADS-B</a:t>
            </a:r>
            <a:endParaRPr sz="1000">
              <a:solidFill>
                <a:schemeClr val="dk1"/>
              </a:solidFill>
            </a:endParaRPr>
          </a:p>
        </p:txBody>
      </p:sp>
      <p:grpSp>
        <p:nvGrpSpPr>
          <p:cNvPr id="1627" name="Google Shape;1627;p197"/>
          <p:cNvGrpSpPr/>
          <p:nvPr/>
        </p:nvGrpSpPr>
        <p:grpSpPr>
          <a:xfrm>
            <a:off x="4847449" y="1837960"/>
            <a:ext cx="4060056" cy="1897896"/>
            <a:chOff x="4847250" y="1840350"/>
            <a:chExt cx="4056000" cy="1896000"/>
          </a:xfrm>
        </p:grpSpPr>
        <p:pic>
          <p:nvPicPr>
            <p:cNvPr id="1628" name="Google Shape;1628;p197" title="controller_sound_menu_GIF.gif"/>
            <p:cNvPicPr preferRelativeResize="0"/>
            <p:nvPr/>
          </p:nvPicPr>
          <p:blipFill rotWithShape="1">
            <a:blip r:embed="rId3">
              <a:alphaModFix/>
            </a:blip>
            <a:srcRect b="0" l="534" r="524" t="0"/>
            <a:stretch/>
          </p:blipFill>
          <p:spPr>
            <a:xfrm>
              <a:off x="4847250" y="1840350"/>
              <a:ext cx="4056000" cy="1896000"/>
            </a:xfrm>
            <a:prstGeom prst="roundRect">
              <a:avLst>
                <a:gd fmla="val 6640" name="adj"/>
              </a:avLst>
            </a:prstGeom>
            <a:noFill/>
            <a:ln>
              <a:noFill/>
            </a:ln>
          </p:spPr>
        </p:pic>
        <p:pic>
          <p:nvPicPr>
            <p:cNvPr id="1629" name="Google Shape;1629;p197"/>
            <p:cNvPicPr preferRelativeResize="0"/>
            <p:nvPr/>
          </p:nvPicPr>
          <p:blipFill rotWithShape="1">
            <a:blip r:embed="rId4">
              <a:alphaModFix/>
            </a:blip>
            <a:srcRect b="14321" l="8758" r="59278" t="73657"/>
            <a:stretch/>
          </p:blipFill>
          <p:spPr>
            <a:xfrm>
              <a:off x="5188375" y="3171650"/>
              <a:ext cx="1338900" cy="564600"/>
            </a:xfrm>
            <a:prstGeom prst="rect">
              <a:avLst/>
            </a:prstGeom>
            <a:noFill/>
            <a:ln>
              <a:noFill/>
            </a:ln>
          </p:spPr>
        </p:pic>
      </p:gr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33" name="Shape 1633"/>
        <p:cNvGrpSpPr/>
        <p:nvPr/>
      </p:nvGrpSpPr>
      <p:grpSpPr>
        <a:xfrm>
          <a:off x="0" y="0"/>
          <a:ext cx="0" cy="0"/>
          <a:chOff x="0" y="0"/>
          <a:chExt cx="0" cy="0"/>
        </a:xfrm>
      </p:grpSpPr>
      <p:sp>
        <p:nvSpPr>
          <p:cNvPr id="1634" name="Google Shape;1634;p198"/>
          <p:cNvSpPr txBox="1"/>
          <p:nvPr>
            <p:ph type="ctrTitle"/>
          </p:nvPr>
        </p:nvSpPr>
        <p:spPr>
          <a:xfrm>
            <a:off x="950976" y="923544"/>
            <a:ext cx="7406400" cy="916800"/>
          </a:xfrm>
          <a:prstGeom prst="rect">
            <a:avLst/>
          </a:prstGeom>
        </p:spPr>
        <p:txBody>
          <a:bodyPr anchorCtr="0" anchor="t" bIns="45725" lIns="0" spcFirstLastPara="1" rIns="45725" wrap="square" tIns="91425">
            <a:noAutofit/>
          </a:bodyPr>
          <a:lstStyle/>
          <a:p>
            <a:pPr indent="0" lvl="0" marL="0" rtl="0" algn="l">
              <a:spcBef>
                <a:spcPts val="0"/>
              </a:spcBef>
              <a:spcAft>
                <a:spcPts val="0"/>
              </a:spcAft>
              <a:buNone/>
            </a:pPr>
            <a:r>
              <a:rPr lang="en"/>
              <a:t>Global Settings</a:t>
            </a:r>
            <a:r>
              <a:rPr lang="en"/>
              <a:t> | </a:t>
            </a:r>
            <a:r>
              <a:rPr b="0" lang="en"/>
              <a:t>Radio</a:t>
            </a:r>
            <a:endParaRPr b="0"/>
          </a:p>
        </p:txBody>
      </p:sp>
      <p:sp>
        <p:nvSpPr>
          <p:cNvPr id="1635" name="Google Shape;1635;p198"/>
          <p:cNvSpPr txBox="1"/>
          <p:nvPr>
            <p:ph idx="3" type="subTitle"/>
          </p:nvPr>
        </p:nvSpPr>
        <p:spPr>
          <a:xfrm>
            <a:off x="952300" y="210275"/>
            <a:ext cx="2903700" cy="123000"/>
          </a:xfrm>
          <a:prstGeom prst="rect">
            <a:avLst/>
          </a:prstGeom>
        </p:spPr>
        <p:txBody>
          <a:bodyPr anchorCtr="0" anchor="ctr" bIns="0" lIns="0" spcFirstLastPara="1" rIns="0" wrap="square" tIns="0">
            <a:noAutofit/>
          </a:bodyPr>
          <a:lstStyle/>
          <a:p>
            <a:pPr indent="0" lvl="0" marL="0" rtl="0" algn="l">
              <a:spcBef>
                <a:spcPts val="0"/>
              </a:spcBef>
              <a:spcAft>
                <a:spcPts val="0"/>
              </a:spcAft>
              <a:buClr>
                <a:schemeClr val="dk1"/>
              </a:buClr>
              <a:buSzPts val="600"/>
              <a:buFont typeface="Arial"/>
              <a:buNone/>
            </a:pPr>
            <a:r>
              <a:rPr lang="en"/>
              <a:t>Flying Skydio X10D</a:t>
            </a:r>
            <a:endParaRPr/>
          </a:p>
        </p:txBody>
      </p:sp>
      <p:sp>
        <p:nvSpPr>
          <p:cNvPr id="1636" name="Google Shape;1636;p198"/>
          <p:cNvSpPr txBox="1"/>
          <p:nvPr>
            <p:ph idx="1" type="body"/>
          </p:nvPr>
        </p:nvSpPr>
        <p:spPr>
          <a:xfrm>
            <a:off x="950975" y="1837950"/>
            <a:ext cx="3796200" cy="3183600"/>
          </a:xfrm>
          <a:prstGeom prst="rect">
            <a:avLst/>
          </a:prstGeom>
        </p:spPr>
        <p:txBody>
          <a:bodyPr anchorCtr="0" anchor="t" bIns="91425" lIns="91425" spcFirstLastPara="1" rIns="91425" wrap="square" tIns="91425">
            <a:noAutofit/>
          </a:bodyPr>
          <a:lstStyle/>
          <a:p>
            <a:pPr indent="0" lvl="0" marL="0" rtl="0" algn="l">
              <a:lnSpc>
                <a:spcPct val="150000"/>
              </a:lnSpc>
              <a:spcBef>
                <a:spcPts val="0"/>
              </a:spcBef>
              <a:spcAft>
                <a:spcPts val="0"/>
              </a:spcAft>
              <a:buNone/>
            </a:pPr>
            <a:r>
              <a:rPr b="1" lang="en" sz="1000">
                <a:solidFill>
                  <a:schemeClr val="dk1"/>
                </a:solidFill>
                <a:latin typeface="Montserrat"/>
                <a:ea typeface="Montserrat"/>
                <a:cs typeface="Montserrat"/>
                <a:sym typeface="Montserrat"/>
              </a:rPr>
              <a:t>Microhard (MH) Radio</a:t>
            </a:r>
            <a:endParaRPr b="1" sz="1000">
              <a:solidFill>
                <a:schemeClr val="dk1"/>
              </a:solidFill>
              <a:latin typeface="Montserrat"/>
              <a:ea typeface="Montserrat"/>
              <a:cs typeface="Montserrat"/>
              <a:sym typeface="Montserrat"/>
            </a:endParaRPr>
          </a:p>
          <a:p>
            <a:pPr indent="-292100" lvl="0" marL="457200" rtl="0" algn="l">
              <a:lnSpc>
                <a:spcPct val="150000"/>
              </a:lnSpc>
              <a:spcBef>
                <a:spcPts val="1000"/>
              </a:spcBef>
              <a:spcAft>
                <a:spcPts val="0"/>
              </a:spcAft>
              <a:buClr>
                <a:schemeClr val="dk1"/>
              </a:buClr>
              <a:buSzPts val="1000"/>
              <a:buChar char="●"/>
            </a:pPr>
            <a:r>
              <a:rPr lang="en" sz="1000">
                <a:solidFill>
                  <a:schemeClr val="dk1"/>
                </a:solidFill>
              </a:rPr>
              <a:t>Enable Dynamic Channel Selection</a:t>
            </a:r>
            <a:endParaRPr sz="1000">
              <a:solidFill>
                <a:schemeClr val="dk1"/>
              </a:solidFill>
            </a:endParaRPr>
          </a:p>
          <a:p>
            <a:pPr indent="-292100" lvl="0" marL="457200" rtl="0" algn="l">
              <a:lnSpc>
                <a:spcPct val="150000"/>
              </a:lnSpc>
              <a:spcBef>
                <a:spcPts val="1000"/>
              </a:spcBef>
              <a:spcAft>
                <a:spcPts val="0"/>
              </a:spcAft>
              <a:buClr>
                <a:schemeClr val="dk1"/>
              </a:buClr>
              <a:buSzPts val="1000"/>
              <a:buChar char="●"/>
            </a:pPr>
            <a:r>
              <a:rPr lang="en" sz="1000">
                <a:solidFill>
                  <a:schemeClr val="dk1"/>
                </a:solidFill>
              </a:rPr>
              <a:t>Select your 6 presets</a:t>
            </a:r>
            <a:endParaRPr sz="1000">
              <a:solidFill>
                <a:schemeClr val="dk1"/>
              </a:solidFill>
            </a:endParaRPr>
          </a:p>
          <a:p>
            <a:pPr indent="-292100" lvl="0" marL="457200" rtl="0" algn="l">
              <a:lnSpc>
                <a:spcPct val="150000"/>
              </a:lnSpc>
              <a:spcBef>
                <a:spcPts val="1000"/>
              </a:spcBef>
              <a:spcAft>
                <a:spcPts val="0"/>
              </a:spcAft>
              <a:buClr>
                <a:schemeClr val="dk1"/>
              </a:buClr>
              <a:buSzPts val="1000"/>
              <a:buChar char="●"/>
            </a:pPr>
            <a:r>
              <a:rPr lang="en" sz="1000">
                <a:solidFill>
                  <a:schemeClr val="dk1"/>
                </a:solidFill>
              </a:rPr>
              <a:t>Manually switch between preset frequencies</a:t>
            </a:r>
            <a:endParaRPr sz="1000">
              <a:solidFill>
                <a:schemeClr val="dk1"/>
              </a:solidFill>
            </a:endParaRPr>
          </a:p>
          <a:p>
            <a:pPr indent="0" lvl="0" marL="0" rtl="0" algn="l">
              <a:lnSpc>
                <a:spcPct val="150000"/>
              </a:lnSpc>
              <a:spcBef>
                <a:spcPts val="1000"/>
              </a:spcBef>
              <a:spcAft>
                <a:spcPts val="0"/>
              </a:spcAft>
              <a:buNone/>
            </a:pPr>
            <a:r>
              <a:rPr b="1" lang="en" sz="1000">
                <a:solidFill>
                  <a:schemeClr val="dk1"/>
                </a:solidFill>
                <a:latin typeface="Montserrat"/>
                <a:ea typeface="Montserrat"/>
                <a:cs typeface="Montserrat"/>
                <a:sym typeface="Montserrat"/>
              </a:rPr>
              <a:t>SL Radio</a:t>
            </a:r>
            <a:endParaRPr b="1" sz="1000">
              <a:solidFill>
                <a:schemeClr val="dk1"/>
              </a:solidFill>
              <a:latin typeface="Montserrat"/>
              <a:ea typeface="Montserrat"/>
              <a:cs typeface="Montserrat"/>
              <a:sym typeface="Montserrat"/>
            </a:endParaRPr>
          </a:p>
          <a:p>
            <a:pPr indent="-292100" lvl="0" marL="457200" rtl="0" algn="l">
              <a:lnSpc>
                <a:spcPct val="150000"/>
              </a:lnSpc>
              <a:spcBef>
                <a:spcPts val="1000"/>
              </a:spcBef>
              <a:spcAft>
                <a:spcPts val="0"/>
              </a:spcAft>
              <a:buClr>
                <a:schemeClr val="dk1"/>
              </a:buClr>
              <a:buSzPts val="1000"/>
              <a:buChar char="●"/>
            </a:pPr>
            <a:r>
              <a:rPr lang="en" sz="1000">
                <a:solidFill>
                  <a:schemeClr val="dk1"/>
                </a:solidFill>
              </a:rPr>
              <a:t>Choose between 5GHz and DFS in flight or on the ground</a:t>
            </a:r>
            <a:endParaRPr sz="1000">
              <a:solidFill>
                <a:schemeClr val="dk1"/>
              </a:solidFill>
            </a:endParaRPr>
          </a:p>
          <a:p>
            <a:pPr indent="-292100" lvl="0" marL="457200" rtl="0" algn="l">
              <a:lnSpc>
                <a:spcPct val="150000"/>
              </a:lnSpc>
              <a:spcBef>
                <a:spcPts val="1000"/>
              </a:spcBef>
              <a:spcAft>
                <a:spcPts val="1000"/>
              </a:spcAft>
              <a:buClr>
                <a:schemeClr val="dk1"/>
              </a:buClr>
              <a:buSzPts val="1000"/>
              <a:buChar char="●"/>
            </a:pPr>
            <a:r>
              <a:rPr lang="en" sz="1000">
                <a:solidFill>
                  <a:schemeClr val="dk1"/>
                </a:solidFill>
              </a:rPr>
              <a:t>DFS allows access to additional 5GHz channels meant for radar systems</a:t>
            </a:r>
            <a:endParaRPr sz="1000">
              <a:solidFill>
                <a:schemeClr val="dk1"/>
              </a:solidFill>
            </a:endParaRPr>
          </a:p>
        </p:txBody>
      </p:sp>
      <p:pic>
        <p:nvPicPr>
          <p:cNvPr id="1637" name="Google Shape;1637;p198"/>
          <p:cNvPicPr preferRelativeResize="0"/>
          <p:nvPr/>
        </p:nvPicPr>
        <p:blipFill rotWithShape="1">
          <a:blip r:embed="rId3">
            <a:alphaModFix/>
          </a:blip>
          <a:srcRect b="0" l="0" r="57820" t="0"/>
          <a:stretch/>
        </p:blipFill>
        <p:spPr>
          <a:xfrm>
            <a:off x="6897675" y="1839938"/>
            <a:ext cx="2023200" cy="2212200"/>
          </a:xfrm>
          <a:prstGeom prst="roundRect">
            <a:avLst>
              <a:gd fmla="val 6046" name="adj"/>
            </a:avLst>
          </a:prstGeom>
          <a:noFill/>
          <a:ln>
            <a:noFill/>
          </a:ln>
        </p:spPr>
      </p:pic>
      <p:pic>
        <p:nvPicPr>
          <p:cNvPr id="1638" name="Google Shape;1638;p198"/>
          <p:cNvPicPr preferRelativeResize="0"/>
          <p:nvPr/>
        </p:nvPicPr>
        <p:blipFill rotWithShape="1">
          <a:blip r:embed="rId4">
            <a:alphaModFix/>
          </a:blip>
          <a:srcRect b="6662" l="51652" r="27757" t="15783"/>
          <a:stretch/>
        </p:blipFill>
        <p:spPr>
          <a:xfrm>
            <a:off x="4747174" y="1840000"/>
            <a:ext cx="2087400" cy="2212200"/>
          </a:xfrm>
          <a:prstGeom prst="roundRect">
            <a:avLst>
              <a:gd fmla="val 5750" name="adj"/>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42" name="Shape 1642"/>
        <p:cNvGrpSpPr/>
        <p:nvPr/>
      </p:nvGrpSpPr>
      <p:grpSpPr>
        <a:xfrm>
          <a:off x="0" y="0"/>
          <a:ext cx="0" cy="0"/>
          <a:chOff x="0" y="0"/>
          <a:chExt cx="0" cy="0"/>
        </a:xfrm>
      </p:grpSpPr>
      <p:sp>
        <p:nvSpPr>
          <p:cNvPr id="1643" name="Google Shape;1643;p199"/>
          <p:cNvSpPr txBox="1"/>
          <p:nvPr>
            <p:ph type="ctrTitle"/>
          </p:nvPr>
        </p:nvSpPr>
        <p:spPr>
          <a:xfrm>
            <a:off x="950976" y="923544"/>
            <a:ext cx="7406400" cy="916800"/>
          </a:xfrm>
          <a:prstGeom prst="rect">
            <a:avLst/>
          </a:prstGeom>
        </p:spPr>
        <p:txBody>
          <a:bodyPr anchorCtr="0" anchor="t" bIns="45725" lIns="0" spcFirstLastPara="1" rIns="45725" wrap="square" tIns="91425">
            <a:noAutofit/>
          </a:bodyPr>
          <a:lstStyle/>
          <a:p>
            <a:pPr indent="0" lvl="0" marL="0" rtl="0" algn="l">
              <a:spcBef>
                <a:spcPts val="0"/>
              </a:spcBef>
              <a:spcAft>
                <a:spcPts val="0"/>
              </a:spcAft>
              <a:buNone/>
            </a:pPr>
            <a:r>
              <a:rPr lang="en"/>
              <a:t>Global Settings | </a:t>
            </a:r>
            <a:r>
              <a:rPr b="0" lang="en"/>
              <a:t>Quality of Stream (QoS)</a:t>
            </a:r>
            <a:endParaRPr b="0"/>
          </a:p>
        </p:txBody>
      </p:sp>
      <p:sp>
        <p:nvSpPr>
          <p:cNvPr id="1644" name="Google Shape;1644;p199"/>
          <p:cNvSpPr txBox="1"/>
          <p:nvPr>
            <p:ph idx="3" type="subTitle"/>
          </p:nvPr>
        </p:nvSpPr>
        <p:spPr>
          <a:xfrm>
            <a:off x="952300" y="210275"/>
            <a:ext cx="2903700" cy="123000"/>
          </a:xfrm>
          <a:prstGeom prst="rect">
            <a:avLst/>
          </a:prstGeom>
        </p:spPr>
        <p:txBody>
          <a:bodyPr anchorCtr="0" anchor="ctr" bIns="0" lIns="0" spcFirstLastPara="1" rIns="0" wrap="square" tIns="0">
            <a:noAutofit/>
          </a:bodyPr>
          <a:lstStyle/>
          <a:p>
            <a:pPr indent="0" lvl="0" marL="0" rtl="0" algn="l">
              <a:spcBef>
                <a:spcPts val="0"/>
              </a:spcBef>
              <a:spcAft>
                <a:spcPts val="0"/>
              </a:spcAft>
              <a:buClr>
                <a:schemeClr val="dk1"/>
              </a:buClr>
              <a:buSzPts val="600"/>
              <a:buFont typeface="Arial"/>
              <a:buNone/>
            </a:pPr>
            <a:r>
              <a:rPr lang="en"/>
              <a:t>Flying Skydio X10D</a:t>
            </a:r>
            <a:endParaRPr/>
          </a:p>
        </p:txBody>
      </p:sp>
      <p:sp>
        <p:nvSpPr>
          <p:cNvPr id="1645" name="Google Shape;1645;p199"/>
          <p:cNvSpPr txBox="1"/>
          <p:nvPr>
            <p:ph idx="1" type="body"/>
          </p:nvPr>
        </p:nvSpPr>
        <p:spPr>
          <a:xfrm>
            <a:off x="950975" y="1837950"/>
            <a:ext cx="4081200" cy="1925700"/>
          </a:xfrm>
          <a:prstGeom prst="rect">
            <a:avLst/>
          </a:prstGeom>
        </p:spPr>
        <p:txBody>
          <a:bodyPr anchorCtr="0" anchor="t" bIns="91425" lIns="91425" spcFirstLastPara="1" rIns="91425" wrap="square" tIns="91425">
            <a:noAutofit/>
          </a:bodyPr>
          <a:lstStyle/>
          <a:p>
            <a:pPr indent="-292100" lvl="0" marL="457200" rtl="0" algn="l">
              <a:lnSpc>
                <a:spcPct val="150000"/>
              </a:lnSpc>
              <a:spcBef>
                <a:spcPts val="0"/>
              </a:spcBef>
              <a:spcAft>
                <a:spcPts val="0"/>
              </a:spcAft>
              <a:buClr>
                <a:schemeClr val="dk1"/>
              </a:buClr>
              <a:buSzPts val="1000"/>
              <a:buChar char="●"/>
            </a:pPr>
            <a:r>
              <a:rPr lang="en" sz="1000">
                <a:solidFill>
                  <a:schemeClr val="dk1"/>
                </a:solidFill>
              </a:rPr>
              <a:t>Allows users to set the video streaming bitrate (quality)</a:t>
            </a:r>
            <a:endParaRPr sz="1000">
              <a:solidFill>
                <a:schemeClr val="dk1"/>
              </a:solidFill>
            </a:endParaRPr>
          </a:p>
          <a:p>
            <a:pPr indent="-292100" lvl="0" marL="457200" rtl="0" algn="l">
              <a:lnSpc>
                <a:spcPct val="150000"/>
              </a:lnSpc>
              <a:spcBef>
                <a:spcPts val="1000"/>
              </a:spcBef>
              <a:spcAft>
                <a:spcPts val="0"/>
              </a:spcAft>
              <a:buClr>
                <a:schemeClr val="dk1"/>
              </a:buClr>
              <a:buSzPts val="1000"/>
              <a:buChar char="●"/>
            </a:pPr>
            <a:r>
              <a:rPr lang="en" sz="1000">
                <a:solidFill>
                  <a:schemeClr val="dk1"/>
                </a:solidFill>
              </a:rPr>
              <a:t>Lower bitrate when range/distance is required</a:t>
            </a:r>
            <a:endParaRPr sz="1000">
              <a:solidFill>
                <a:schemeClr val="dk1"/>
              </a:solidFill>
            </a:endParaRPr>
          </a:p>
          <a:p>
            <a:pPr indent="-292100" lvl="0" marL="457200" rtl="0" algn="l">
              <a:lnSpc>
                <a:spcPct val="150000"/>
              </a:lnSpc>
              <a:spcBef>
                <a:spcPts val="1000"/>
              </a:spcBef>
              <a:spcAft>
                <a:spcPts val="0"/>
              </a:spcAft>
              <a:buClr>
                <a:schemeClr val="dk1"/>
              </a:buClr>
              <a:buSzPts val="1000"/>
              <a:buChar char="●"/>
            </a:pPr>
            <a:r>
              <a:rPr lang="en" sz="1000">
                <a:solidFill>
                  <a:schemeClr val="dk1"/>
                </a:solidFill>
              </a:rPr>
              <a:t>Requires the X10D to ingest a JSON file</a:t>
            </a:r>
            <a:endParaRPr sz="1000">
              <a:solidFill>
                <a:schemeClr val="dk1"/>
              </a:solidFill>
            </a:endParaRPr>
          </a:p>
          <a:p>
            <a:pPr indent="-292100" lvl="0" marL="457200" rtl="0" algn="l">
              <a:lnSpc>
                <a:spcPct val="150000"/>
              </a:lnSpc>
              <a:spcBef>
                <a:spcPts val="1000"/>
              </a:spcBef>
              <a:spcAft>
                <a:spcPts val="1000"/>
              </a:spcAft>
              <a:buClr>
                <a:schemeClr val="dk1"/>
              </a:buClr>
              <a:buSzPts val="1000"/>
              <a:buChar char="●"/>
            </a:pPr>
            <a:r>
              <a:rPr lang="en" sz="1000">
                <a:solidFill>
                  <a:schemeClr val="dk1"/>
                </a:solidFill>
              </a:rPr>
              <a:t>Only available when 3rd party radios are attached</a:t>
            </a:r>
            <a:endParaRPr sz="1000">
              <a:solidFill>
                <a:schemeClr val="dk1"/>
              </a:solidFill>
            </a:endParaRPr>
          </a:p>
        </p:txBody>
      </p:sp>
      <p:pic>
        <p:nvPicPr>
          <p:cNvPr id="1646" name="Google Shape;1646;p199" title="Snip - (9+) Asimov Tactical Increment 2 - Google Chrome.png"/>
          <p:cNvPicPr preferRelativeResize="0"/>
          <p:nvPr/>
        </p:nvPicPr>
        <p:blipFill>
          <a:blip r:embed="rId3">
            <a:alphaModFix/>
          </a:blip>
          <a:stretch>
            <a:fillRect/>
          </a:stretch>
        </p:blipFill>
        <p:spPr>
          <a:xfrm>
            <a:off x="5313372" y="1840350"/>
            <a:ext cx="3128100" cy="1507800"/>
          </a:xfrm>
          <a:prstGeom prst="roundRect">
            <a:avLst>
              <a:gd fmla="val 7329" name="adj"/>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50" name="Shape 1650"/>
        <p:cNvGrpSpPr/>
        <p:nvPr/>
      </p:nvGrpSpPr>
      <p:grpSpPr>
        <a:xfrm>
          <a:off x="0" y="0"/>
          <a:ext cx="0" cy="0"/>
          <a:chOff x="0" y="0"/>
          <a:chExt cx="0" cy="0"/>
        </a:xfrm>
      </p:grpSpPr>
      <p:sp>
        <p:nvSpPr>
          <p:cNvPr id="1651" name="Google Shape;1651;p200"/>
          <p:cNvSpPr txBox="1"/>
          <p:nvPr>
            <p:ph idx="3" type="subTitle"/>
          </p:nvPr>
        </p:nvSpPr>
        <p:spPr>
          <a:xfrm>
            <a:off x="952300" y="210275"/>
            <a:ext cx="2903700" cy="123000"/>
          </a:xfrm>
          <a:prstGeom prst="rect">
            <a:avLst/>
          </a:prstGeom>
        </p:spPr>
        <p:txBody>
          <a:bodyPr anchorCtr="0" anchor="ctr" bIns="0" lIns="0" spcFirstLastPara="1" rIns="0" wrap="square" tIns="0">
            <a:noAutofit/>
          </a:bodyPr>
          <a:lstStyle/>
          <a:p>
            <a:pPr indent="0" lvl="0" marL="0" rtl="0" algn="l">
              <a:spcBef>
                <a:spcPts val="0"/>
              </a:spcBef>
              <a:spcAft>
                <a:spcPts val="0"/>
              </a:spcAft>
              <a:buClr>
                <a:schemeClr val="dk1"/>
              </a:buClr>
              <a:buSzPts val="600"/>
              <a:buFont typeface="Arial"/>
              <a:buNone/>
            </a:pPr>
            <a:r>
              <a:rPr lang="en"/>
              <a:t>Flying Skydio X10D</a:t>
            </a:r>
            <a:endParaRPr/>
          </a:p>
        </p:txBody>
      </p:sp>
      <p:sp>
        <p:nvSpPr>
          <p:cNvPr id="1652" name="Google Shape;1652;p200"/>
          <p:cNvSpPr txBox="1"/>
          <p:nvPr>
            <p:ph idx="1" type="body"/>
          </p:nvPr>
        </p:nvSpPr>
        <p:spPr>
          <a:xfrm>
            <a:off x="950976" y="1837944"/>
            <a:ext cx="3578700" cy="1925700"/>
          </a:xfrm>
          <a:prstGeom prst="rect">
            <a:avLst/>
          </a:prstGeom>
        </p:spPr>
        <p:txBody>
          <a:bodyPr anchorCtr="0" anchor="t" bIns="91425" lIns="91425" spcFirstLastPara="1" rIns="91425" wrap="square" tIns="91425">
            <a:noAutofit/>
          </a:bodyPr>
          <a:lstStyle/>
          <a:p>
            <a:pPr indent="-292100" lvl="0" marL="457200" rtl="0" algn="l">
              <a:lnSpc>
                <a:spcPct val="150000"/>
              </a:lnSpc>
              <a:spcBef>
                <a:spcPts val="0"/>
              </a:spcBef>
              <a:spcAft>
                <a:spcPts val="0"/>
              </a:spcAft>
              <a:buClr>
                <a:schemeClr val="dk1"/>
              </a:buClr>
              <a:buSzPts val="1000"/>
              <a:buChar char="●"/>
            </a:pPr>
            <a:r>
              <a:rPr lang="en" sz="1000">
                <a:solidFill>
                  <a:schemeClr val="dk1"/>
                </a:solidFill>
              </a:rPr>
              <a:t>Displays aircraft serial number</a:t>
            </a:r>
            <a:endParaRPr sz="1000">
              <a:solidFill>
                <a:schemeClr val="dk1"/>
              </a:solidFill>
            </a:endParaRPr>
          </a:p>
          <a:p>
            <a:pPr indent="-292100" lvl="0" marL="457200" rtl="0" algn="l">
              <a:lnSpc>
                <a:spcPct val="150000"/>
              </a:lnSpc>
              <a:spcBef>
                <a:spcPts val="1000"/>
              </a:spcBef>
              <a:spcAft>
                <a:spcPts val="0"/>
              </a:spcAft>
              <a:buClr>
                <a:schemeClr val="dk1"/>
              </a:buClr>
              <a:buSzPts val="1000"/>
              <a:buChar char="●"/>
            </a:pPr>
            <a:r>
              <a:rPr lang="en" sz="1000">
                <a:solidFill>
                  <a:schemeClr val="dk1"/>
                </a:solidFill>
              </a:rPr>
              <a:t>Displays operating frequency</a:t>
            </a:r>
            <a:endParaRPr sz="1000">
              <a:solidFill>
                <a:schemeClr val="dk1"/>
              </a:solidFill>
            </a:endParaRPr>
          </a:p>
          <a:p>
            <a:pPr indent="-292100" lvl="0" marL="457200" rtl="0" algn="l">
              <a:lnSpc>
                <a:spcPct val="150000"/>
              </a:lnSpc>
              <a:spcBef>
                <a:spcPts val="1000"/>
              </a:spcBef>
              <a:spcAft>
                <a:spcPts val="0"/>
              </a:spcAft>
              <a:buClr>
                <a:schemeClr val="dk1"/>
              </a:buClr>
              <a:buSzPts val="1000"/>
              <a:buChar char="●"/>
            </a:pPr>
            <a:r>
              <a:rPr lang="en" sz="1000">
                <a:solidFill>
                  <a:schemeClr val="dk1"/>
                </a:solidFill>
              </a:rPr>
              <a:t>GPS health, satellites, horizontal accuracy</a:t>
            </a:r>
            <a:endParaRPr sz="1000">
              <a:solidFill>
                <a:schemeClr val="dk1"/>
              </a:solidFill>
            </a:endParaRPr>
          </a:p>
          <a:p>
            <a:pPr indent="-292100" lvl="0" marL="457200" rtl="0" algn="l">
              <a:lnSpc>
                <a:spcPct val="150000"/>
              </a:lnSpc>
              <a:spcBef>
                <a:spcPts val="1000"/>
              </a:spcBef>
              <a:spcAft>
                <a:spcPts val="0"/>
              </a:spcAft>
              <a:buClr>
                <a:schemeClr val="dk1"/>
              </a:buClr>
              <a:buSzPts val="1000"/>
              <a:buChar char="●"/>
            </a:pPr>
            <a:r>
              <a:rPr lang="en" sz="1000">
                <a:solidFill>
                  <a:schemeClr val="dk1"/>
                </a:solidFill>
              </a:rPr>
              <a:t>ATAK status</a:t>
            </a:r>
            <a:endParaRPr sz="1000">
              <a:solidFill>
                <a:schemeClr val="dk1"/>
              </a:solidFill>
            </a:endParaRPr>
          </a:p>
          <a:p>
            <a:pPr indent="-292100" lvl="0" marL="457200" rtl="0" algn="l">
              <a:lnSpc>
                <a:spcPct val="150000"/>
              </a:lnSpc>
              <a:spcBef>
                <a:spcPts val="1000"/>
              </a:spcBef>
              <a:spcAft>
                <a:spcPts val="1000"/>
              </a:spcAft>
              <a:buClr>
                <a:schemeClr val="dk1"/>
              </a:buClr>
              <a:buSzPts val="1000"/>
              <a:buChar char="●"/>
            </a:pPr>
            <a:r>
              <a:rPr lang="en" sz="1000">
                <a:solidFill>
                  <a:schemeClr val="dk1"/>
                </a:solidFill>
              </a:rPr>
              <a:t>Live streaming status</a:t>
            </a:r>
            <a:endParaRPr sz="1000">
              <a:solidFill>
                <a:schemeClr val="dk1"/>
              </a:solidFill>
            </a:endParaRPr>
          </a:p>
        </p:txBody>
      </p:sp>
      <p:sp>
        <p:nvSpPr>
          <p:cNvPr id="1653" name="Google Shape;1653;p200"/>
          <p:cNvSpPr txBox="1"/>
          <p:nvPr>
            <p:ph type="ctrTitle"/>
          </p:nvPr>
        </p:nvSpPr>
        <p:spPr>
          <a:xfrm>
            <a:off x="950976" y="923544"/>
            <a:ext cx="7239300" cy="916800"/>
          </a:xfrm>
          <a:prstGeom prst="rect">
            <a:avLst/>
          </a:prstGeom>
        </p:spPr>
        <p:txBody>
          <a:bodyPr anchorCtr="0" anchor="t" bIns="45725" lIns="0" spcFirstLastPara="1" rIns="45725" wrap="square" tIns="91425">
            <a:noAutofit/>
          </a:bodyPr>
          <a:lstStyle/>
          <a:p>
            <a:pPr indent="0" lvl="0" marL="0" rtl="0" algn="l">
              <a:spcBef>
                <a:spcPts val="0"/>
              </a:spcBef>
              <a:spcAft>
                <a:spcPts val="0"/>
              </a:spcAft>
              <a:buNone/>
            </a:pPr>
            <a:r>
              <a:rPr lang="en"/>
              <a:t>Global Settings</a:t>
            </a:r>
            <a:r>
              <a:rPr lang="en"/>
              <a:t> | </a:t>
            </a:r>
            <a:r>
              <a:rPr b="0" lang="en"/>
              <a:t>System Status</a:t>
            </a:r>
            <a:endParaRPr b="0"/>
          </a:p>
        </p:txBody>
      </p:sp>
      <p:pic>
        <p:nvPicPr>
          <p:cNvPr id="1654" name="Google Shape;1654;p200"/>
          <p:cNvPicPr preferRelativeResize="0"/>
          <p:nvPr/>
        </p:nvPicPr>
        <p:blipFill>
          <a:blip r:embed="rId3">
            <a:alphaModFix/>
          </a:blip>
          <a:stretch>
            <a:fillRect/>
          </a:stretch>
        </p:blipFill>
        <p:spPr>
          <a:xfrm>
            <a:off x="4680451" y="1845794"/>
            <a:ext cx="4059936" cy="1910015"/>
          </a:xfrm>
          <a:prstGeom prst="rect">
            <a:avLst/>
          </a:prstGeom>
          <a:noFill/>
          <a:ln>
            <a:noFill/>
          </a:ln>
        </p:spPr>
      </p:pic>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58" name="Shape 1658"/>
        <p:cNvGrpSpPr/>
        <p:nvPr/>
      </p:nvGrpSpPr>
      <p:grpSpPr>
        <a:xfrm>
          <a:off x="0" y="0"/>
          <a:ext cx="0" cy="0"/>
          <a:chOff x="0" y="0"/>
          <a:chExt cx="0" cy="0"/>
        </a:xfrm>
      </p:grpSpPr>
      <p:sp>
        <p:nvSpPr>
          <p:cNvPr id="1659" name="Google Shape;1659;p201"/>
          <p:cNvSpPr txBox="1"/>
          <p:nvPr>
            <p:ph type="ctrTitle"/>
          </p:nvPr>
        </p:nvSpPr>
        <p:spPr>
          <a:xfrm>
            <a:off x="950976" y="923544"/>
            <a:ext cx="7406400" cy="916800"/>
          </a:xfrm>
          <a:prstGeom prst="rect">
            <a:avLst/>
          </a:prstGeom>
        </p:spPr>
        <p:txBody>
          <a:bodyPr anchorCtr="0" anchor="t" bIns="45725" lIns="0" spcFirstLastPara="1" rIns="45725" wrap="square" tIns="91425">
            <a:noAutofit/>
          </a:bodyPr>
          <a:lstStyle/>
          <a:p>
            <a:pPr indent="0" lvl="0" marL="0" rtl="0" algn="l">
              <a:spcBef>
                <a:spcPts val="0"/>
              </a:spcBef>
              <a:spcAft>
                <a:spcPts val="0"/>
              </a:spcAft>
              <a:buNone/>
            </a:pPr>
            <a:r>
              <a:rPr lang="en"/>
              <a:t>Global Settings</a:t>
            </a:r>
            <a:r>
              <a:rPr lang="en"/>
              <a:t> |</a:t>
            </a:r>
            <a:r>
              <a:rPr b="0" lang="en"/>
              <a:t> Attachments</a:t>
            </a:r>
            <a:endParaRPr b="0"/>
          </a:p>
        </p:txBody>
      </p:sp>
      <p:sp>
        <p:nvSpPr>
          <p:cNvPr id="1660" name="Google Shape;1660;p201"/>
          <p:cNvSpPr txBox="1"/>
          <p:nvPr>
            <p:ph idx="3" type="subTitle"/>
          </p:nvPr>
        </p:nvSpPr>
        <p:spPr>
          <a:xfrm>
            <a:off x="952300" y="210275"/>
            <a:ext cx="2903700" cy="123000"/>
          </a:xfrm>
          <a:prstGeom prst="rect">
            <a:avLst/>
          </a:prstGeom>
        </p:spPr>
        <p:txBody>
          <a:bodyPr anchorCtr="0" anchor="ctr" bIns="0" lIns="0" spcFirstLastPara="1" rIns="0" wrap="square" tIns="0">
            <a:noAutofit/>
          </a:bodyPr>
          <a:lstStyle/>
          <a:p>
            <a:pPr indent="0" lvl="0" marL="0" rtl="0" algn="l">
              <a:spcBef>
                <a:spcPts val="0"/>
              </a:spcBef>
              <a:spcAft>
                <a:spcPts val="0"/>
              </a:spcAft>
              <a:buClr>
                <a:schemeClr val="dk1"/>
              </a:buClr>
              <a:buSzPts val="600"/>
              <a:buFont typeface="Arial"/>
              <a:buNone/>
            </a:pPr>
            <a:r>
              <a:rPr lang="en"/>
              <a:t>Flying Skydio X10D</a:t>
            </a:r>
            <a:endParaRPr/>
          </a:p>
        </p:txBody>
      </p:sp>
      <p:sp>
        <p:nvSpPr>
          <p:cNvPr id="1661" name="Google Shape;1661;p201"/>
          <p:cNvSpPr txBox="1"/>
          <p:nvPr>
            <p:ph idx="1" type="body"/>
          </p:nvPr>
        </p:nvSpPr>
        <p:spPr>
          <a:xfrm>
            <a:off x="950975" y="1837944"/>
            <a:ext cx="3984300" cy="1925700"/>
          </a:xfrm>
          <a:prstGeom prst="rect">
            <a:avLst/>
          </a:prstGeom>
        </p:spPr>
        <p:txBody>
          <a:bodyPr anchorCtr="0" anchor="t" bIns="91425" lIns="91425" spcFirstLastPara="1" rIns="91425" wrap="square" tIns="91425">
            <a:noAutofit/>
          </a:bodyPr>
          <a:lstStyle/>
          <a:p>
            <a:pPr indent="-292100" lvl="0" marL="457200" rtl="0" algn="l">
              <a:lnSpc>
                <a:spcPct val="150000"/>
              </a:lnSpc>
              <a:spcBef>
                <a:spcPts val="0"/>
              </a:spcBef>
              <a:spcAft>
                <a:spcPts val="0"/>
              </a:spcAft>
              <a:buClr>
                <a:schemeClr val="dk1"/>
              </a:buClr>
              <a:buSzPts val="1000"/>
              <a:buChar char="●"/>
            </a:pPr>
            <a:r>
              <a:rPr lang="en" sz="1000">
                <a:solidFill>
                  <a:schemeClr val="dk1"/>
                </a:solidFill>
              </a:rPr>
              <a:t>Appears only when attachments are installed</a:t>
            </a:r>
            <a:endParaRPr sz="1000">
              <a:solidFill>
                <a:schemeClr val="dk1"/>
              </a:solidFill>
            </a:endParaRPr>
          </a:p>
          <a:p>
            <a:pPr indent="-292100" lvl="0" marL="457200" rtl="0" algn="l">
              <a:lnSpc>
                <a:spcPct val="150000"/>
              </a:lnSpc>
              <a:spcBef>
                <a:spcPts val="1000"/>
              </a:spcBef>
              <a:spcAft>
                <a:spcPts val="0"/>
              </a:spcAft>
              <a:buClr>
                <a:schemeClr val="dk1"/>
              </a:buClr>
              <a:buSzPts val="1000"/>
              <a:buChar char="●"/>
            </a:pPr>
            <a:r>
              <a:rPr lang="en" sz="1000">
                <a:solidFill>
                  <a:schemeClr val="dk1"/>
                </a:solidFill>
              </a:rPr>
              <a:t>Some functions extend to Quick Action bar</a:t>
            </a:r>
            <a:endParaRPr sz="1000">
              <a:solidFill>
                <a:schemeClr val="dk1"/>
              </a:solidFill>
            </a:endParaRPr>
          </a:p>
          <a:p>
            <a:pPr indent="-292100" lvl="0" marL="457200" rtl="0" algn="l">
              <a:lnSpc>
                <a:spcPct val="150000"/>
              </a:lnSpc>
              <a:spcBef>
                <a:spcPts val="1000"/>
              </a:spcBef>
              <a:spcAft>
                <a:spcPts val="1000"/>
              </a:spcAft>
              <a:buClr>
                <a:schemeClr val="dk1"/>
              </a:buClr>
              <a:buSzPts val="1000"/>
              <a:buChar char="●"/>
            </a:pPr>
            <a:r>
              <a:rPr lang="en" sz="1000">
                <a:solidFill>
                  <a:schemeClr val="dk1"/>
                </a:solidFill>
              </a:rPr>
              <a:t>Can be accessed in flight as needed</a:t>
            </a:r>
            <a:endParaRPr sz="1000">
              <a:solidFill>
                <a:schemeClr val="dk1"/>
              </a:solidFill>
            </a:endParaRPr>
          </a:p>
        </p:txBody>
      </p:sp>
      <p:grpSp>
        <p:nvGrpSpPr>
          <p:cNvPr id="1662" name="Google Shape;1662;p201"/>
          <p:cNvGrpSpPr/>
          <p:nvPr/>
        </p:nvGrpSpPr>
        <p:grpSpPr>
          <a:xfrm>
            <a:off x="5498051" y="1837944"/>
            <a:ext cx="2194800" cy="2390100"/>
            <a:chOff x="5498051" y="1837950"/>
            <a:chExt cx="2194800" cy="2390100"/>
          </a:xfrm>
        </p:grpSpPr>
        <p:pic>
          <p:nvPicPr>
            <p:cNvPr id="1663" name="Google Shape;1663;p201"/>
            <p:cNvPicPr preferRelativeResize="0"/>
            <p:nvPr/>
          </p:nvPicPr>
          <p:blipFill rotWithShape="1">
            <a:blip r:embed="rId3">
              <a:alphaModFix/>
            </a:blip>
            <a:srcRect b="0" l="0" r="57609" t="0"/>
            <a:stretch/>
          </p:blipFill>
          <p:spPr>
            <a:xfrm>
              <a:off x="5498051" y="1837950"/>
              <a:ext cx="2194800" cy="2390100"/>
            </a:xfrm>
            <a:prstGeom prst="roundRect">
              <a:avLst>
                <a:gd fmla="val 3096" name="adj"/>
              </a:avLst>
            </a:prstGeom>
            <a:noFill/>
            <a:ln>
              <a:noFill/>
            </a:ln>
          </p:spPr>
        </p:pic>
        <p:pic>
          <p:nvPicPr>
            <p:cNvPr id="1664" name="Google Shape;1664;p201"/>
            <p:cNvPicPr preferRelativeResize="0"/>
            <p:nvPr/>
          </p:nvPicPr>
          <p:blipFill rotWithShape="1">
            <a:blip r:embed="rId3">
              <a:alphaModFix/>
            </a:blip>
            <a:srcRect b="58669" l="21033" r="71452" t="31848"/>
            <a:stretch/>
          </p:blipFill>
          <p:spPr>
            <a:xfrm>
              <a:off x="7025975" y="2610500"/>
              <a:ext cx="389100" cy="226500"/>
            </a:xfrm>
            <a:prstGeom prst="roundRect">
              <a:avLst>
                <a:gd fmla="val 3096" name="adj"/>
              </a:avLst>
            </a:prstGeom>
            <a:noFill/>
            <a:ln>
              <a:noFill/>
            </a:ln>
          </p:spPr>
        </p:pic>
      </p:gr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68" name="Shape 1668"/>
        <p:cNvGrpSpPr/>
        <p:nvPr/>
      </p:nvGrpSpPr>
      <p:grpSpPr>
        <a:xfrm>
          <a:off x="0" y="0"/>
          <a:ext cx="0" cy="0"/>
          <a:chOff x="0" y="0"/>
          <a:chExt cx="0" cy="0"/>
        </a:xfrm>
      </p:grpSpPr>
      <p:sp>
        <p:nvSpPr>
          <p:cNvPr id="1669" name="Google Shape;1669;p202"/>
          <p:cNvSpPr txBox="1"/>
          <p:nvPr>
            <p:ph idx="1" type="subTitle"/>
          </p:nvPr>
        </p:nvSpPr>
        <p:spPr>
          <a:xfrm>
            <a:off x="952300" y="210275"/>
            <a:ext cx="2903700" cy="123000"/>
          </a:xfrm>
          <a:prstGeom prst="rect">
            <a:avLst/>
          </a:prstGeom>
        </p:spPr>
        <p:txBody>
          <a:bodyPr anchorCtr="0" anchor="ctr" bIns="0" lIns="0" spcFirstLastPara="1" rIns="0" wrap="square" tIns="0">
            <a:normAutofit/>
          </a:bodyPr>
          <a:lstStyle/>
          <a:p>
            <a:pPr indent="0" lvl="0" marL="0" rtl="0" algn="l">
              <a:spcBef>
                <a:spcPts val="0"/>
              </a:spcBef>
              <a:spcAft>
                <a:spcPts val="0"/>
              </a:spcAft>
              <a:buClr>
                <a:schemeClr val="dk1"/>
              </a:buClr>
              <a:buSzPts val="600"/>
              <a:buFont typeface="Arial"/>
              <a:buNone/>
            </a:pPr>
            <a:r>
              <a:rPr lang="en"/>
              <a:t>Flying Skydio X10D</a:t>
            </a:r>
            <a:endParaRPr/>
          </a:p>
        </p:txBody>
      </p:sp>
      <p:sp>
        <p:nvSpPr>
          <p:cNvPr id="1670" name="Google Shape;1670;p202"/>
          <p:cNvSpPr txBox="1"/>
          <p:nvPr>
            <p:ph type="title"/>
          </p:nvPr>
        </p:nvSpPr>
        <p:spPr>
          <a:xfrm>
            <a:off x="952198" y="1521550"/>
            <a:ext cx="5048100" cy="2113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Launching</a:t>
            </a:r>
            <a:endParaRPr>
              <a:latin typeface="Montserrat SemiBold"/>
              <a:ea typeface="Montserrat SemiBold"/>
              <a:cs typeface="Montserrat SemiBold"/>
              <a:sym typeface="Montserrat SemiBold"/>
            </a:endParaRPr>
          </a:p>
        </p:txBody>
      </p:sp>
      <p:sp>
        <p:nvSpPr>
          <p:cNvPr id="1671" name="Google Shape;1671;p202"/>
          <p:cNvSpPr txBox="1"/>
          <p:nvPr>
            <p:ph idx="4294967295" type="subTitle"/>
          </p:nvPr>
        </p:nvSpPr>
        <p:spPr>
          <a:xfrm>
            <a:off x="881651" y="1051600"/>
            <a:ext cx="2464200" cy="432000"/>
          </a:xfrm>
          <a:prstGeom prst="rect">
            <a:avLst/>
          </a:prstGeom>
        </p:spPr>
        <p:txBody>
          <a:bodyPr anchorCtr="0" anchor="ctr" bIns="91425" lIns="91425" spcFirstLastPara="1" rIns="91425" wrap="square" tIns="91425">
            <a:noAutofit/>
          </a:bodyPr>
          <a:lstStyle/>
          <a:p>
            <a:pPr indent="0" lvl="0" marL="0" rtl="0" algn="l">
              <a:spcBef>
                <a:spcPts val="0"/>
              </a:spcBef>
              <a:spcAft>
                <a:spcPts val="1200"/>
              </a:spcAft>
              <a:buNone/>
            </a:pPr>
            <a:r>
              <a:rPr lang="en" sz="4800">
                <a:solidFill>
                  <a:schemeClr val="accent1"/>
                </a:solidFill>
                <a:latin typeface="Montserrat Thin"/>
                <a:ea typeface="Montserrat Thin"/>
                <a:cs typeface="Montserrat Thin"/>
                <a:sym typeface="Montserrat Thin"/>
              </a:rPr>
              <a:t>02</a:t>
            </a:r>
            <a:endParaRPr sz="4800">
              <a:solidFill>
                <a:schemeClr val="accent1"/>
              </a:solidFill>
              <a:latin typeface="Montserrat Thin"/>
              <a:ea typeface="Montserrat Thin"/>
              <a:cs typeface="Montserrat Thin"/>
              <a:sym typeface="Montserrat Thin"/>
            </a:endParaRPr>
          </a:p>
        </p:txBody>
      </p: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75" name="Shape 1675"/>
        <p:cNvGrpSpPr/>
        <p:nvPr/>
      </p:nvGrpSpPr>
      <p:grpSpPr>
        <a:xfrm>
          <a:off x="0" y="0"/>
          <a:ext cx="0" cy="0"/>
          <a:chOff x="0" y="0"/>
          <a:chExt cx="0" cy="0"/>
        </a:xfrm>
      </p:grpSpPr>
      <p:sp>
        <p:nvSpPr>
          <p:cNvPr id="1676" name="Google Shape;1676;p203"/>
          <p:cNvSpPr txBox="1"/>
          <p:nvPr>
            <p:ph type="ctrTitle"/>
          </p:nvPr>
        </p:nvSpPr>
        <p:spPr>
          <a:xfrm>
            <a:off x="950976" y="923544"/>
            <a:ext cx="7428600" cy="916800"/>
          </a:xfrm>
          <a:prstGeom prst="rect">
            <a:avLst/>
          </a:prstGeom>
        </p:spPr>
        <p:txBody>
          <a:bodyPr anchorCtr="0" anchor="t" bIns="45725" lIns="0" spcFirstLastPara="1" rIns="45725" wrap="square" tIns="91425">
            <a:noAutofit/>
          </a:bodyPr>
          <a:lstStyle/>
          <a:p>
            <a:pPr indent="0" lvl="0" marL="0" rtl="0" algn="l">
              <a:spcBef>
                <a:spcPts val="0"/>
              </a:spcBef>
              <a:spcAft>
                <a:spcPts val="0"/>
              </a:spcAft>
              <a:buNone/>
            </a:pPr>
            <a:r>
              <a:rPr lang="en"/>
              <a:t>Launching |</a:t>
            </a:r>
            <a:r>
              <a:rPr b="0" lang="en"/>
              <a:t> Ground Launching</a:t>
            </a:r>
            <a:endParaRPr b="0"/>
          </a:p>
        </p:txBody>
      </p:sp>
      <p:sp>
        <p:nvSpPr>
          <p:cNvPr id="1677" name="Google Shape;1677;p203"/>
          <p:cNvSpPr txBox="1"/>
          <p:nvPr>
            <p:ph idx="9" type="subTitle"/>
          </p:nvPr>
        </p:nvSpPr>
        <p:spPr>
          <a:xfrm>
            <a:off x="952300" y="210275"/>
            <a:ext cx="2903700" cy="123000"/>
          </a:xfrm>
          <a:prstGeom prst="rect">
            <a:avLst/>
          </a:prstGeom>
        </p:spPr>
        <p:txBody>
          <a:bodyPr anchorCtr="0" anchor="ctr" bIns="0" lIns="0" spcFirstLastPara="1" rIns="0" wrap="square" tIns="0">
            <a:noAutofit/>
          </a:bodyPr>
          <a:lstStyle/>
          <a:p>
            <a:pPr indent="0" lvl="0" marL="0" rtl="0" algn="l">
              <a:spcBef>
                <a:spcPts val="0"/>
              </a:spcBef>
              <a:spcAft>
                <a:spcPts val="0"/>
              </a:spcAft>
              <a:buNone/>
            </a:pPr>
            <a:r>
              <a:rPr lang="en"/>
              <a:t>Flying Skydio X10D</a:t>
            </a:r>
            <a:endParaRPr/>
          </a:p>
        </p:txBody>
      </p:sp>
      <p:sp>
        <p:nvSpPr>
          <p:cNvPr id="1678" name="Google Shape;1678;p203"/>
          <p:cNvSpPr txBox="1"/>
          <p:nvPr>
            <p:ph idx="1" type="body"/>
          </p:nvPr>
        </p:nvSpPr>
        <p:spPr>
          <a:xfrm>
            <a:off x="950975" y="1837950"/>
            <a:ext cx="4011900" cy="2238000"/>
          </a:xfrm>
          <a:prstGeom prst="rect">
            <a:avLst/>
          </a:prstGeom>
        </p:spPr>
        <p:txBody>
          <a:bodyPr anchorCtr="0" anchor="t" bIns="91425" lIns="91425" spcFirstLastPara="1" rIns="91425" wrap="square" tIns="91425">
            <a:noAutofit/>
          </a:bodyPr>
          <a:lstStyle/>
          <a:p>
            <a:pPr indent="-292100" lvl="0" marL="457200" rtl="0" algn="l">
              <a:lnSpc>
                <a:spcPct val="150000"/>
              </a:lnSpc>
              <a:spcBef>
                <a:spcPts val="0"/>
              </a:spcBef>
              <a:spcAft>
                <a:spcPts val="0"/>
              </a:spcAft>
              <a:buClr>
                <a:schemeClr val="dk1"/>
              </a:buClr>
              <a:buSzPts val="1000"/>
              <a:buChar char="●"/>
            </a:pPr>
            <a:r>
              <a:rPr lang="en" sz="1000">
                <a:solidFill>
                  <a:schemeClr val="dk1"/>
                </a:solidFill>
              </a:rPr>
              <a:t>Clear a launch area around and above the X10D</a:t>
            </a:r>
            <a:endParaRPr sz="1000">
              <a:solidFill>
                <a:schemeClr val="dk1"/>
              </a:solidFill>
            </a:endParaRPr>
          </a:p>
          <a:p>
            <a:pPr indent="-292100" lvl="0" marL="457200" rtl="0" algn="l">
              <a:lnSpc>
                <a:spcPct val="150000"/>
              </a:lnSpc>
              <a:spcBef>
                <a:spcPts val="1000"/>
              </a:spcBef>
              <a:spcAft>
                <a:spcPts val="0"/>
              </a:spcAft>
              <a:buClr>
                <a:schemeClr val="dk1"/>
              </a:buClr>
              <a:buSzPts val="1000"/>
              <a:buChar char="●"/>
            </a:pPr>
            <a:r>
              <a:rPr lang="en" sz="1000">
                <a:solidFill>
                  <a:schemeClr val="dk1"/>
                </a:solidFill>
              </a:rPr>
              <a:t>Ensure aircraft is level and propellers are unobstructed</a:t>
            </a:r>
            <a:endParaRPr sz="1000">
              <a:solidFill>
                <a:schemeClr val="dk1"/>
              </a:solidFill>
            </a:endParaRPr>
          </a:p>
          <a:p>
            <a:pPr indent="-292100" lvl="0" marL="457200" rtl="0" algn="l">
              <a:lnSpc>
                <a:spcPct val="150000"/>
              </a:lnSpc>
              <a:spcBef>
                <a:spcPts val="1000"/>
              </a:spcBef>
              <a:spcAft>
                <a:spcPts val="0"/>
              </a:spcAft>
              <a:buClr>
                <a:schemeClr val="dk1"/>
              </a:buClr>
              <a:buSzPts val="1000"/>
              <a:buChar char="●"/>
            </a:pPr>
            <a:r>
              <a:rPr lang="en" sz="1000">
                <a:solidFill>
                  <a:schemeClr val="dk1"/>
                </a:solidFill>
              </a:rPr>
              <a:t>Press and hold the Launch button or use the launch slider</a:t>
            </a:r>
            <a:endParaRPr sz="1000">
              <a:solidFill>
                <a:schemeClr val="dk1"/>
              </a:solidFill>
            </a:endParaRPr>
          </a:p>
          <a:p>
            <a:pPr indent="-292100" lvl="0" marL="457200" rtl="0" algn="l">
              <a:lnSpc>
                <a:spcPct val="150000"/>
              </a:lnSpc>
              <a:spcBef>
                <a:spcPts val="1000"/>
              </a:spcBef>
              <a:spcAft>
                <a:spcPts val="0"/>
              </a:spcAft>
              <a:buClr>
                <a:schemeClr val="dk1"/>
              </a:buClr>
              <a:buSzPts val="1000"/>
              <a:buChar char="●"/>
            </a:pPr>
            <a:r>
              <a:rPr lang="en" sz="1000">
                <a:solidFill>
                  <a:schemeClr val="dk1"/>
                </a:solidFill>
              </a:rPr>
              <a:t>X10D climbs to 10ft and rotates 360° to calibrate the IMU</a:t>
            </a:r>
            <a:endParaRPr sz="1000">
              <a:solidFill>
                <a:schemeClr val="dk1"/>
              </a:solidFill>
            </a:endParaRPr>
          </a:p>
          <a:p>
            <a:pPr indent="-292100" lvl="0" marL="457200" rtl="0" algn="l">
              <a:lnSpc>
                <a:spcPct val="150000"/>
              </a:lnSpc>
              <a:spcBef>
                <a:spcPts val="1000"/>
              </a:spcBef>
              <a:spcAft>
                <a:spcPts val="0"/>
              </a:spcAft>
              <a:buClr>
                <a:schemeClr val="dk1"/>
              </a:buClr>
              <a:buSzPts val="1000"/>
              <a:buChar char="●"/>
            </a:pPr>
            <a:r>
              <a:rPr lang="en" sz="1000">
                <a:solidFill>
                  <a:schemeClr val="dk1"/>
                </a:solidFill>
              </a:rPr>
              <a:t>Can set launch height to 3 ft</a:t>
            </a:r>
            <a:endParaRPr sz="1000">
              <a:solidFill>
                <a:schemeClr val="dk1"/>
              </a:solidFill>
            </a:endParaRPr>
          </a:p>
          <a:p>
            <a:pPr indent="-292100" lvl="0" marL="457200" rtl="0" algn="l">
              <a:lnSpc>
                <a:spcPct val="150000"/>
              </a:lnSpc>
              <a:spcBef>
                <a:spcPts val="1000"/>
              </a:spcBef>
              <a:spcAft>
                <a:spcPts val="1000"/>
              </a:spcAft>
              <a:buClr>
                <a:schemeClr val="dk1"/>
              </a:buClr>
              <a:buSzPts val="1000"/>
              <a:buChar char="●"/>
            </a:pPr>
            <a:r>
              <a:rPr lang="en" sz="1000">
                <a:solidFill>
                  <a:schemeClr val="dk1"/>
                </a:solidFill>
              </a:rPr>
              <a:t>Cancel at any time before the X10D lifts off</a:t>
            </a:r>
            <a:endParaRPr sz="1000">
              <a:solidFill>
                <a:schemeClr val="dk1"/>
              </a:solidFill>
            </a:endParaRPr>
          </a:p>
        </p:txBody>
      </p:sp>
      <p:pic>
        <p:nvPicPr>
          <p:cNvPr id="1679" name="Google Shape;1679;p203"/>
          <p:cNvPicPr preferRelativeResize="0"/>
          <p:nvPr/>
        </p:nvPicPr>
        <p:blipFill rotWithShape="1">
          <a:blip r:embed="rId3">
            <a:alphaModFix/>
          </a:blip>
          <a:srcRect b="0" l="0" r="0" t="0"/>
          <a:stretch/>
        </p:blipFill>
        <p:spPr>
          <a:xfrm>
            <a:off x="5005800" y="1837950"/>
            <a:ext cx="3912600" cy="1805400"/>
          </a:xfrm>
          <a:prstGeom prst="roundRect">
            <a:avLst>
              <a:gd fmla="val 4065" name="adj"/>
            </a:avLst>
          </a:prstGeom>
          <a:noFill/>
          <a:ln>
            <a:noFill/>
          </a:ln>
        </p:spPr>
      </p:pic>
      <p:sp>
        <p:nvSpPr>
          <p:cNvPr id="1680" name="Google Shape;1680;p203"/>
          <p:cNvSpPr/>
          <p:nvPr/>
        </p:nvSpPr>
        <p:spPr>
          <a:xfrm>
            <a:off x="7487025" y="3352050"/>
            <a:ext cx="1079700" cy="291300"/>
          </a:xfrm>
          <a:prstGeom prst="roundRect">
            <a:avLst>
              <a:gd fmla="val 16667" name="adj"/>
            </a:avLst>
          </a:prstGeom>
          <a:noFill/>
          <a:ln cap="flat" cmpd="sng" w="38100">
            <a:solidFill>
              <a:schemeClr val="accent1"/>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84" name="Shape 1684"/>
        <p:cNvGrpSpPr/>
        <p:nvPr/>
      </p:nvGrpSpPr>
      <p:grpSpPr>
        <a:xfrm>
          <a:off x="0" y="0"/>
          <a:ext cx="0" cy="0"/>
          <a:chOff x="0" y="0"/>
          <a:chExt cx="0" cy="0"/>
        </a:xfrm>
      </p:grpSpPr>
      <p:sp>
        <p:nvSpPr>
          <p:cNvPr id="1685" name="Google Shape;1685;p204"/>
          <p:cNvSpPr txBox="1"/>
          <p:nvPr>
            <p:ph type="ctrTitle"/>
          </p:nvPr>
        </p:nvSpPr>
        <p:spPr>
          <a:xfrm>
            <a:off x="950976" y="923544"/>
            <a:ext cx="7428600" cy="916800"/>
          </a:xfrm>
          <a:prstGeom prst="rect">
            <a:avLst/>
          </a:prstGeom>
        </p:spPr>
        <p:txBody>
          <a:bodyPr anchorCtr="0" anchor="t" bIns="45725" lIns="0" spcFirstLastPara="1" rIns="45725" wrap="square" tIns="91425">
            <a:noAutofit/>
          </a:bodyPr>
          <a:lstStyle/>
          <a:p>
            <a:pPr indent="0" lvl="0" marL="0" rtl="0" algn="l">
              <a:spcBef>
                <a:spcPts val="0"/>
              </a:spcBef>
              <a:spcAft>
                <a:spcPts val="0"/>
              </a:spcAft>
              <a:buNone/>
            </a:pPr>
            <a:r>
              <a:rPr lang="en"/>
              <a:t>Launching</a:t>
            </a:r>
            <a:r>
              <a:rPr lang="en"/>
              <a:t> |</a:t>
            </a:r>
            <a:r>
              <a:rPr b="0" lang="en"/>
              <a:t> Hand Launching</a:t>
            </a:r>
            <a:endParaRPr b="0"/>
          </a:p>
        </p:txBody>
      </p:sp>
      <p:sp>
        <p:nvSpPr>
          <p:cNvPr id="1686" name="Google Shape;1686;p204"/>
          <p:cNvSpPr txBox="1"/>
          <p:nvPr>
            <p:ph idx="9" type="subTitle"/>
          </p:nvPr>
        </p:nvSpPr>
        <p:spPr>
          <a:xfrm>
            <a:off x="952300" y="210275"/>
            <a:ext cx="2903700" cy="123000"/>
          </a:xfrm>
          <a:prstGeom prst="rect">
            <a:avLst/>
          </a:prstGeom>
        </p:spPr>
        <p:txBody>
          <a:bodyPr anchorCtr="0" anchor="ctr" bIns="0" lIns="0" spcFirstLastPara="1" rIns="0" wrap="square" tIns="0">
            <a:noAutofit/>
          </a:bodyPr>
          <a:lstStyle/>
          <a:p>
            <a:pPr indent="0" lvl="0" marL="0" rtl="0" algn="l">
              <a:spcBef>
                <a:spcPts val="0"/>
              </a:spcBef>
              <a:spcAft>
                <a:spcPts val="0"/>
              </a:spcAft>
              <a:buNone/>
            </a:pPr>
            <a:r>
              <a:rPr lang="en"/>
              <a:t>Flying Skydio X10D</a:t>
            </a:r>
            <a:endParaRPr/>
          </a:p>
        </p:txBody>
      </p:sp>
      <p:sp>
        <p:nvSpPr>
          <p:cNvPr id="1687" name="Google Shape;1687;p204"/>
          <p:cNvSpPr txBox="1"/>
          <p:nvPr>
            <p:ph idx="1" type="body"/>
          </p:nvPr>
        </p:nvSpPr>
        <p:spPr>
          <a:xfrm>
            <a:off x="950975" y="1837950"/>
            <a:ext cx="4278300" cy="2460300"/>
          </a:xfrm>
          <a:prstGeom prst="rect">
            <a:avLst/>
          </a:prstGeom>
        </p:spPr>
        <p:txBody>
          <a:bodyPr anchorCtr="0" anchor="t" bIns="91425" lIns="91425" spcFirstLastPara="1" rIns="91425" wrap="square" tIns="91425">
            <a:noAutofit/>
          </a:bodyPr>
          <a:lstStyle/>
          <a:p>
            <a:pPr indent="-292100" lvl="0" marL="457200" rtl="0" algn="l">
              <a:lnSpc>
                <a:spcPct val="150000"/>
              </a:lnSpc>
              <a:spcBef>
                <a:spcPts val="0"/>
              </a:spcBef>
              <a:spcAft>
                <a:spcPts val="0"/>
              </a:spcAft>
              <a:buClr>
                <a:schemeClr val="dk1"/>
              </a:buClr>
              <a:buSzPts val="1000"/>
              <a:buChar char="●"/>
            </a:pPr>
            <a:r>
              <a:rPr lang="en" sz="1000">
                <a:solidFill>
                  <a:schemeClr val="dk1"/>
                </a:solidFill>
              </a:rPr>
              <a:t>Clear area around and above the X10D</a:t>
            </a:r>
            <a:endParaRPr sz="1000">
              <a:solidFill>
                <a:schemeClr val="dk1"/>
              </a:solidFill>
            </a:endParaRPr>
          </a:p>
          <a:p>
            <a:pPr indent="-292100" lvl="0" marL="457200" rtl="0" algn="l">
              <a:lnSpc>
                <a:spcPct val="150000"/>
              </a:lnSpc>
              <a:spcBef>
                <a:spcPts val="1000"/>
              </a:spcBef>
              <a:spcAft>
                <a:spcPts val="0"/>
              </a:spcAft>
              <a:buClr>
                <a:schemeClr val="dk1"/>
              </a:buClr>
              <a:buSzPts val="1000"/>
              <a:buChar char="●"/>
            </a:pPr>
            <a:r>
              <a:rPr lang="en" sz="1000">
                <a:solidFill>
                  <a:schemeClr val="dk1"/>
                </a:solidFill>
              </a:rPr>
              <a:t>Turn your back to the wind</a:t>
            </a:r>
            <a:endParaRPr sz="1000">
              <a:solidFill>
                <a:schemeClr val="dk1"/>
              </a:solidFill>
            </a:endParaRPr>
          </a:p>
          <a:p>
            <a:pPr indent="-292100" lvl="0" marL="457200" rtl="0" algn="l">
              <a:lnSpc>
                <a:spcPct val="150000"/>
              </a:lnSpc>
              <a:spcBef>
                <a:spcPts val="1000"/>
              </a:spcBef>
              <a:spcAft>
                <a:spcPts val="0"/>
              </a:spcAft>
              <a:buClr>
                <a:schemeClr val="dk1"/>
              </a:buClr>
              <a:buSzPts val="1000"/>
              <a:buChar char="●"/>
            </a:pPr>
            <a:r>
              <a:rPr lang="en" sz="1000">
                <a:solidFill>
                  <a:schemeClr val="dk1"/>
                </a:solidFill>
              </a:rPr>
              <a:t>Extend your arm shoulder level or above</a:t>
            </a:r>
            <a:endParaRPr sz="1000">
              <a:solidFill>
                <a:schemeClr val="dk1"/>
              </a:solidFill>
            </a:endParaRPr>
          </a:p>
          <a:p>
            <a:pPr indent="-292100" lvl="0" marL="457200" rtl="0" algn="l">
              <a:lnSpc>
                <a:spcPct val="150000"/>
              </a:lnSpc>
              <a:spcBef>
                <a:spcPts val="1000"/>
              </a:spcBef>
              <a:spcAft>
                <a:spcPts val="0"/>
              </a:spcAft>
              <a:buClr>
                <a:schemeClr val="dk1"/>
              </a:buClr>
              <a:buSzPts val="1000"/>
              <a:buChar char="●"/>
            </a:pPr>
            <a:r>
              <a:rPr lang="en" sz="1000">
                <a:solidFill>
                  <a:schemeClr val="dk1"/>
                </a:solidFill>
              </a:rPr>
              <a:t>Launch using controller or battery button (quick launch)</a:t>
            </a:r>
            <a:endParaRPr sz="1000">
              <a:solidFill>
                <a:schemeClr val="dk1"/>
              </a:solidFill>
            </a:endParaRPr>
          </a:p>
          <a:p>
            <a:pPr indent="-292100" lvl="0" marL="457200" rtl="0" algn="l">
              <a:lnSpc>
                <a:spcPct val="150000"/>
              </a:lnSpc>
              <a:spcBef>
                <a:spcPts val="1000"/>
              </a:spcBef>
              <a:spcAft>
                <a:spcPts val="0"/>
              </a:spcAft>
              <a:buClr>
                <a:schemeClr val="dk1"/>
              </a:buClr>
              <a:buSzPts val="1000"/>
              <a:buChar char="●"/>
            </a:pPr>
            <a:r>
              <a:rPr lang="en" sz="1000">
                <a:solidFill>
                  <a:schemeClr val="dk1"/>
                </a:solidFill>
              </a:rPr>
              <a:t>X10D climbs to 10 ft and rotates 360°</a:t>
            </a:r>
            <a:endParaRPr sz="1000">
              <a:solidFill>
                <a:schemeClr val="dk1"/>
              </a:solidFill>
            </a:endParaRPr>
          </a:p>
          <a:p>
            <a:pPr indent="-292100" lvl="0" marL="457200" rtl="0" algn="l">
              <a:lnSpc>
                <a:spcPct val="150000"/>
              </a:lnSpc>
              <a:spcBef>
                <a:spcPts val="1000"/>
              </a:spcBef>
              <a:spcAft>
                <a:spcPts val="0"/>
              </a:spcAft>
              <a:buClr>
                <a:schemeClr val="dk1"/>
              </a:buClr>
              <a:buSzPts val="1000"/>
              <a:buChar char="●"/>
            </a:pPr>
            <a:r>
              <a:rPr lang="en" sz="1000">
                <a:solidFill>
                  <a:schemeClr val="dk1"/>
                </a:solidFill>
              </a:rPr>
              <a:t>Slowly release as X10 starts to leave your hand</a:t>
            </a:r>
            <a:endParaRPr sz="1000">
              <a:solidFill>
                <a:schemeClr val="dk1"/>
              </a:solidFill>
            </a:endParaRPr>
          </a:p>
          <a:p>
            <a:pPr indent="-292100" lvl="0" marL="457200" rtl="0" algn="l">
              <a:lnSpc>
                <a:spcPct val="150000"/>
              </a:lnSpc>
              <a:spcBef>
                <a:spcPts val="1000"/>
              </a:spcBef>
              <a:spcAft>
                <a:spcPts val="1000"/>
              </a:spcAft>
              <a:buClr>
                <a:schemeClr val="dk1"/>
              </a:buClr>
              <a:buSzPts val="1000"/>
              <a:buChar char="●"/>
            </a:pPr>
            <a:r>
              <a:rPr lang="en" sz="1000">
                <a:solidFill>
                  <a:schemeClr val="dk1"/>
                </a:solidFill>
              </a:rPr>
              <a:t>Do not push or toss the aircraft</a:t>
            </a:r>
            <a:endParaRPr sz="1000">
              <a:solidFill>
                <a:schemeClr val="dk1"/>
              </a:solidFill>
            </a:endParaRPr>
          </a:p>
        </p:txBody>
      </p:sp>
      <p:pic>
        <p:nvPicPr>
          <p:cNvPr id="1688" name="Google Shape;1688;p204"/>
          <p:cNvPicPr preferRelativeResize="0"/>
          <p:nvPr/>
        </p:nvPicPr>
        <p:blipFill>
          <a:blip r:embed="rId3">
            <a:alphaModFix/>
          </a:blip>
          <a:stretch>
            <a:fillRect/>
          </a:stretch>
        </p:blipFill>
        <p:spPr>
          <a:xfrm>
            <a:off x="5229150" y="1840344"/>
            <a:ext cx="3621900" cy="1709700"/>
          </a:xfrm>
          <a:prstGeom prst="roundRect">
            <a:avLst>
              <a:gd fmla="val 3158" name="adj"/>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43" name="Shape 1443"/>
        <p:cNvGrpSpPr/>
        <p:nvPr/>
      </p:nvGrpSpPr>
      <p:grpSpPr>
        <a:xfrm>
          <a:off x="0" y="0"/>
          <a:ext cx="0" cy="0"/>
          <a:chOff x="0" y="0"/>
          <a:chExt cx="0" cy="0"/>
        </a:xfrm>
      </p:grpSpPr>
      <p:sp>
        <p:nvSpPr>
          <p:cNvPr id="1444" name="Google Shape;1444;p178"/>
          <p:cNvSpPr txBox="1"/>
          <p:nvPr>
            <p:ph idx="1" type="subTitle"/>
          </p:nvPr>
        </p:nvSpPr>
        <p:spPr>
          <a:xfrm>
            <a:off x="952300" y="210275"/>
            <a:ext cx="2903700" cy="123000"/>
          </a:xfrm>
          <a:prstGeom prst="rect">
            <a:avLst/>
          </a:prstGeom>
        </p:spPr>
        <p:txBody>
          <a:bodyPr anchorCtr="0" anchor="ctr" bIns="0" lIns="0" spcFirstLastPara="1" rIns="0" wrap="square" tIns="0">
            <a:normAutofit/>
          </a:bodyPr>
          <a:lstStyle/>
          <a:p>
            <a:pPr indent="0" lvl="0" marL="0" rtl="0" algn="l">
              <a:spcBef>
                <a:spcPts val="0"/>
              </a:spcBef>
              <a:spcAft>
                <a:spcPts val="0"/>
              </a:spcAft>
              <a:buClr>
                <a:schemeClr val="dk1"/>
              </a:buClr>
              <a:buSzPts val="600"/>
              <a:buFont typeface="Arial"/>
              <a:buNone/>
            </a:pPr>
            <a:r>
              <a:rPr lang="en"/>
              <a:t>Flying Skydio X10D</a:t>
            </a:r>
            <a:endParaRPr/>
          </a:p>
        </p:txBody>
      </p:sp>
      <p:sp>
        <p:nvSpPr>
          <p:cNvPr id="1445" name="Google Shape;1445;p178"/>
          <p:cNvSpPr txBox="1"/>
          <p:nvPr>
            <p:ph type="title"/>
          </p:nvPr>
        </p:nvSpPr>
        <p:spPr>
          <a:xfrm>
            <a:off x="952198" y="1521550"/>
            <a:ext cx="5048100" cy="2113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Global </a:t>
            </a:r>
            <a:endParaRPr/>
          </a:p>
          <a:p>
            <a:pPr indent="0" lvl="0" marL="0" rtl="0" algn="l">
              <a:spcBef>
                <a:spcPts val="0"/>
              </a:spcBef>
              <a:spcAft>
                <a:spcPts val="0"/>
              </a:spcAft>
              <a:buNone/>
            </a:pPr>
            <a:r>
              <a:rPr lang="en"/>
              <a:t>Settings</a:t>
            </a:r>
            <a:endParaRPr>
              <a:latin typeface="Montserrat SemiBold"/>
              <a:ea typeface="Montserrat SemiBold"/>
              <a:cs typeface="Montserrat SemiBold"/>
              <a:sym typeface="Montserrat SemiBold"/>
            </a:endParaRPr>
          </a:p>
        </p:txBody>
      </p:sp>
      <p:sp>
        <p:nvSpPr>
          <p:cNvPr id="1446" name="Google Shape;1446;p178"/>
          <p:cNvSpPr txBox="1"/>
          <p:nvPr>
            <p:ph idx="4294967295" type="subTitle"/>
          </p:nvPr>
        </p:nvSpPr>
        <p:spPr>
          <a:xfrm>
            <a:off x="881651" y="1051600"/>
            <a:ext cx="2464200" cy="432000"/>
          </a:xfrm>
          <a:prstGeom prst="rect">
            <a:avLst/>
          </a:prstGeom>
        </p:spPr>
        <p:txBody>
          <a:bodyPr anchorCtr="0" anchor="ctr" bIns="91425" lIns="91425" spcFirstLastPara="1" rIns="91425" wrap="square" tIns="91425">
            <a:noAutofit/>
          </a:bodyPr>
          <a:lstStyle/>
          <a:p>
            <a:pPr indent="0" lvl="0" marL="0" rtl="0" algn="l">
              <a:spcBef>
                <a:spcPts val="0"/>
              </a:spcBef>
              <a:spcAft>
                <a:spcPts val="1200"/>
              </a:spcAft>
              <a:buNone/>
            </a:pPr>
            <a:r>
              <a:rPr lang="en" sz="4800">
                <a:solidFill>
                  <a:schemeClr val="accent1"/>
                </a:solidFill>
                <a:latin typeface="Montserrat Thin"/>
                <a:ea typeface="Montserrat Thin"/>
                <a:cs typeface="Montserrat Thin"/>
                <a:sym typeface="Montserrat Thin"/>
              </a:rPr>
              <a:t>01</a:t>
            </a:r>
            <a:endParaRPr sz="4800">
              <a:solidFill>
                <a:schemeClr val="accent1"/>
              </a:solidFill>
              <a:latin typeface="Montserrat Thin"/>
              <a:ea typeface="Montserrat Thin"/>
              <a:cs typeface="Montserrat Thin"/>
              <a:sym typeface="Montserrat Thin"/>
            </a:endParaRPr>
          </a:p>
        </p:txBody>
      </p:sp>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92" name="Shape 1692"/>
        <p:cNvGrpSpPr/>
        <p:nvPr/>
      </p:nvGrpSpPr>
      <p:grpSpPr>
        <a:xfrm>
          <a:off x="0" y="0"/>
          <a:ext cx="0" cy="0"/>
          <a:chOff x="0" y="0"/>
          <a:chExt cx="0" cy="0"/>
        </a:xfrm>
      </p:grpSpPr>
      <p:sp>
        <p:nvSpPr>
          <p:cNvPr id="1693" name="Google Shape;1693;p205"/>
          <p:cNvSpPr txBox="1"/>
          <p:nvPr>
            <p:ph idx="1" type="subTitle"/>
          </p:nvPr>
        </p:nvSpPr>
        <p:spPr>
          <a:xfrm>
            <a:off x="952300" y="210275"/>
            <a:ext cx="2903700" cy="123000"/>
          </a:xfrm>
          <a:prstGeom prst="rect">
            <a:avLst/>
          </a:prstGeom>
        </p:spPr>
        <p:txBody>
          <a:bodyPr anchorCtr="0" anchor="ctr" bIns="0" lIns="0" spcFirstLastPara="1" rIns="0" wrap="square" tIns="0">
            <a:normAutofit/>
          </a:bodyPr>
          <a:lstStyle/>
          <a:p>
            <a:pPr indent="0" lvl="0" marL="0" rtl="0" algn="l">
              <a:spcBef>
                <a:spcPts val="0"/>
              </a:spcBef>
              <a:spcAft>
                <a:spcPts val="0"/>
              </a:spcAft>
              <a:buClr>
                <a:schemeClr val="dk1"/>
              </a:buClr>
              <a:buSzPts val="600"/>
              <a:buFont typeface="Arial"/>
              <a:buNone/>
            </a:pPr>
            <a:r>
              <a:rPr lang="en"/>
              <a:t>Flying Skydio X10D</a:t>
            </a:r>
            <a:endParaRPr/>
          </a:p>
        </p:txBody>
      </p:sp>
      <p:sp>
        <p:nvSpPr>
          <p:cNvPr id="1694" name="Google Shape;1694;p205"/>
          <p:cNvSpPr txBox="1"/>
          <p:nvPr>
            <p:ph type="title"/>
          </p:nvPr>
        </p:nvSpPr>
        <p:spPr>
          <a:xfrm>
            <a:off x="952198" y="1521550"/>
            <a:ext cx="5048100" cy="2113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Skydio </a:t>
            </a:r>
            <a:endParaRPr/>
          </a:p>
          <a:p>
            <a:pPr indent="0" lvl="0" marL="0" rtl="0" algn="l">
              <a:spcBef>
                <a:spcPts val="0"/>
              </a:spcBef>
              <a:spcAft>
                <a:spcPts val="0"/>
              </a:spcAft>
              <a:buNone/>
            </a:pPr>
            <a:r>
              <a:rPr lang="en"/>
              <a:t>Flight Deck</a:t>
            </a:r>
            <a:endParaRPr>
              <a:latin typeface="Montserrat SemiBold"/>
              <a:ea typeface="Montserrat SemiBold"/>
              <a:cs typeface="Montserrat SemiBold"/>
              <a:sym typeface="Montserrat SemiBold"/>
            </a:endParaRPr>
          </a:p>
        </p:txBody>
      </p:sp>
      <p:sp>
        <p:nvSpPr>
          <p:cNvPr id="1695" name="Google Shape;1695;p205"/>
          <p:cNvSpPr txBox="1"/>
          <p:nvPr>
            <p:ph idx="4294967295" type="subTitle"/>
          </p:nvPr>
        </p:nvSpPr>
        <p:spPr>
          <a:xfrm>
            <a:off x="881651" y="1051600"/>
            <a:ext cx="2464200" cy="432000"/>
          </a:xfrm>
          <a:prstGeom prst="rect">
            <a:avLst/>
          </a:prstGeom>
        </p:spPr>
        <p:txBody>
          <a:bodyPr anchorCtr="0" anchor="ctr" bIns="91425" lIns="91425" spcFirstLastPara="1" rIns="91425" wrap="square" tIns="91425">
            <a:noAutofit/>
          </a:bodyPr>
          <a:lstStyle/>
          <a:p>
            <a:pPr indent="0" lvl="0" marL="0" rtl="0" algn="l">
              <a:spcBef>
                <a:spcPts val="0"/>
              </a:spcBef>
              <a:spcAft>
                <a:spcPts val="1200"/>
              </a:spcAft>
              <a:buNone/>
            </a:pPr>
            <a:r>
              <a:rPr lang="en" sz="4800">
                <a:solidFill>
                  <a:schemeClr val="accent1"/>
                </a:solidFill>
                <a:latin typeface="Montserrat Thin"/>
                <a:ea typeface="Montserrat Thin"/>
                <a:cs typeface="Montserrat Thin"/>
                <a:sym typeface="Montserrat Thin"/>
              </a:rPr>
              <a:t>03</a:t>
            </a:r>
            <a:endParaRPr sz="4800">
              <a:solidFill>
                <a:schemeClr val="accent1"/>
              </a:solidFill>
              <a:latin typeface="Montserrat Thin"/>
              <a:ea typeface="Montserrat Thin"/>
              <a:cs typeface="Montserrat Thin"/>
              <a:sym typeface="Montserrat Thin"/>
            </a:endParaRPr>
          </a:p>
        </p:txBody>
      </p:sp>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99" name="Shape 1699"/>
        <p:cNvGrpSpPr/>
        <p:nvPr/>
      </p:nvGrpSpPr>
      <p:grpSpPr>
        <a:xfrm>
          <a:off x="0" y="0"/>
          <a:ext cx="0" cy="0"/>
          <a:chOff x="0" y="0"/>
          <a:chExt cx="0" cy="0"/>
        </a:xfrm>
      </p:grpSpPr>
      <p:sp>
        <p:nvSpPr>
          <p:cNvPr id="1700" name="Google Shape;1700;p206"/>
          <p:cNvSpPr txBox="1"/>
          <p:nvPr>
            <p:ph idx="1" type="subTitle"/>
          </p:nvPr>
        </p:nvSpPr>
        <p:spPr>
          <a:xfrm>
            <a:off x="952300" y="210275"/>
            <a:ext cx="2903700" cy="123000"/>
          </a:xfrm>
          <a:prstGeom prst="rect">
            <a:avLst/>
          </a:prstGeom>
        </p:spPr>
        <p:txBody>
          <a:bodyPr anchorCtr="0" anchor="ctr" bIns="0" lIns="0" spcFirstLastPara="1" rIns="0" wrap="square" tIns="0">
            <a:noAutofit/>
          </a:bodyPr>
          <a:lstStyle/>
          <a:p>
            <a:pPr indent="0" lvl="0" marL="0" rtl="0" algn="l">
              <a:spcBef>
                <a:spcPts val="0"/>
              </a:spcBef>
              <a:spcAft>
                <a:spcPts val="0"/>
              </a:spcAft>
              <a:buClr>
                <a:schemeClr val="dk1"/>
              </a:buClr>
              <a:buSzPts val="600"/>
              <a:buFont typeface="Arial"/>
              <a:buNone/>
            </a:pPr>
            <a:r>
              <a:rPr lang="en"/>
              <a:t>Flying Skydio X10D</a:t>
            </a:r>
            <a:endParaRPr/>
          </a:p>
        </p:txBody>
      </p:sp>
      <p:sp>
        <p:nvSpPr>
          <p:cNvPr id="1701" name="Google Shape;1701;p206"/>
          <p:cNvSpPr txBox="1"/>
          <p:nvPr>
            <p:ph idx="4294967295" type="ctrTitle"/>
          </p:nvPr>
        </p:nvSpPr>
        <p:spPr>
          <a:xfrm>
            <a:off x="950976" y="923544"/>
            <a:ext cx="7426200" cy="916800"/>
          </a:xfrm>
          <a:prstGeom prst="rect">
            <a:avLst/>
          </a:prstGeom>
        </p:spPr>
        <p:txBody>
          <a:bodyPr anchorCtr="0" anchor="t" bIns="91425" lIns="0" spcFirstLastPara="1" rIns="91425" wrap="square" tIns="91425">
            <a:noAutofit/>
          </a:bodyPr>
          <a:lstStyle/>
          <a:p>
            <a:pPr indent="0" lvl="0" marL="0" rtl="0" algn="l">
              <a:spcBef>
                <a:spcPts val="0"/>
              </a:spcBef>
              <a:spcAft>
                <a:spcPts val="0"/>
              </a:spcAft>
              <a:buNone/>
            </a:pPr>
            <a:r>
              <a:rPr lang="en"/>
              <a:t>Skydio Flight Deck | </a:t>
            </a:r>
            <a:r>
              <a:rPr b="0" lang="en"/>
              <a:t>Single Layout</a:t>
            </a:r>
            <a:endParaRPr b="0"/>
          </a:p>
        </p:txBody>
      </p:sp>
      <p:pic>
        <p:nvPicPr>
          <p:cNvPr id="1702" name="Google Shape;1702;p206"/>
          <p:cNvPicPr preferRelativeResize="0"/>
          <p:nvPr/>
        </p:nvPicPr>
        <p:blipFill rotWithShape="1">
          <a:blip r:embed="rId3">
            <a:alphaModFix/>
          </a:blip>
          <a:srcRect b="0" l="0" r="0" t="0"/>
          <a:stretch/>
        </p:blipFill>
        <p:spPr>
          <a:xfrm>
            <a:off x="1712475" y="2014278"/>
            <a:ext cx="5719200" cy="2638800"/>
          </a:xfrm>
          <a:prstGeom prst="roundRect">
            <a:avLst>
              <a:gd fmla="val 10032" name="adj"/>
            </a:avLst>
          </a:prstGeom>
          <a:noFill/>
          <a:ln>
            <a:noFill/>
          </a:ln>
        </p:spPr>
      </p:pic>
      <p:cxnSp>
        <p:nvCxnSpPr>
          <p:cNvPr id="1703" name="Google Shape;1703;p206"/>
          <p:cNvCxnSpPr/>
          <p:nvPr/>
        </p:nvCxnSpPr>
        <p:spPr>
          <a:xfrm>
            <a:off x="4094700" y="1792700"/>
            <a:ext cx="0" cy="256200"/>
          </a:xfrm>
          <a:prstGeom prst="straightConnector1">
            <a:avLst/>
          </a:prstGeom>
          <a:noFill/>
          <a:ln cap="flat" cmpd="sng" w="19050">
            <a:solidFill>
              <a:schemeClr val="accent1"/>
            </a:solidFill>
            <a:prstDash val="solid"/>
            <a:round/>
            <a:headEnd len="med" w="med" type="none"/>
            <a:tailEnd len="med" w="med" type="none"/>
          </a:ln>
          <a:effectLst>
            <a:outerShdw blurRad="57150" rotWithShape="0" algn="bl" dir="5400000" dist="19050">
              <a:srgbClr val="000000">
                <a:alpha val="50000"/>
              </a:srgbClr>
            </a:outerShdw>
          </a:effectLst>
        </p:spPr>
      </p:cxnSp>
      <p:cxnSp>
        <p:nvCxnSpPr>
          <p:cNvPr id="1704" name="Google Shape;1704;p206"/>
          <p:cNvCxnSpPr/>
          <p:nvPr/>
        </p:nvCxnSpPr>
        <p:spPr>
          <a:xfrm>
            <a:off x="2716023" y="1792700"/>
            <a:ext cx="0" cy="256200"/>
          </a:xfrm>
          <a:prstGeom prst="straightConnector1">
            <a:avLst/>
          </a:prstGeom>
          <a:noFill/>
          <a:ln cap="flat" cmpd="sng" w="19050">
            <a:solidFill>
              <a:schemeClr val="accent1"/>
            </a:solidFill>
            <a:prstDash val="solid"/>
            <a:round/>
            <a:headEnd len="med" w="med" type="none"/>
            <a:tailEnd len="med" w="med" type="none"/>
          </a:ln>
          <a:effectLst>
            <a:outerShdw blurRad="57150" rotWithShape="0" algn="bl" dir="5400000" dist="19050">
              <a:srgbClr val="000000">
                <a:alpha val="50000"/>
              </a:srgbClr>
            </a:outerShdw>
          </a:effectLst>
        </p:spPr>
      </p:cxnSp>
      <p:cxnSp>
        <p:nvCxnSpPr>
          <p:cNvPr id="1705" name="Google Shape;1705;p206"/>
          <p:cNvCxnSpPr/>
          <p:nvPr/>
        </p:nvCxnSpPr>
        <p:spPr>
          <a:xfrm rot="10800000">
            <a:off x="1543000" y="2244000"/>
            <a:ext cx="771300" cy="0"/>
          </a:xfrm>
          <a:prstGeom prst="straightConnector1">
            <a:avLst/>
          </a:prstGeom>
          <a:noFill/>
          <a:ln cap="flat" cmpd="sng" w="19050">
            <a:solidFill>
              <a:schemeClr val="accent1"/>
            </a:solidFill>
            <a:prstDash val="solid"/>
            <a:round/>
            <a:headEnd len="med" w="med" type="none"/>
            <a:tailEnd len="med" w="med" type="none"/>
          </a:ln>
          <a:effectLst>
            <a:outerShdw blurRad="57150" rotWithShape="0" algn="bl" dir="5400000" dist="19050">
              <a:srgbClr val="000000">
                <a:alpha val="50000"/>
              </a:srgbClr>
            </a:outerShdw>
          </a:effectLst>
        </p:spPr>
      </p:cxnSp>
      <p:sp>
        <p:nvSpPr>
          <p:cNvPr id="1706" name="Google Shape;1706;p206"/>
          <p:cNvSpPr/>
          <p:nvPr/>
        </p:nvSpPr>
        <p:spPr>
          <a:xfrm>
            <a:off x="2245900" y="3488250"/>
            <a:ext cx="1248600" cy="1141500"/>
          </a:xfrm>
          <a:prstGeom prst="roundRect">
            <a:avLst>
              <a:gd fmla="val 4226" name="adj"/>
            </a:avLst>
          </a:prstGeom>
          <a:noFill/>
          <a:ln cap="flat" cmpd="sng" w="19050">
            <a:solidFill>
              <a:schemeClr val="accent1"/>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Montserrat Medium"/>
              <a:ea typeface="Montserrat Medium"/>
              <a:cs typeface="Montserrat Medium"/>
              <a:sym typeface="Montserrat Medium"/>
            </a:endParaRPr>
          </a:p>
        </p:txBody>
      </p:sp>
      <p:sp>
        <p:nvSpPr>
          <p:cNvPr id="1707" name="Google Shape;1707;p206"/>
          <p:cNvSpPr txBox="1"/>
          <p:nvPr/>
        </p:nvSpPr>
        <p:spPr>
          <a:xfrm>
            <a:off x="2041025" y="1573400"/>
            <a:ext cx="1350000" cy="2193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1000">
                <a:solidFill>
                  <a:schemeClr val="dk1"/>
                </a:solidFill>
                <a:latin typeface="Montserrat Medium"/>
                <a:ea typeface="Montserrat Medium"/>
                <a:cs typeface="Montserrat Medium"/>
                <a:sym typeface="Montserrat Medium"/>
              </a:rPr>
              <a:t>Signal Strength</a:t>
            </a:r>
            <a:endParaRPr sz="1000">
              <a:solidFill>
                <a:schemeClr val="dk1"/>
              </a:solidFill>
              <a:latin typeface="Montserrat Medium"/>
              <a:ea typeface="Montserrat Medium"/>
              <a:cs typeface="Montserrat Medium"/>
              <a:sym typeface="Montserrat Medium"/>
            </a:endParaRPr>
          </a:p>
        </p:txBody>
      </p:sp>
      <p:sp>
        <p:nvSpPr>
          <p:cNvPr id="1708" name="Google Shape;1708;p206"/>
          <p:cNvSpPr txBox="1"/>
          <p:nvPr/>
        </p:nvSpPr>
        <p:spPr>
          <a:xfrm>
            <a:off x="3419700" y="1573400"/>
            <a:ext cx="1350000" cy="2193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1000">
                <a:solidFill>
                  <a:schemeClr val="dk1"/>
                </a:solidFill>
                <a:latin typeface="Montserrat Medium"/>
                <a:ea typeface="Montserrat Medium"/>
                <a:cs typeface="Montserrat Medium"/>
                <a:sym typeface="Montserrat Medium"/>
              </a:rPr>
              <a:t>Telemetry</a:t>
            </a:r>
            <a:endParaRPr sz="1000">
              <a:solidFill>
                <a:schemeClr val="dk1"/>
              </a:solidFill>
              <a:latin typeface="Montserrat Medium"/>
              <a:ea typeface="Montserrat Medium"/>
              <a:cs typeface="Montserrat Medium"/>
              <a:sym typeface="Montserrat Medium"/>
            </a:endParaRPr>
          </a:p>
        </p:txBody>
      </p:sp>
      <p:sp>
        <p:nvSpPr>
          <p:cNvPr id="1709" name="Google Shape;1709;p206"/>
          <p:cNvSpPr txBox="1"/>
          <p:nvPr/>
        </p:nvSpPr>
        <p:spPr>
          <a:xfrm>
            <a:off x="211650" y="2134350"/>
            <a:ext cx="1350000" cy="219300"/>
          </a:xfrm>
          <a:prstGeom prst="rect">
            <a:avLst/>
          </a:prstGeom>
          <a:noFill/>
          <a:ln>
            <a:noFill/>
          </a:ln>
        </p:spPr>
        <p:txBody>
          <a:bodyPr anchorCtr="0" anchor="ctr" bIns="91425" lIns="91425" spcFirstLastPara="1" rIns="91425" wrap="square" tIns="91425">
            <a:noAutofit/>
          </a:bodyPr>
          <a:lstStyle/>
          <a:p>
            <a:pPr indent="0" lvl="0" marL="0" rtl="0" algn="r">
              <a:spcBef>
                <a:spcPts val="0"/>
              </a:spcBef>
              <a:spcAft>
                <a:spcPts val="0"/>
              </a:spcAft>
              <a:buNone/>
            </a:pPr>
            <a:r>
              <a:rPr lang="en" sz="1000">
                <a:solidFill>
                  <a:schemeClr val="dk1"/>
                </a:solidFill>
                <a:latin typeface="Montserrat Medium"/>
                <a:ea typeface="Montserrat Medium"/>
                <a:cs typeface="Montserrat Medium"/>
                <a:sym typeface="Montserrat Medium"/>
              </a:rPr>
              <a:t>Battery Life</a:t>
            </a:r>
            <a:endParaRPr sz="1000">
              <a:solidFill>
                <a:schemeClr val="dk1"/>
              </a:solidFill>
              <a:latin typeface="Montserrat Medium"/>
              <a:ea typeface="Montserrat Medium"/>
              <a:cs typeface="Montserrat Medium"/>
              <a:sym typeface="Montserrat Medium"/>
            </a:endParaRPr>
          </a:p>
        </p:txBody>
      </p:sp>
      <p:cxnSp>
        <p:nvCxnSpPr>
          <p:cNvPr id="1710" name="Google Shape;1710;p206"/>
          <p:cNvCxnSpPr/>
          <p:nvPr/>
        </p:nvCxnSpPr>
        <p:spPr>
          <a:xfrm>
            <a:off x="2870475" y="4594200"/>
            <a:ext cx="0" cy="228000"/>
          </a:xfrm>
          <a:prstGeom prst="straightConnector1">
            <a:avLst/>
          </a:prstGeom>
          <a:noFill/>
          <a:ln cap="flat" cmpd="sng" w="19050">
            <a:solidFill>
              <a:schemeClr val="accent1"/>
            </a:solidFill>
            <a:prstDash val="solid"/>
            <a:round/>
            <a:headEnd len="med" w="med" type="none"/>
            <a:tailEnd len="med" w="med" type="none"/>
          </a:ln>
          <a:effectLst>
            <a:outerShdw blurRad="57150" rotWithShape="0" algn="bl" dir="5400000" dist="19050">
              <a:srgbClr val="000000">
                <a:alpha val="50000"/>
              </a:srgbClr>
            </a:outerShdw>
          </a:effectLst>
        </p:spPr>
      </p:cxnSp>
      <p:sp>
        <p:nvSpPr>
          <p:cNvPr id="1711" name="Google Shape;1711;p206"/>
          <p:cNvSpPr txBox="1"/>
          <p:nvPr/>
        </p:nvSpPr>
        <p:spPr>
          <a:xfrm>
            <a:off x="2209075" y="4798600"/>
            <a:ext cx="1350000" cy="2193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1000">
                <a:solidFill>
                  <a:schemeClr val="dk1"/>
                </a:solidFill>
                <a:latin typeface="Montserrat Medium"/>
                <a:ea typeface="Montserrat Medium"/>
                <a:cs typeface="Montserrat Medium"/>
                <a:sym typeface="Montserrat Medium"/>
              </a:rPr>
              <a:t>Picture in Picture</a:t>
            </a:r>
            <a:endParaRPr sz="1000">
              <a:solidFill>
                <a:schemeClr val="dk1"/>
              </a:solidFill>
              <a:latin typeface="Montserrat Medium"/>
              <a:ea typeface="Montserrat Medium"/>
              <a:cs typeface="Montserrat Medium"/>
              <a:sym typeface="Montserrat Medium"/>
            </a:endParaRPr>
          </a:p>
        </p:txBody>
      </p:sp>
      <p:sp>
        <p:nvSpPr>
          <p:cNvPr id="1712" name="Google Shape;1712;p206"/>
          <p:cNvSpPr/>
          <p:nvPr/>
        </p:nvSpPr>
        <p:spPr>
          <a:xfrm>
            <a:off x="6512925" y="2712850"/>
            <a:ext cx="393300" cy="1271400"/>
          </a:xfrm>
          <a:prstGeom prst="roundRect">
            <a:avLst>
              <a:gd fmla="val 4226" name="adj"/>
            </a:avLst>
          </a:prstGeom>
          <a:noFill/>
          <a:ln cap="flat" cmpd="sng" w="19050">
            <a:solidFill>
              <a:schemeClr val="accent1"/>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Montserrat Medium"/>
              <a:ea typeface="Montserrat Medium"/>
              <a:cs typeface="Montserrat Medium"/>
              <a:sym typeface="Montserrat Medium"/>
            </a:endParaRPr>
          </a:p>
        </p:txBody>
      </p:sp>
      <p:cxnSp>
        <p:nvCxnSpPr>
          <p:cNvPr id="1713" name="Google Shape;1713;p206"/>
          <p:cNvCxnSpPr/>
          <p:nvPr/>
        </p:nvCxnSpPr>
        <p:spPr>
          <a:xfrm rot="10800000">
            <a:off x="6906225" y="2841050"/>
            <a:ext cx="771300" cy="0"/>
          </a:xfrm>
          <a:prstGeom prst="straightConnector1">
            <a:avLst/>
          </a:prstGeom>
          <a:noFill/>
          <a:ln cap="flat" cmpd="sng" w="19050">
            <a:solidFill>
              <a:schemeClr val="accent1"/>
            </a:solidFill>
            <a:prstDash val="solid"/>
            <a:round/>
            <a:headEnd len="med" w="med" type="none"/>
            <a:tailEnd len="med" w="med" type="none"/>
          </a:ln>
          <a:effectLst>
            <a:outerShdw blurRad="57150" rotWithShape="0" algn="bl" dir="5400000" dist="19050">
              <a:srgbClr val="000000">
                <a:alpha val="50000"/>
              </a:srgbClr>
            </a:outerShdw>
          </a:effectLst>
        </p:spPr>
      </p:cxnSp>
      <p:sp>
        <p:nvSpPr>
          <p:cNvPr id="1714" name="Google Shape;1714;p206"/>
          <p:cNvSpPr txBox="1"/>
          <p:nvPr/>
        </p:nvSpPr>
        <p:spPr>
          <a:xfrm>
            <a:off x="7683775" y="2731400"/>
            <a:ext cx="1248600" cy="219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sz="1000">
                <a:solidFill>
                  <a:schemeClr val="dk1"/>
                </a:solidFill>
                <a:latin typeface="Montserrat Medium"/>
                <a:ea typeface="Montserrat Medium"/>
                <a:cs typeface="Montserrat Medium"/>
                <a:sym typeface="Montserrat Medium"/>
              </a:rPr>
              <a:t>Zoom and Focus widgets</a:t>
            </a:r>
            <a:endParaRPr sz="1000">
              <a:solidFill>
                <a:schemeClr val="dk1"/>
              </a:solidFill>
              <a:latin typeface="Montserrat Medium"/>
              <a:ea typeface="Montserrat Medium"/>
              <a:cs typeface="Montserrat Medium"/>
              <a:sym typeface="Montserrat Medium"/>
            </a:endParaRPr>
          </a:p>
        </p:txBody>
      </p:sp>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18" name="Shape 1718"/>
        <p:cNvGrpSpPr/>
        <p:nvPr/>
      </p:nvGrpSpPr>
      <p:grpSpPr>
        <a:xfrm>
          <a:off x="0" y="0"/>
          <a:ext cx="0" cy="0"/>
          <a:chOff x="0" y="0"/>
          <a:chExt cx="0" cy="0"/>
        </a:xfrm>
      </p:grpSpPr>
      <p:sp>
        <p:nvSpPr>
          <p:cNvPr id="1719" name="Google Shape;1719;p207"/>
          <p:cNvSpPr txBox="1"/>
          <p:nvPr>
            <p:ph idx="1" type="subTitle"/>
          </p:nvPr>
        </p:nvSpPr>
        <p:spPr>
          <a:xfrm>
            <a:off x="952300" y="210275"/>
            <a:ext cx="2903700" cy="123000"/>
          </a:xfrm>
          <a:prstGeom prst="rect">
            <a:avLst/>
          </a:prstGeom>
        </p:spPr>
        <p:txBody>
          <a:bodyPr anchorCtr="0" anchor="ctr" bIns="0" lIns="0" spcFirstLastPara="1" rIns="0" wrap="square" tIns="0">
            <a:noAutofit/>
          </a:bodyPr>
          <a:lstStyle/>
          <a:p>
            <a:pPr indent="0" lvl="0" marL="0" rtl="0" algn="l">
              <a:spcBef>
                <a:spcPts val="0"/>
              </a:spcBef>
              <a:spcAft>
                <a:spcPts val="0"/>
              </a:spcAft>
              <a:buClr>
                <a:schemeClr val="dk1"/>
              </a:buClr>
              <a:buSzPts val="600"/>
              <a:buFont typeface="Arial"/>
              <a:buNone/>
            </a:pPr>
            <a:r>
              <a:rPr lang="en"/>
              <a:t>Flying Skydio X10D</a:t>
            </a:r>
            <a:endParaRPr/>
          </a:p>
        </p:txBody>
      </p:sp>
      <p:sp>
        <p:nvSpPr>
          <p:cNvPr id="1720" name="Google Shape;1720;p207"/>
          <p:cNvSpPr txBox="1"/>
          <p:nvPr>
            <p:ph idx="4294967295" type="ctrTitle"/>
          </p:nvPr>
        </p:nvSpPr>
        <p:spPr>
          <a:xfrm>
            <a:off x="950976" y="923544"/>
            <a:ext cx="7426200" cy="916800"/>
          </a:xfrm>
          <a:prstGeom prst="rect">
            <a:avLst/>
          </a:prstGeom>
        </p:spPr>
        <p:txBody>
          <a:bodyPr anchorCtr="0" anchor="t" bIns="91425" lIns="0" spcFirstLastPara="1" rIns="91425" wrap="square" tIns="91425">
            <a:noAutofit/>
          </a:bodyPr>
          <a:lstStyle/>
          <a:p>
            <a:pPr indent="0" lvl="0" marL="0" rtl="0" algn="l">
              <a:spcBef>
                <a:spcPts val="0"/>
              </a:spcBef>
              <a:spcAft>
                <a:spcPts val="0"/>
              </a:spcAft>
              <a:buNone/>
            </a:pPr>
            <a:r>
              <a:rPr lang="en"/>
              <a:t>Skydio Flight Deck</a:t>
            </a:r>
            <a:r>
              <a:rPr lang="en"/>
              <a:t> | </a:t>
            </a:r>
            <a:r>
              <a:rPr b="0" lang="en"/>
              <a:t>Split Layout</a:t>
            </a:r>
            <a:endParaRPr b="0"/>
          </a:p>
        </p:txBody>
      </p:sp>
      <p:pic>
        <p:nvPicPr>
          <p:cNvPr id="1721" name="Google Shape;1721;p207"/>
          <p:cNvPicPr preferRelativeResize="0"/>
          <p:nvPr/>
        </p:nvPicPr>
        <p:blipFill>
          <a:blip r:embed="rId3">
            <a:alphaModFix/>
          </a:blip>
          <a:stretch>
            <a:fillRect/>
          </a:stretch>
        </p:blipFill>
        <p:spPr>
          <a:xfrm>
            <a:off x="1707118" y="2014275"/>
            <a:ext cx="5744100" cy="2651100"/>
          </a:xfrm>
          <a:prstGeom prst="roundRect">
            <a:avLst>
              <a:gd fmla="val 8725" name="adj"/>
            </a:avLst>
          </a:prstGeom>
          <a:noFill/>
          <a:ln>
            <a:noFill/>
          </a:ln>
        </p:spPr>
      </p:pic>
      <p:sp>
        <p:nvSpPr>
          <p:cNvPr id="1722" name="Google Shape;1722;p207"/>
          <p:cNvSpPr/>
          <p:nvPr/>
        </p:nvSpPr>
        <p:spPr>
          <a:xfrm>
            <a:off x="4501225" y="3220700"/>
            <a:ext cx="154200" cy="268800"/>
          </a:xfrm>
          <a:prstGeom prst="roundRect">
            <a:avLst>
              <a:gd fmla="val 16667" name="adj"/>
            </a:avLst>
          </a:prstGeom>
          <a:noFill/>
          <a:ln cap="flat" cmpd="sng" w="19050">
            <a:solidFill>
              <a:schemeClr val="accent1"/>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Montserrat Medium"/>
              <a:ea typeface="Montserrat Medium"/>
              <a:cs typeface="Montserrat Medium"/>
              <a:sym typeface="Montserrat Medium"/>
            </a:endParaRPr>
          </a:p>
        </p:txBody>
      </p:sp>
      <p:cxnSp>
        <p:nvCxnSpPr>
          <p:cNvPr id="1723" name="Google Shape;1723;p207"/>
          <p:cNvCxnSpPr>
            <a:stCxn id="1722" idx="0"/>
          </p:cNvCxnSpPr>
          <p:nvPr/>
        </p:nvCxnSpPr>
        <p:spPr>
          <a:xfrm rot="10800000">
            <a:off x="4578325" y="1904300"/>
            <a:ext cx="0" cy="1316400"/>
          </a:xfrm>
          <a:prstGeom prst="straightConnector1">
            <a:avLst/>
          </a:prstGeom>
          <a:noFill/>
          <a:ln cap="flat" cmpd="sng" w="19050">
            <a:solidFill>
              <a:schemeClr val="accent1"/>
            </a:solidFill>
            <a:prstDash val="solid"/>
            <a:round/>
            <a:headEnd len="med" w="med" type="none"/>
            <a:tailEnd len="med" w="med" type="none"/>
          </a:ln>
          <a:effectLst>
            <a:outerShdw blurRad="57150" rotWithShape="0" algn="bl" dir="5400000" dist="19050">
              <a:srgbClr val="000000">
                <a:alpha val="50000"/>
              </a:srgbClr>
            </a:outerShdw>
          </a:effectLst>
        </p:spPr>
      </p:cxnSp>
      <p:sp>
        <p:nvSpPr>
          <p:cNvPr id="1724" name="Google Shape;1724;p207"/>
          <p:cNvSpPr txBox="1"/>
          <p:nvPr/>
        </p:nvSpPr>
        <p:spPr>
          <a:xfrm>
            <a:off x="3904175" y="1685000"/>
            <a:ext cx="1350000" cy="2193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1000">
                <a:solidFill>
                  <a:schemeClr val="dk1"/>
                </a:solidFill>
                <a:latin typeface="Montserrat Medium"/>
                <a:ea typeface="Montserrat Medium"/>
                <a:cs typeface="Montserrat Medium"/>
                <a:sym typeface="Montserrat Medium"/>
              </a:rPr>
              <a:t>Window Resize</a:t>
            </a:r>
            <a:endParaRPr sz="1000">
              <a:solidFill>
                <a:schemeClr val="dk1"/>
              </a:solidFill>
              <a:latin typeface="Montserrat Medium"/>
              <a:ea typeface="Montserrat Medium"/>
              <a:cs typeface="Montserrat Medium"/>
              <a:sym typeface="Montserrat Medium"/>
            </a:endParaRPr>
          </a:p>
        </p:txBody>
      </p:sp>
      <p:sp>
        <p:nvSpPr>
          <p:cNvPr id="1725" name="Google Shape;1725;p207"/>
          <p:cNvSpPr/>
          <p:nvPr/>
        </p:nvSpPr>
        <p:spPr>
          <a:xfrm>
            <a:off x="1732625" y="2335825"/>
            <a:ext cx="448200" cy="268800"/>
          </a:xfrm>
          <a:prstGeom prst="roundRect">
            <a:avLst>
              <a:gd fmla="val 16667" name="adj"/>
            </a:avLst>
          </a:prstGeom>
          <a:noFill/>
          <a:ln cap="flat" cmpd="sng" w="19050">
            <a:solidFill>
              <a:schemeClr val="accent1"/>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Montserrat Medium"/>
              <a:ea typeface="Montserrat Medium"/>
              <a:cs typeface="Montserrat Medium"/>
              <a:sym typeface="Montserrat Medium"/>
            </a:endParaRPr>
          </a:p>
        </p:txBody>
      </p:sp>
      <p:cxnSp>
        <p:nvCxnSpPr>
          <p:cNvPr id="1726" name="Google Shape;1726;p207"/>
          <p:cNvCxnSpPr/>
          <p:nvPr/>
        </p:nvCxnSpPr>
        <p:spPr>
          <a:xfrm flipH="1">
            <a:off x="1305425" y="2470225"/>
            <a:ext cx="427200" cy="4200"/>
          </a:xfrm>
          <a:prstGeom prst="straightConnector1">
            <a:avLst/>
          </a:prstGeom>
          <a:noFill/>
          <a:ln cap="flat" cmpd="sng" w="19050">
            <a:solidFill>
              <a:schemeClr val="accent1"/>
            </a:solidFill>
            <a:prstDash val="solid"/>
            <a:round/>
            <a:headEnd len="med" w="med" type="none"/>
            <a:tailEnd len="med" w="med" type="none"/>
          </a:ln>
          <a:effectLst>
            <a:outerShdw blurRad="57150" rotWithShape="0" algn="bl" dir="5400000" dist="19050">
              <a:srgbClr val="000000">
                <a:alpha val="50000"/>
              </a:srgbClr>
            </a:outerShdw>
          </a:effectLst>
        </p:spPr>
      </p:cxnSp>
      <p:sp>
        <p:nvSpPr>
          <p:cNvPr id="1727" name="Google Shape;1727;p207"/>
          <p:cNvSpPr txBox="1"/>
          <p:nvPr/>
        </p:nvSpPr>
        <p:spPr>
          <a:xfrm>
            <a:off x="385700" y="2362675"/>
            <a:ext cx="919500" cy="219300"/>
          </a:xfrm>
          <a:prstGeom prst="rect">
            <a:avLst/>
          </a:prstGeom>
          <a:noFill/>
          <a:ln>
            <a:noFill/>
          </a:ln>
        </p:spPr>
        <p:txBody>
          <a:bodyPr anchorCtr="0" anchor="ctr" bIns="91425" lIns="91425" spcFirstLastPara="1" rIns="91425" wrap="square" tIns="91425">
            <a:noAutofit/>
          </a:bodyPr>
          <a:lstStyle/>
          <a:p>
            <a:pPr indent="0" lvl="0" marL="0" rtl="0" algn="r">
              <a:spcBef>
                <a:spcPts val="0"/>
              </a:spcBef>
              <a:spcAft>
                <a:spcPts val="0"/>
              </a:spcAft>
              <a:buNone/>
            </a:pPr>
            <a:r>
              <a:rPr lang="en" sz="1000">
                <a:solidFill>
                  <a:schemeClr val="dk1"/>
                </a:solidFill>
                <a:latin typeface="Montserrat Medium"/>
                <a:ea typeface="Montserrat Medium"/>
                <a:cs typeface="Montserrat Medium"/>
                <a:sym typeface="Montserrat Medium"/>
              </a:rPr>
              <a:t>View Select</a:t>
            </a:r>
            <a:endParaRPr sz="1000">
              <a:solidFill>
                <a:schemeClr val="dk1"/>
              </a:solidFill>
              <a:latin typeface="Montserrat Medium"/>
              <a:ea typeface="Montserrat Medium"/>
              <a:cs typeface="Montserrat Medium"/>
              <a:sym typeface="Montserrat Medium"/>
            </a:endParaRPr>
          </a:p>
        </p:txBody>
      </p:sp>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31" name="Shape 1731"/>
        <p:cNvGrpSpPr/>
        <p:nvPr/>
      </p:nvGrpSpPr>
      <p:grpSpPr>
        <a:xfrm>
          <a:off x="0" y="0"/>
          <a:ext cx="0" cy="0"/>
          <a:chOff x="0" y="0"/>
          <a:chExt cx="0" cy="0"/>
        </a:xfrm>
      </p:grpSpPr>
      <p:sp>
        <p:nvSpPr>
          <p:cNvPr id="1732" name="Google Shape;1732;p208"/>
          <p:cNvSpPr txBox="1"/>
          <p:nvPr>
            <p:ph idx="1" type="subTitle"/>
          </p:nvPr>
        </p:nvSpPr>
        <p:spPr>
          <a:xfrm>
            <a:off x="952300" y="210275"/>
            <a:ext cx="2903700" cy="123000"/>
          </a:xfrm>
          <a:prstGeom prst="rect">
            <a:avLst/>
          </a:prstGeom>
        </p:spPr>
        <p:txBody>
          <a:bodyPr anchorCtr="0" anchor="ctr" bIns="0" lIns="0" spcFirstLastPara="1" rIns="0" wrap="square" tIns="0">
            <a:noAutofit/>
          </a:bodyPr>
          <a:lstStyle/>
          <a:p>
            <a:pPr indent="0" lvl="0" marL="0" rtl="0" algn="l">
              <a:spcBef>
                <a:spcPts val="0"/>
              </a:spcBef>
              <a:spcAft>
                <a:spcPts val="0"/>
              </a:spcAft>
              <a:buClr>
                <a:schemeClr val="dk1"/>
              </a:buClr>
              <a:buSzPts val="600"/>
              <a:buFont typeface="Arial"/>
              <a:buNone/>
            </a:pPr>
            <a:r>
              <a:rPr lang="en"/>
              <a:t>Flying Skydio X10D</a:t>
            </a:r>
            <a:endParaRPr/>
          </a:p>
        </p:txBody>
      </p:sp>
      <p:sp>
        <p:nvSpPr>
          <p:cNvPr id="1733" name="Google Shape;1733;p208"/>
          <p:cNvSpPr txBox="1"/>
          <p:nvPr>
            <p:ph idx="4294967295" type="ctrTitle"/>
          </p:nvPr>
        </p:nvSpPr>
        <p:spPr>
          <a:xfrm>
            <a:off x="950976" y="923544"/>
            <a:ext cx="7426200" cy="916800"/>
          </a:xfrm>
          <a:prstGeom prst="rect">
            <a:avLst/>
          </a:prstGeom>
        </p:spPr>
        <p:txBody>
          <a:bodyPr anchorCtr="0" anchor="t" bIns="91425" lIns="0" spcFirstLastPara="1" rIns="91425" wrap="square" tIns="91425">
            <a:noAutofit/>
          </a:bodyPr>
          <a:lstStyle/>
          <a:p>
            <a:pPr indent="0" lvl="0" marL="0" rtl="0" algn="l">
              <a:spcBef>
                <a:spcPts val="0"/>
              </a:spcBef>
              <a:spcAft>
                <a:spcPts val="0"/>
              </a:spcAft>
              <a:buNone/>
            </a:pPr>
            <a:r>
              <a:rPr lang="en"/>
              <a:t>Skydio Flight Deck</a:t>
            </a:r>
            <a:r>
              <a:rPr lang="en"/>
              <a:t> |</a:t>
            </a:r>
            <a:r>
              <a:rPr b="0" lang="en"/>
              <a:t> Grid Layout</a:t>
            </a:r>
            <a:endParaRPr b="0"/>
          </a:p>
        </p:txBody>
      </p:sp>
      <p:pic>
        <p:nvPicPr>
          <p:cNvPr id="1734" name="Google Shape;1734;p208"/>
          <p:cNvPicPr preferRelativeResize="0"/>
          <p:nvPr/>
        </p:nvPicPr>
        <p:blipFill>
          <a:blip r:embed="rId3">
            <a:alphaModFix/>
          </a:blip>
          <a:stretch>
            <a:fillRect/>
          </a:stretch>
        </p:blipFill>
        <p:spPr>
          <a:xfrm>
            <a:off x="1712476" y="2014275"/>
            <a:ext cx="5719050" cy="2638901"/>
          </a:xfrm>
          <a:prstGeom prst="rect">
            <a:avLst/>
          </a:prstGeom>
          <a:noFill/>
          <a:ln>
            <a:noFill/>
          </a:ln>
        </p:spPr>
      </p:pic>
      <p:sp>
        <p:nvSpPr>
          <p:cNvPr id="1735" name="Google Shape;1735;p208"/>
          <p:cNvSpPr/>
          <p:nvPr/>
        </p:nvSpPr>
        <p:spPr>
          <a:xfrm>
            <a:off x="2231675" y="2976250"/>
            <a:ext cx="490500" cy="306600"/>
          </a:xfrm>
          <a:prstGeom prst="roundRect">
            <a:avLst>
              <a:gd fmla="val 16667" name="adj"/>
            </a:avLst>
          </a:prstGeom>
          <a:noFill/>
          <a:ln cap="flat" cmpd="sng" w="19050">
            <a:solidFill>
              <a:schemeClr val="accent1"/>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Montserrat Medium"/>
              <a:ea typeface="Montserrat Medium"/>
              <a:cs typeface="Montserrat Medium"/>
              <a:sym typeface="Montserrat Medium"/>
            </a:endParaRPr>
          </a:p>
        </p:txBody>
      </p:sp>
      <p:cxnSp>
        <p:nvCxnSpPr>
          <p:cNvPr id="1736" name="Google Shape;1736;p208"/>
          <p:cNvCxnSpPr>
            <a:stCxn id="1735" idx="1"/>
          </p:cNvCxnSpPr>
          <p:nvPr/>
        </p:nvCxnSpPr>
        <p:spPr>
          <a:xfrm rot="10800000">
            <a:off x="1439075" y="3129550"/>
            <a:ext cx="792600" cy="0"/>
          </a:xfrm>
          <a:prstGeom prst="straightConnector1">
            <a:avLst/>
          </a:prstGeom>
          <a:noFill/>
          <a:ln cap="flat" cmpd="sng" w="19050">
            <a:solidFill>
              <a:schemeClr val="accent1"/>
            </a:solidFill>
            <a:prstDash val="solid"/>
            <a:round/>
            <a:headEnd len="med" w="med" type="none"/>
            <a:tailEnd len="med" w="med" type="none"/>
          </a:ln>
          <a:effectLst>
            <a:outerShdw blurRad="57150" rotWithShape="0" algn="bl" dir="5400000" dist="19050">
              <a:srgbClr val="000000">
                <a:alpha val="50000"/>
              </a:srgbClr>
            </a:outerShdw>
          </a:effectLst>
        </p:spPr>
      </p:cxnSp>
      <p:sp>
        <p:nvSpPr>
          <p:cNvPr id="1737" name="Google Shape;1737;p208"/>
          <p:cNvSpPr txBox="1"/>
          <p:nvPr/>
        </p:nvSpPr>
        <p:spPr>
          <a:xfrm>
            <a:off x="136325" y="3019000"/>
            <a:ext cx="1350000" cy="219300"/>
          </a:xfrm>
          <a:prstGeom prst="rect">
            <a:avLst/>
          </a:prstGeom>
          <a:noFill/>
          <a:ln>
            <a:noFill/>
          </a:ln>
        </p:spPr>
        <p:txBody>
          <a:bodyPr anchorCtr="0" anchor="ctr" bIns="91425" lIns="91425" spcFirstLastPara="1" rIns="91425" wrap="square" tIns="91425">
            <a:noAutofit/>
          </a:bodyPr>
          <a:lstStyle/>
          <a:p>
            <a:pPr indent="0" lvl="0" marL="0" rtl="0" algn="r">
              <a:spcBef>
                <a:spcPts val="0"/>
              </a:spcBef>
              <a:spcAft>
                <a:spcPts val="0"/>
              </a:spcAft>
              <a:buNone/>
            </a:pPr>
            <a:r>
              <a:rPr lang="en" sz="1000">
                <a:solidFill>
                  <a:schemeClr val="dk1"/>
                </a:solidFill>
                <a:latin typeface="Montserrat Medium"/>
                <a:ea typeface="Montserrat Medium"/>
                <a:cs typeface="Montserrat Medium"/>
                <a:sym typeface="Montserrat Medium"/>
              </a:rPr>
              <a:t>Display Select</a:t>
            </a:r>
            <a:endParaRPr sz="1000">
              <a:solidFill>
                <a:schemeClr val="dk1"/>
              </a:solidFill>
              <a:latin typeface="Montserrat Medium"/>
              <a:ea typeface="Montserrat Medium"/>
              <a:cs typeface="Montserrat Medium"/>
              <a:sym typeface="Montserrat Medium"/>
            </a:endParaRPr>
          </a:p>
        </p:txBody>
      </p:sp>
      <p:sp>
        <p:nvSpPr>
          <p:cNvPr id="1738" name="Google Shape;1738;p208"/>
          <p:cNvSpPr/>
          <p:nvPr/>
        </p:nvSpPr>
        <p:spPr>
          <a:xfrm>
            <a:off x="2278925" y="4335650"/>
            <a:ext cx="396300" cy="254700"/>
          </a:xfrm>
          <a:prstGeom prst="roundRect">
            <a:avLst>
              <a:gd fmla="val 16667" name="adj"/>
            </a:avLst>
          </a:prstGeom>
          <a:noFill/>
          <a:ln cap="flat" cmpd="sng" w="19050">
            <a:solidFill>
              <a:schemeClr val="accent1"/>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Montserrat Medium"/>
              <a:ea typeface="Montserrat Medium"/>
              <a:cs typeface="Montserrat Medium"/>
              <a:sym typeface="Montserrat Medium"/>
            </a:endParaRPr>
          </a:p>
        </p:txBody>
      </p:sp>
      <p:sp>
        <p:nvSpPr>
          <p:cNvPr id="1739" name="Google Shape;1739;p208"/>
          <p:cNvSpPr/>
          <p:nvPr/>
        </p:nvSpPr>
        <p:spPr>
          <a:xfrm>
            <a:off x="4655550" y="4335650"/>
            <a:ext cx="396300" cy="254700"/>
          </a:xfrm>
          <a:prstGeom prst="roundRect">
            <a:avLst>
              <a:gd fmla="val 16667" name="adj"/>
            </a:avLst>
          </a:prstGeom>
          <a:noFill/>
          <a:ln cap="flat" cmpd="sng" w="19050">
            <a:solidFill>
              <a:schemeClr val="accent1"/>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Montserrat Medium"/>
              <a:ea typeface="Montserrat Medium"/>
              <a:cs typeface="Montserrat Medium"/>
              <a:sym typeface="Montserrat Medium"/>
            </a:endParaRPr>
          </a:p>
        </p:txBody>
      </p:sp>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43" name="Shape 1743"/>
        <p:cNvGrpSpPr/>
        <p:nvPr/>
      </p:nvGrpSpPr>
      <p:grpSpPr>
        <a:xfrm>
          <a:off x="0" y="0"/>
          <a:ext cx="0" cy="0"/>
          <a:chOff x="0" y="0"/>
          <a:chExt cx="0" cy="0"/>
        </a:xfrm>
      </p:grpSpPr>
      <p:sp>
        <p:nvSpPr>
          <p:cNvPr id="1744" name="Google Shape;1744;p209"/>
          <p:cNvSpPr txBox="1"/>
          <p:nvPr>
            <p:ph type="ctrTitle"/>
          </p:nvPr>
        </p:nvSpPr>
        <p:spPr>
          <a:xfrm>
            <a:off x="952300" y="923200"/>
            <a:ext cx="7406400" cy="916800"/>
          </a:xfrm>
          <a:prstGeom prst="rect">
            <a:avLst/>
          </a:prstGeom>
        </p:spPr>
        <p:txBody>
          <a:bodyPr anchorCtr="0" anchor="t" bIns="91425" lIns="0" spcFirstLastPara="1" rIns="91425" wrap="square" tIns="91425">
            <a:noAutofit/>
          </a:bodyPr>
          <a:lstStyle/>
          <a:p>
            <a:pPr indent="0" lvl="0" marL="0" rtl="0" algn="l">
              <a:spcBef>
                <a:spcPts val="0"/>
              </a:spcBef>
              <a:spcAft>
                <a:spcPts val="0"/>
              </a:spcAft>
              <a:buNone/>
            </a:pPr>
            <a:r>
              <a:rPr lang="en"/>
              <a:t>Skydio Flight Deck |</a:t>
            </a:r>
            <a:r>
              <a:rPr b="0" lang="en"/>
              <a:t> Crosshair Coordinates</a:t>
            </a:r>
            <a:endParaRPr b="0"/>
          </a:p>
        </p:txBody>
      </p:sp>
      <p:sp>
        <p:nvSpPr>
          <p:cNvPr id="1745" name="Google Shape;1745;p209"/>
          <p:cNvSpPr txBox="1"/>
          <p:nvPr>
            <p:ph idx="3" type="subTitle"/>
          </p:nvPr>
        </p:nvSpPr>
        <p:spPr>
          <a:xfrm>
            <a:off x="952300" y="210275"/>
            <a:ext cx="2903700" cy="123000"/>
          </a:xfrm>
          <a:prstGeom prst="rect">
            <a:avLst/>
          </a:prstGeom>
        </p:spPr>
        <p:txBody>
          <a:bodyPr anchorCtr="0" anchor="ctr" bIns="0" lIns="0" spcFirstLastPara="1" rIns="0" wrap="square" tIns="0">
            <a:noAutofit/>
          </a:bodyPr>
          <a:lstStyle/>
          <a:p>
            <a:pPr indent="0" lvl="0" marL="0" rtl="0" algn="l">
              <a:spcBef>
                <a:spcPts val="0"/>
              </a:spcBef>
              <a:spcAft>
                <a:spcPts val="0"/>
              </a:spcAft>
              <a:buClr>
                <a:schemeClr val="dk1"/>
              </a:buClr>
              <a:buSzPts val="600"/>
              <a:buFont typeface="Arial"/>
              <a:buNone/>
            </a:pPr>
            <a:r>
              <a:rPr lang="en"/>
              <a:t>Flying Skydio X10D</a:t>
            </a:r>
            <a:endParaRPr/>
          </a:p>
        </p:txBody>
      </p:sp>
      <p:sp>
        <p:nvSpPr>
          <p:cNvPr id="1746" name="Google Shape;1746;p209"/>
          <p:cNvSpPr txBox="1"/>
          <p:nvPr>
            <p:ph idx="1" type="body"/>
          </p:nvPr>
        </p:nvSpPr>
        <p:spPr>
          <a:xfrm>
            <a:off x="950975" y="1837951"/>
            <a:ext cx="3678600" cy="2169300"/>
          </a:xfrm>
          <a:prstGeom prst="rect">
            <a:avLst/>
          </a:prstGeom>
        </p:spPr>
        <p:txBody>
          <a:bodyPr anchorCtr="0" anchor="t" bIns="91425" lIns="91425" spcFirstLastPara="1" rIns="91425" wrap="square" tIns="91425">
            <a:noAutofit/>
          </a:bodyPr>
          <a:lstStyle/>
          <a:p>
            <a:pPr indent="-292100" lvl="0" marL="457200" rtl="0" algn="l">
              <a:lnSpc>
                <a:spcPct val="150000"/>
              </a:lnSpc>
              <a:spcBef>
                <a:spcPts val="0"/>
              </a:spcBef>
              <a:spcAft>
                <a:spcPts val="0"/>
              </a:spcAft>
              <a:buClr>
                <a:schemeClr val="dk1"/>
              </a:buClr>
              <a:buSzPts val="1000"/>
              <a:buChar char="●"/>
            </a:pPr>
            <a:r>
              <a:rPr lang="en" sz="1000">
                <a:solidFill>
                  <a:schemeClr val="dk1"/>
                </a:solidFill>
              </a:rPr>
              <a:t>Displays slant range and MGRS coords at the crosshair location</a:t>
            </a:r>
            <a:endParaRPr sz="1000">
              <a:solidFill>
                <a:schemeClr val="dk1"/>
              </a:solidFill>
            </a:endParaRPr>
          </a:p>
          <a:p>
            <a:pPr indent="-292100" lvl="0" marL="457200" rtl="0" algn="l">
              <a:lnSpc>
                <a:spcPct val="150000"/>
              </a:lnSpc>
              <a:spcBef>
                <a:spcPts val="1000"/>
              </a:spcBef>
              <a:spcAft>
                <a:spcPts val="0"/>
              </a:spcAft>
              <a:buClr>
                <a:schemeClr val="dk1"/>
              </a:buClr>
              <a:buSzPts val="1000"/>
              <a:buChar char="●"/>
            </a:pPr>
            <a:r>
              <a:rPr lang="en" sz="1000">
                <a:solidFill>
                  <a:schemeClr val="dk1"/>
                </a:solidFill>
              </a:rPr>
              <a:t>Requires </a:t>
            </a:r>
            <a:r>
              <a:rPr lang="en" sz="1000">
                <a:solidFill>
                  <a:schemeClr val="dk1"/>
                </a:solidFill>
              </a:rPr>
              <a:t>DTED to be loaded</a:t>
            </a:r>
            <a:endParaRPr sz="1000">
              <a:solidFill>
                <a:schemeClr val="dk1"/>
              </a:solidFill>
            </a:endParaRPr>
          </a:p>
          <a:p>
            <a:pPr indent="-292100" lvl="0" marL="457200" rtl="0" algn="l">
              <a:lnSpc>
                <a:spcPct val="150000"/>
              </a:lnSpc>
              <a:spcBef>
                <a:spcPts val="1000"/>
              </a:spcBef>
              <a:spcAft>
                <a:spcPts val="1000"/>
              </a:spcAft>
              <a:buClr>
                <a:schemeClr val="dk1"/>
              </a:buClr>
              <a:buSzPts val="1000"/>
              <a:buChar char="●"/>
            </a:pPr>
            <a:r>
              <a:rPr lang="en" sz="1000">
                <a:solidFill>
                  <a:schemeClr val="dk1"/>
                </a:solidFill>
              </a:rPr>
              <a:t>Crosshair coordinates must be enabled in display menu</a:t>
            </a:r>
            <a:endParaRPr sz="1000">
              <a:solidFill>
                <a:schemeClr val="dk1"/>
              </a:solidFill>
            </a:endParaRPr>
          </a:p>
        </p:txBody>
      </p:sp>
      <p:pic>
        <p:nvPicPr>
          <p:cNvPr id="1747" name="Google Shape;1747;p209"/>
          <p:cNvPicPr preferRelativeResize="0"/>
          <p:nvPr/>
        </p:nvPicPr>
        <p:blipFill rotWithShape="1">
          <a:blip r:embed="rId3">
            <a:alphaModFix/>
          </a:blip>
          <a:srcRect b="5660" l="721" r="573" t="0"/>
          <a:stretch/>
        </p:blipFill>
        <p:spPr>
          <a:xfrm>
            <a:off x="4730200" y="1772100"/>
            <a:ext cx="4119300" cy="1962900"/>
          </a:xfrm>
          <a:prstGeom prst="roundRect">
            <a:avLst>
              <a:gd fmla="val 4556" name="adj"/>
            </a:avLst>
          </a:prstGeom>
          <a:noFill/>
          <a:ln>
            <a:noFill/>
          </a:ln>
        </p:spPr>
      </p:pic>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51" name="Shape 1751"/>
        <p:cNvGrpSpPr/>
        <p:nvPr/>
      </p:nvGrpSpPr>
      <p:grpSpPr>
        <a:xfrm>
          <a:off x="0" y="0"/>
          <a:ext cx="0" cy="0"/>
          <a:chOff x="0" y="0"/>
          <a:chExt cx="0" cy="0"/>
        </a:xfrm>
      </p:grpSpPr>
      <p:sp>
        <p:nvSpPr>
          <p:cNvPr id="1752" name="Google Shape;1752;p210"/>
          <p:cNvSpPr txBox="1"/>
          <p:nvPr>
            <p:ph type="ctrTitle"/>
          </p:nvPr>
        </p:nvSpPr>
        <p:spPr>
          <a:xfrm>
            <a:off x="950976" y="923544"/>
            <a:ext cx="7406400" cy="916800"/>
          </a:xfrm>
          <a:prstGeom prst="rect">
            <a:avLst/>
          </a:prstGeom>
        </p:spPr>
        <p:txBody>
          <a:bodyPr anchorCtr="0" anchor="t" bIns="45725" lIns="0" spcFirstLastPara="1" rIns="45725" wrap="square" tIns="91425">
            <a:noAutofit/>
          </a:bodyPr>
          <a:lstStyle/>
          <a:p>
            <a:pPr indent="0" lvl="0" marL="0" rtl="0" algn="l">
              <a:spcBef>
                <a:spcPts val="0"/>
              </a:spcBef>
              <a:spcAft>
                <a:spcPts val="0"/>
              </a:spcAft>
              <a:buNone/>
            </a:pPr>
            <a:r>
              <a:rPr lang="en"/>
              <a:t>Skydio Flight Deck </a:t>
            </a:r>
            <a:r>
              <a:rPr lang="en"/>
              <a:t>| </a:t>
            </a:r>
            <a:r>
              <a:rPr b="0" lang="en"/>
              <a:t>Quick Actions</a:t>
            </a:r>
            <a:endParaRPr b="0"/>
          </a:p>
        </p:txBody>
      </p:sp>
      <p:sp>
        <p:nvSpPr>
          <p:cNvPr id="1753" name="Google Shape;1753;p210"/>
          <p:cNvSpPr txBox="1"/>
          <p:nvPr>
            <p:ph idx="3" type="subTitle"/>
          </p:nvPr>
        </p:nvSpPr>
        <p:spPr>
          <a:xfrm>
            <a:off x="952300" y="210275"/>
            <a:ext cx="2903700" cy="123000"/>
          </a:xfrm>
          <a:prstGeom prst="rect">
            <a:avLst/>
          </a:prstGeom>
        </p:spPr>
        <p:txBody>
          <a:bodyPr anchorCtr="0" anchor="ctr" bIns="0" lIns="0" spcFirstLastPara="1" rIns="0" wrap="square" tIns="0">
            <a:noAutofit/>
          </a:bodyPr>
          <a:lstStyle/>
          <a:p>
            <a:pPr indent="0" lvl="0" marL="0" rtl="0" algn="l">
              <a:spcBef>
                <a:spcPts val="0"/>
              </a:spcBef>
              <a:spcAft>
                <a:spcPts val="0"/>
              </a:spcAft>
              <a:buClr>
                <a:schemeClr val="dk1"/>
              </a:buClr>
              <a:buSzPts val="600"/>
              <a:buFont typeface="Arial"/>
              <a:buNone/>
            </a:pPr>
            <a:r>
              <a:rPr lang="en"/>
              <a:t>Flying Skydio X10D</a:t>
            </a:r>
            <a:endParaRPr/>
          </a:p>
        </p:txBody>
      </p:sp>
      <p:pic>
        <p:nvPicPr>
          <p:cNvPr id="1754" name="Google Shape;1754;p210"/>
          <p:cNvPicPr preferRelativeResize="0"/>
          <p:nvPr/>
        </p:nvPicPr>
        <p:blipFill>
          <a:blip r:embed="rId3">
            <a:alphaModFix/>
          </a:blip>
          <a:stretch>
            <a:fillRect/>
          </a:stretch>
        </p:blipFill>
        <p:spPr>
          <a:xfrm>
            <a:off x="2907380" y="1649100"/>
            <a:ext cx="639300" cy="3284100"/>
          </a:xfrm>
          <a:prstGeom prst="roundRect">
            <a:avLst>
              <a:gd fmla="val 16667" name="adj"/>
            </a:avLst>
          </a:prstGeom>
          <a:noFill/>
          <a:ln>
            <a:noFill/>
          </a:ln>
        </p:spPr>
      </p:pic>
      <p:cxnSp>
        <p:nvCxnSpPr>
          <p:cNvPr id="1755" name="Google Shape;1755;p210"/>
          <p:cNvCxnSpPr/>
          <p:nvPr/>
        </p:nvCxnSpPr>
        <p:spPr>
          <a:xfrm rot="10800000">
            <a:off x="2525600" y="1903800"/>
            <a:ext cx="438900" cy="0"/>
          </a:xfrm>
          <a:prstGeom prst="straightConnector1">
            <a:avLst/>
          </a:prstGeom>
          <a:noFill/>
          <a:ln cap="flat" cmpd="sng" w="19050">
            <a:solidFill>
              <a:schemeClr val="accent1"/>
            </a:solidFill>
            <a:prstDash val="solid"/>
            <a:round/>
            <a:headEnd len="med" w="med" type="none"/>
            <a:tailEnd len="med" w="med" type="none"/>
          </a:ln>
          <a:effectLst>
            <a:outerShdw blurRad="57150" rotWithShape="0" algn="bl" dir="5400000" dist="19050">
              <a:srgbClr val="000000">
                <a:alpha val="50000"/>
              </a:srgbClr>
            </a:outerShdw>
          </a:effectLst>
        </p:spPr>
      </p:cxnSp>
      <p:cxnSp>
        <p:nvCxnSpPr>
          <p:cNvPr id="1756" name="Google Shape;1756;p210"/>
          <p:cNvCxnSpPr/>
          <p:nvPr/>
        </p:nvCxnSpPr>
        <p:spPr>
          <a:xfrm rot="10800000">
            <a:off x="2525600" y="2233650"/>
            <a:ext cx="438900" cy="0"/>
          </a:xfrm>
          <a:prstGeom prst="straightConnector1">
            <a:avLst/>
          </a:prstGeom>
          <a:noFill/>
          <a:ln cap="flat" cmpd="sng" w="19050">
            <a:solidFill>
              <a:schemeClr val="accent1"/>
            </a:solidFill>
            <a:prstDash val="solid"/>
            <a:round/>
            <a:headEnd len="med" w="med" type="none"/>
            <a:tailEnd len="med" w="med" type="none"/>
          </a:ln>
          <a:effectLst>
            <a:outerShdw blurRad="57150" rotWithShape="0" algn="bl" dir="5400000" dist="19050">
              <a:srgbClr val="000000">
                <a:alpha val="50000"/>
              </a:srgbClr>
            </a:outerShdw>
          </a:effectLst>
        </p:spPr>
      </p:cxnSp>
      <p:cxnSp>
        <p:nvCxnSpPr>
          <p:cNvPr id="1757" name="Google Shape;1757;p210"/>
          <p:cNvCxnSpPr/>
          <p:nvPr/>
        </p:nvCxnSpPr>
        <p:spPr>
          <a:xfrm rot="10800000">
            <a:off x="2525600" y="2639700"/>
            <a:ext cx="438900" cy="0"/>
          </a:xfrm>
          <a:prstGeom prst="straightConnector1">
            <a:avLst/>
          </a:prstGeom>
          <a:noFill/>
          <a:ln cap="flat" cmpd="sng" w="19050">
            <a:solidFill>
              <a:schemeClr val="accent1"/>
            </a:solidFill>
            <a:prstDash val="solid"/>
            <a:round/>
            <a:headEnd len="med" w="med" type="none"/>
            <a:tailEnd len="med" w="med" type="none"/>
          </a:ln>
          <a:effectLst>
            <a:outerShdw blurRad="57150" rotWithShape="0" algn="bl" dir="5400000" dist="19050">
              <a:srgbClr val="000000">
                <a:alpha val="50000"/>
              </a:srgbClr>
            </a:outerShdw>
          </a:effectLst>
        </p:spPr>
      </p:cxnSp>
      <p:cxnSp>
        <p:nvCxnSpPr>
          <p:cNvPr id="1758" name="Google Shape;1758;p210"/>
          <p:cNvCxnSpPr/>
          <p:nvPr/>
        </p:nvCxnSpPr>
        <p:spPr>
          <a:xfrm rot="10800000">
            <a:off x="2523750" y="2972800"/>
            <a:ext cx="438900" cy="0"/>
          </a:xfrm>
          <a:prstGeom prst="straightConnector1">
            <a:avLst/>
          </a:prstGeom>
          <a:noFill/>
          <a:ln cap="flat" cmpd="sng" w="19050">
            <a:solidFill>
              <a:schemeClr val="accent1"/>
            </a:solidFill>
            <a:prstDash val="solid"/>
            <a:round/>
            <a:headEnd len="med" w="med" type="none"/>
            <a:tailEnd len="med" w="med" type="none"/>
          </a:ln>
          <a:effectLst>
            <a:outerShdw blurRad="57150" rotWithShape="0" algn="bl" dir="5400000" dist="19050">
              <a:srgbClr val="000000">
                <a:alpha val="50000"/>
              </a:srgbClr>
            </a:outerShdw>
          </a:effectLst>
        </p:spPr>
      </p:cxnSp>
      <p:sp>
        <p:nvSpPr>
          <p:cNvPr id="1759" name="Google Shape;1759;p210"/>
          <p:cNvSpPr txBox="1"/>
          <p:nvPr/>
        </p:nvSpPr>
        <p:spPr>
          <a:xfrm>
            <a:off x="1211900" y="1776450"/>
            <a:ext cx="1328700" cy="254700"/>
          </a:xfrm>
          <a:prstGeom prst="rect">
            <a:avLst/>
          </a:prstGeom>
          <a:noFill/>
          <a:ln>
            <a:noFill/>
          </a:ln>
        </p:spPr>
        <p:txBody>
          <a:bodyPr anchorCtr="0" anchor="ctr" bIns="91425" lIns="91425" spcFirstLastPara="1" rIns="91425" wrap="square" tIns="91425">
            <a:noAutofit/>
          </a:bodyPr>
          <a:lstStyle/>
          <a:p>
            <a:pPr indent="0" lvl="0" marL="0" rtl="0" algn="r">
              <a:spcBef>
                <a:spcPts val="0"/>
              </a:spcBef>
              <a:spcAft>
                <a:spcPts val="0"/>
              </a:spcAft>
              <a:buNone/>
            </a:pPr>
            <a:r>
              <a:rPr lang="en" sz="1000">
                <a:solidFill>
                  <a:schemeClr val="dk1"/>
                </a:solidFill>
                <a:latin typeface="Montserrat Medium"/>
                <a:ea typeface="Montserrat Medium"/>
                <a:cs typeface="Montserrat Medium"/>
                <a:sym typeface="Montserrat Medium"/>
              </a:rPr>
              <a:t>Global Settings</a:t>
            </a:r>
            <a:endParaRPr sz="1000">
              <a:solidFill>
                <a:schemeClr val="dk1"/>
              </a:solidFill>
              <a:latin typeface="Montserrat Medium"/>
              <a:ea typeface="Montserrat Medium"/>
              <a:cs typeface="Montserrat Medium"/>
              <a:sym typeface="Montserrat Medium"/>
            </a:endParaRPr>
          </a:p>
        </p:txBody>
      </p:sp>
      <p:sp>
        <p:nvSpPr>
          <p:cNvPr id="1760" name="Google Shape;1760;p210"/>
          <p:cNvSpPr txBox="1"/>
          <p:nvPr/>
        </p:nvSpPr>
        <p:spPr>
          <a:xfrm>
            <a:off x="1211900" y="2514431"/>
            <a:ext cx="1328700" cy="254700"/>
          </a:xfrm>
          <a:prstGeom prst="rect">
            <a:avLst/>
          </a:prstGeom>
          <a:noFill/>
          <a:ln>
            <a:noFill/>
          </a:ln>
        </p:spPr>
        <p:txBody>
          <a:bodyPr anchorCtr="0" anchor="ctr" bIns="91425" lIns="91425" spcFirstLastPara="1" rIns="91425" wrap="square" tIns="91425">
            <a:noAutofit/>
          </a:bodyPr>
          <a:lstStyle/>
          <a:p>
            <a:pPr indent="0" lvl="0" marL="0" rtl="0" algn="r">
              <a:spcBef>
                <a:spcPts val="0"/>
              </a:spcBef>
              <a:spcAft>
                <a:spcPts val="0"/>
              </a:spcAft>
              <a:buNone/>
            </a:pPr>
            <a:r>
              <a:rPr lang="en" sz="1000">
                <a:solidFill>
                  <a:schemeClr val="dk1"/>
                </a:solidFill>
                <a:latin typeface="Montserrat Medium"/>
                <a:ea typeface="Montserrat Medium"/>
                <a:cs typeface="Montserrat Medium"/>
                <a:sym typeface="Montserrat Medium"/>
              </a:rPr>
              <a:t>AR (Voxels)</a:t>
            </a:r>
            <a:endParaRPr sz="1000">
              <a:solidFill>
                <a:schemeClr val="dk1"/>
              </a:solidFill>
              <a:latin typeface="Montserrat Medium"/>
              <a:ea typeface="Montserrat Medium"/>
              <a:cs typeface="Montserrat Medium"/>
              <a:sym typeface="Montserrat Medium"/>
            </a:endParaRPr>
          </a:p>
        </p:txBody>
      </p:sp>
      <p:sp>
        <p:nvSpPr>
          <p:cNvPr id="1761" name="Google Shape;1761;p210"/>
          <p:cNvSpPr txBox="1"/>
          <p:nvPr/>
        </p:nvSpPr>
        <p:spPr>
          <a:xfrm>
            <a:off x="1211900" y="2069500"/>
            <a:ext cx="1328700" cy="254700"/>
          </a:xfrm>
          <a:prstGeom prst="rect">
            <a:avLst/>
          </a:prstGeom>
          <a:noFill/>
          <a:ln>
            <a:noFill/>
          </a:ln>
        </p:spPr>
        <p:txBody>
          <a:bodyPr anchorCtr="0" anchor="ctr" bIns="91425" lIns="91425" spcFirstLastPara="1" rIns="91425" wrap="square" tIns="91425">
            <a:noAutofit/>
          </a:bodyPr>
          <a:lstStyle/>
          <a:p>
            <a:pPr indent="0" lvl="0" marL="0" rtl="0" algn="r">
              <a:spcBef>
                <a:spcPts val="0"/>
              </a:spcBef>
              <a:spcAft>
                <a:spcPts val="0"/>
              </a:spcAft>
              <a:buNone/>
            </a:pPr>
            <a:r>
              <a:rPr lang="en" sz="1000">
                <a:solidFill>
                  <a:schemeClr val="dk1"/>
                </a:solidFill>
                <a:latin typeface="Montserrat Medium"/>
                <a:ea typeface="Montserrat Medium"/>
                <a:cs typeface="Montserrat Medium"/>
                <a:sym typeface="Montserrat Medium"/>
              </a:rPr>
              <a:t>View Layout</a:t>
            </a:r>
            <a:endParaRPr sz="1000">
              <a:solidFill>
                <a:schemeClr val="dk1"/>
              </a:solidFill>
              <a:latin typeface="Montserrat Medium"/>
              <a:ea typeface="Montserrat Medium"/>
              <a:cs typeface="Montserrat Medium"/>
              <a:sym typeface="Montserrat Medium"/>
            </a:endParaRPr>
          </a:p>
        </p:txBody>
      </p:sp>
      <p:sp>
        <p:nvSpPr>
          <p:cNvPr id="1762" name="Google Shape;1762;p210"/>
          <p:cNvSpPr txBox="1"/>
          <p:nvPr/>
        </p:nvSpPr>
        <p:spPr>
          <a:xfrm>
            <a:off x="1211900" y="2845450"/>
            <a:ext cx="1328700" cy="254700"/>
          </a:xfrm>
          <a:prstGeom prst="rect">
            <a:avLst/>
          </a:prstGeom>
          <a:noFill/>
          <a:ln>
            <a:noFill/>
          </a:ln>
        </p:spPr>
        <p:txBody>
          <a:bodyPr anchorCtr="0" anchor="ctr" bIns="91425" lIns="91425" spcFirstLastPara="1" rIns="91425" wrap="square" tIns="91425">
            <a:noAutofit/>
          </a:bodyPr>
          <a:lstStyle/>
          <a:p>
            <a:pPr indent="0" lvl="0" marL="0" rtl="0" algn="r">
              <a:spcBef>
                <a:spcPts val="0"/>
              </a:spcBef>
              <a:spcAft>
                <a:spcPts val="0"/>
              </a:spcAft>
              <a:buNone/>
            </a:pPr>
            <a:r>
              <a:rPr lang="en" sz="1000">
                <a:solidFill>
                  <a:schemeClr val="dk1"/>
                </a:solidFill>
                <a:latin typeface="Montserrat Medium"/>
                <a:ea typeface="Montserrat Medium"/>
                <a:cs typeface="Montserrat Medium"/>
                <a:sym typeface="Montserrat Medium"/>
              </a:rPr>
              <a:t>OA Margins</a:t>
            </a:r>
            <a:endParaRPr sz="1000">
              <a:solidFill>
                <a:schemeClr val="dk1"/>
              </a:solidFill>
              <a:latin typeface="Montserrat Medium"/>
              <a:ea typeface="Montserrat Medium"/>
              <a:cs typeface="Montserrat Medium"/>
              <a:sym typeface="Montserrat Medium"/>
            </a:endParaRPr>
          </a:p>
        </p:txBody>
      </p:sp>
      <p:cxnSp>
        <p:nvCxnSpPr>
          <p:cNvPr id="1763" name="Google Shape;1763;p210"/>
          <p:cNvCxnSpPr/>
          <p:nvPr/>
        </p:nvCxnSpPr>
        <p:spPr>
          <a:xfrm rot="10800000">
            <a:off x="2523750" y="3588375"/>
            <a:ext cx="438900" cy="0"/>
          </a:xfrm>
          <a:prstGeom prst="straightConnector1">
            <a:avLst/>
          </a:prstGeom>
          <a:noFill/>
          <a:ln cap="flat" cmpd="sng" w="19050">
            <a:solidFill>
              <a:schemeClr val="accent1"/>
            </a:solidFill>
            <a:prstDash val="solid"/>
            <a:round/>
            <a:headEnd len="med" w="med" type="none"/>
            <a:tailEnd len="med" w="med" type="none"/>
          </a:ln>
          <a:effectLst>
            <a:outerShdw blurRad="57150" rotWithShape="0" algn="bl" dir="5400000" dist="19050">
              <a:srgbClr val="000000">
                <a:alpha val="50000"/>
              </a:srgbClr>
            </a:outerShdw>
          </a:effectLst>
        </p:spPr>
      </p:cxnSp>
      <p:sp>
        <p:nvSpPr>
          <p:cNvPr id="1764" name="Google Shape;1764;p210"/>
          <p:cNvSpPr txBox="1"/>
          <p:nvPr/>
        </p:nvSpPr>
        <p:spPr>
          <a:xfrm>
            <a:off x="1029150" y="3474325"/>
            <a:ext cx="1511400" cy="254700"/>
          </a:xfrm>
          <a:prstGeom prst="rect">
            <a:avLst/>
          </a:prstGeom>
          <a:noFill/>
          <a:ln>
            <a:noFill/>
          </a:ln>
        </p:spPr>
        <p:txBody>
          <a:bodyPr anchorCtr="0" anchor="ctr" bIns="91425" lIns="91425" spcFirstLastPara="1" rIns="91425" wrap="square" tIns="91425">
            <a:noAutofit/>
          </a:bodyPr>
          <a:lstStyle/>
          <a:p>
            <a:pPr indent="0" lvl="0" marL="0" rtl="0" algn="r">
              <a:spcBef>
                <a:spcPts val="0"/>
              </a:spcBef>
              <a:spcAft>
                <a:spcPts val="0"/>
              </a:spcAft>
              <a:buNone/>
            </a:pPr>
            <a:r>
              <a:rPr lang="en" sz="1000">
                <a:solidFill>
                  <a:schemeClr val="dk1"/>
                </a:solidFill>
                <a:latin typeface="Montserrat Medium"/>
                <a:ea typeface="Montserrat Medium"/>
                <a:cs typeface="Montserrat Medium"/>
                <a:sym typeface="Montserrat Medium"/>
              </a:rPr>
              <a:t>Accessory Widgets</a:t>
            </a:r>
            <a:endParaRPr sz="1000">
              <a:solidFill>
                <a:schemeClr val="dk1"/>
              </a:solidFill>
              <a:latin typeface="Montserrat Medium"/>
              <a:ea typeface="Montserrat Medium"/>
              <a:cs typeface="Montserrat Medium"/>
              <a:sym typeface="Montserrat Medium"/>
            </a:endParaRPr>
          </a:p>
          <a:p>
            <a:pPr indent="0" lvl="0" marL="0" rtl="0" algn="r">
              <a:spcBef>
                <a:spcPts val="0"/>
              </a:spcBef>
              <a:spcAft>
                <a:spcPts val="0"/>
              </a:spcAft>
              <a:buNone/>
            </a:pPr>
            <a:r>
              <a:rPr lang="en" sz="1000">
                <a:solidFill>
                  <a:schemeClr val="dk1"/>
                </a:solidFill>
                <a:latin typeface="Montserrat Medium"/>
                <a:ea typeface="Montserrat Medium"/>
                <a:cs typeface="Montserrat Medium"/>
                <a:sym typeface="Montserrat Medium"/>
              </a:rPr>
              <a:t>   (when installed)</a:t>
            </a:r>
            <a:endParaRPr sz="1000">
              <a:solidFill>
                <a:schemeClr val="dk1"/>
              </a:solidFill>
              <a:latin typeface="Montserrat Medium"/>
              <a:ea typeface="Montserrat Medium"/>
              <a:cs typeface="Montserrat Medium"/>
              <a:sym typeface="Montserrat Medium"/>
            </a:endParaRPr>
          </a:p>
        </p:txBody>
      </p:sp>
      <p:pic>
        <p:nvPicPr>
          <p:cNvPr id="1765" name="Google Shape;1765;p210"/>
          <p:cNvPicPr preferRelativeResize="0"/>
          <p:nvPr/>
        </p:nvPicPr>
        <p:blipFill>
          <a:blip r:embed="rId4">
            <a:alphaModFix/>
          </a:blip>
          <a:stretch>
            <a:fillRect/>
          </a:stretch>
        </p:blipFill>
        <p:spPr>
          <a:xfrm>
            <a:off x="5216725" y="1647600"/>
            <a:ext cx="639300" cy="3287100"/>
          </a:xfrm>
          <a:prstGeom prst="roundRect">
            <a:avLst>
              <a:gd fmla="val 16667" name="adj"/>
            </a:avLst>
          </a:prstGeom>
          <a:noFill/>
          <a:ln>
            <a:noFill/>
          </a:ln>
        </p:spPr>
      </p:pic>
      <p:cxnSp>
        <p:nvCxnSpPr>
          <p:cNvPr id="1766" name="Google Shape;1766;p210"/>
          <p:cNvCxnSpPr/>
          <p:nvPr/>
        </p:nvCxnSpPr>
        <p:spPr>
          <a:xfrm rot="10800000">
            <a:off x="5798750" y="1903800"/>
            <a:ext cx="438900" cy="0"/>
          </a:xfrm>
          <a:prstGeom prst="straightConnector1">
            <a:avLst/>
          </a:prstGeom>
          <a:noFill/>
          <a:ln cap="flat" cmpd="sng" w="19050">
            <a:solidFill>
              <a:schemeClr val="accent1"/>
            </a:solidFill>
            <a:prstDash val="solid"/>
            <a:round/>
            <a:headEnd len="med" w="med" type="none"/>
            <a:tailEnd len="med" w="med" type="none"/>
          </a:ln>
          <a:effectLst>
            <a:outerShdw blurRad="57150" rotWithShape="0" algn="bl" dir="5400000" dist="19050">
              <a:srgbClr val="000000">
                <a:alpha val="50000"/>
              </a:srgbClr>
            </a:outerShdw>
          </a:effectLst>
        </p:spPr>
      </p:cxnSp>
      <p:cxnSp>
        <p:nvCxnSpPr>
          <p:cNvPr id="1767" name="Google Shape;1767;p210"/>
          <p:cNvCxnSpPr/>
          <p:nvPr/>
        </p:nvCxnSpPr>
        <p:spPr>
          <a:xfrm rot="10800000">
            <a:off x="5798750" y="2233650"/>
            <a:ext cx="438900" cy="0"/>
          </a:xfrm>
          <a:prstGeom prst="straightConnector1">
            <a:avLst/>
          </a:prstGeom>
          <a:noFill/>
          <a:ln cap="flat" cmpd="sng" w="19050">
            <a:solidFill>
              <a:schemeClr val="accent1"/>
            </a:solidFill>
            <a:prstDash val="solid"/>
            <a:round/>
            <a:headEnd len="med" w="med" type="none"/>
            <a:tailEnd len="med" w="med" type="none"/>
          </a:ln>
          <a:effectLst>
            <a:outerShdw blurRad="57150" rotWithShape="0" algn="bl" dir="5400000" dist="19050">
              <a:srgbClr val="000000">
                <a:alpha val="50000"/>
              </a:srgbClr>
            </a:outerShdw>
          </a:effectLst>
        </p:spPr>
      </p:cxnSp>
      <p:cxnSp>
        <p:nvCxnSpPr>
          <p:cNvPr id="1768" name="Google Shape;1768;p210"/>
          <p:cNvCxnSpPr/>
          <p:nvPr/>
        </p:nvCxnSpPr>
        <p:spPr>
          <a:xfrm rot="10800000">
            <a:off x="5798750" y="3058800"/>
            <a:ext cx="438900" cy="0"/>
          </a:xfrm>
          <a:prstGeom prst="straightConnector1">
            <a:avLst/>
          </a:prstGeom>
          <a:noFill/>
          <a:ln cap="flat" cmpd="sng" w="19050">
            <a:solidFill>
              <a:schemeClr val="accent1"/>
            </a:solidFill>
            <a:prstDash val="solid"/>
            <a:round/>
            <a:headEnd len="med" w="med" type="none"/>
            <a:tailEnd len="med" w="med" type="none"/>
          </a:ln>
          <a:effectLst>
            <a:outerShdw blurRad="57150" rotWithShape="0" algn="bl" dir="5400000" dist="19050">
              <a:srgbClr val="000000">
                <a:alpha val="50000"/>
              </a:srgbClr>
            </a:outerShdw>
          </a:effectLst>
        </p:spPr>
      </p:cxnSp>
      <p:cxnSp>
        <p:nvCxnSpPr>
          <p:cNvPr id="1769" name="Google Shape;1769;p210"/>
          <p:cNvCxnSpPr/>
          <p:nvPr/>
        </p:nvCxnSpPr>
        <p:spPr>
          <a:xfrm rot="10800000">
            <a:off x="5798750" y="3398150"/>
            <a:ext cx="438900" cy="0"/>
          </a:xfrm>
          <a:prstGeom prst="straightConnector1">
            <a:avLst/>
          </a:prstGeom>
          <a:noFill/>
          <a:ln cap="flat" cmpd="sng" w="19050">
            <a:solidFill>
              <a:schemeClr val="accent1"/>
            </a:solidFill>
            <a:prstDash val="solid"/>
            <a:round/>
            <a:headEnd len="med" w="med" type="none"/>
            <a:tailEnd len="med" w="med" type="none"/>
          </a:ln>
          <a:effectLst>
            <a:outerShdw blurRad="57150" rotWithShape="0" algn="bl" dir="5400000" dist="19050">
              <a:srgbClr val="000000">
                <a:alpha val="50000"/>
              </a:srgbClr>
            </a:outerShdw>
          </a:effectLst>
        </p:spPr>
      </p:cxnSp>
      <p:cxnSp>
        <p:nvCxnSpPr>
          <p:cNvPr id="1770" name="Google Shape;1770;p210"/>
          <p:cNvCxnSpPr/>
          <p:nvPr/>
        </p:nvCxnSpPr>
        <p:spPr>
          <a:xfrm rot="10800000">
            <a:off x="5798750" y="3763643"/>
            <a:ext cx="438900" cy="0"/>
          </a:xfrm>
          <a:prstGeom prst="straightConnector1">
            <a:avLst/>
          </a:prstGeom>
          <a:noFill/>
          <a:ln cap="flat" cmpd="sng" w="19050">
            <a:solidFill>
              <a:schemeClr val="accent1"/>
            </a:solidFill>
            <a:prstDash val="solid"/>
            <a:round/>
            <a:headEnd len="med" w="med" type="none"/>
            <a:tailEnd len="med" w="med" type="none"/>
          </a:ln>
          <a:effectLst>
            <a:outerShdw blurRad="57150" rotWithShape="0" algn="bl" dir="5400000" dist="19050">
              <a:srgbClr val="000000">
                <a:alpha val="50000"/>
              </a:srgbClr>
            </a:outerShdw>
          </a:effectLst>
        </p:spPr>
      </p:cxnSp>
      <p:cxnSp>
        <p:nvCxnSpPr>
          <p:cNvPr id="1771" name="Google Shape;1771;p210"/>
          <p:cNvCxnSpPr/>
          <p:nvPr/>
        </p:nvCxnSpPr>
        <p:spPr>
          <a:xfrm rot="10800000">
            <a:off x="5798750" y="4197313"/>
            <a:ext cx="438900" cy="0"/>
          </a:xfrm>
          <a:prstGeom prst="straightConnector1">
            <a:avLst/>
          </a:prstGeom>
          <a:noFill/>
          <a:ln cap="flat" cmpd="sng" w="19050">
            <a:solidFill>
              <a:schemeClr val="accent1"/>
            </a:solidFill>
            <a:prstDash val="solid"/>
            <a:round/>
            <a:headEnd len="med" w="med" type="none"/>
            <a:tailEnd len="med" w="med" type="none"/>
          </a:ln>
          <a:effectLst>
            <a:outerShdw blurRad="57150" rotWithShape="0" algn="bl" dir="5400000" dist="19050">
              <a:srgbClr val="000000">
                <a:alpha val="50000"/>
              </a:srgbClr>
            </a:outerShdw>
          </a:effectLst>
        </p:spPr>
      </p:cxnSp>
      <p:cxnSp>
        <p:nvCxnSpPr>
          <p:cNvPr id="1772" name="Google Shape;1772;p210"/>
          <p:cNvCxnSpPr/>
          <p:nvPr/>
        </p:nvCxnSpPr>
        <p:spPr>
          <a:xfrm rot="10800000">
            <a:off x="5798750" y="4653588"/>
            <a:ext cx="438900" cy="0"/>
          </a:xfrm>
          <a:prstGeom prst="straightConnector1">
            <a:avLst/>
          </a:prstGeom>
          <a:noFill/>
          <a:ln cap="flat" cmpd="sng" w="19050">
            <a:solidFill>
              <a:schemeClr val="accent1"/>
            </a:solidFill>
            <a:prstDash val="solid"/>
            <a:round/>
            <a:headEnd len="med" w="med" type="none"/>
            <a:tailEnd len="med" w="med" type="none"/>
          </a:ln>
          <a:effectLst>
            <a:outerShdw blurRad="57150" rotWithShape="0" algn="bl" dir="5400000" dist="19050">
              <a:srgbClr val="000000">
                <a:alpha val="50000"/>
              </a:srgbClr>
            </a:outerShdw>
          </a:effectLst>
        </p:spPr>
      </p:cxnSp>
      <p:sp>
        <p:nvSpPr>
          <p:cNvPr id="1773" name="Google Shape;1773;p210"/>
          <p:cNvSpPr txBox="1"/>
          <p:nvPr/>
        </p:nvSpPr>
        <p:spPr>
          <a:xfrm>
            <a:off x="6237650" y="4521500"/>
            <a:ext cx="1196100" cy="254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sz="1000">
                <a:solidFill>
                  <a:schemeClr val="dk1"/>
                </a:solidFill>
                <a:latin typeface="Montserrat Medium"/>
                <a:ea typeface="Montserrat Medium"/>
                <a:cs typeface="Montserrat Medium"/>
                <a:sym typeface="Montserrat Medium"/>
              </a:rPr>
              <a:t>Shutter Status</a:t>
            </a:r>
            <a:endParaRPr sz="1000">
              <a:solidFill>
                <a:schemeClr val="dk1"/>
              </a:solidFill>
              <a:latin typeface="Montserrat Medium"/>
              <a:ea typeface="Montserrat Medium"/>
              <a:cs typeface="Montserrat Medium"/>
              <a:sym typeface="Montserrat Medium"/>
            </a:endParaRPr>
          </a:p>
        </p:txBody>
      </p:sp>
      <p:sp>
        <p:nvSpPr>
          <p:cNvPr id="1774" name="Google Shape;1774;p210"/>
          <p:cNvSpPr txBox="1"/>
          <p:nvPr/>
        </p:nvSpPr>
        <p:spPr>
          <a:xfrm>
            <a:off x="6237650" y="4069975"/>
            <a:ext cx="2218800" cy="254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sz="1000">
                <a:solidFill>
                  <a:schemeClr val="dk1"/>
                </a:solidFill>
                <a:latin typeface="Montserrat Medium"/>
                <a:ea typeface="Montserrat Medium"/>
                <a:cs typeface="Montserrat Medium"/>
                <a:sym typeface="Montserrat Medium"/>
              </a:rPr>
              <a:t>Video/Photo mode selector</a:t>
            </a:r>
            <a:endParaRPr sz="1000">
              <a:solidFill>
                <a:schemeClr val="dk1"/>
              </a:solidFill>
              <a:latin typeface="Montserrat Medium"/>
              <a:ea typeface="Montserrat Medium"/>
              <a:cs typeface="Montserrat Medium"/>
              <a:sym typeface="Montserrat Medium"/>
            </a:endParaRPr>
          </a:p>
        </p:txBody>
      </p:sp>
      <p:sp>
        <p:nvSpPr>
          <p:cNvPr id="1775" name="Google Shape;1775;p210"/>
          <p:cNvSpPr txBox="1"/>
          <p:nvPr/>
        </p:nvSpPr>
        <p:spPr>
          <a:xfrm>
            <a:off x="6237650" y="3618450"/>
            <a:ext cx="1196100" cy="254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sz="1000">
                <a:solidFill>
                  <a:schemeClr val="dk1"/>
                </a:solidFill>
                <a:latin typeface="Montserrat Medium"/>
                <a:ea typeface="Montserrat Medium"/>
                <a:cs typeface="Montserrat Medium"/>
                <a:sym typeface="Montserrat Medium"/>
              </a:rPr>
              <a:t>Camera Settings</a:t>
            </a:r>
            <a:endParaRPr sz="1000">
              <a:solidFill>
                <a:schemeClr val="dk1"/>
              </a:solidFill>
              <a:latin typeface="Montserrat Medium"/>
              <a:ea typeface="Montserrat Medium"/>
              <a:cs typeface="Montserrat Medium"/>
              <a:sym typeface="Montserrat Medium"/>
            </a:endParaRPr>
          </a:p>
        </p:txBody>
      </p:sp>
      <p:sp>
        <p:nvSpPr>
          <p:cNvPr id="1776" name="Google Shape;1776;p210"/>
          <p:cNvSpPr txBox="1"/>
          <p:nvPr/>
        </p:nvSpPr>
        <p:spPr>
          <a:xfrm>
            <a:off x="6237650" y="3270800"/>
            <a:ext cx="1196100" cy="254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sz="1000">
                <a:solidFill>
                  <a:schemeClr val="dk1"/>
                </a:solidFill>
                <a:latin typeface="Montserrat Medium"/>
                <a:ea typeface="Montserrat Medium"/>
                <a:cs typeface="Montserrat Medium"/>
                <a:sym typeface="Montserrat Medium"/>
              </a:rPr>
              <a:t>Radiometrics</a:t>
            </a:r>
            <a:endParaRPr sz="1000">
              <a:solidFill>
                <a:schemeClr val="dk1"/>
              </a:solidFill>
              <a:latin typeface="Montserrat Medium"/>
              <a:ea typeface="Montserrat Medium"/>
              <a:cs typeface="Montserrat Medium"/>
              <a:sym typeface="Montserrat Medium"/>
            </a:endParaRPr>
          </a:p>
        </p:txBody>
      </p:sp>
      <p:sp>
        <p:nvSpPr>
          <p:cNvPr id="1777" name="Google Shape;1777;p210"/>
          <p:cNvSpPr txBox="1"/>
          <p:nvPr/>
        </p:nvSpPr>
        <p:spPr>
          <a:xfrm>
            <a:off x="6237650" y="1776450"/>
            <a:ext cx="1511400" cy="254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sz="1000">
                <a:solidFill>
                  <a:schemeClr val="dk1"/>
                </a:solidFill>
                <a:latin typeface="Montserrat Medium"/>
                <a:ea typeface="Montserrat Medium"/>
                <a:cs typeface="Montserrat Medium"/>
                <a:sym typeface="Montserrat Medium"/>
              </a:rPr>
              <a:t>RTH, Launch/ Land</a:t>
            </a:r>
            <a:endParaRPr sz="1000">
              <a:solidFill>
                <a:schemeClr val="dk1"/>
              </a:solidFill>
              <a:latin typeface="Montserrat Medium"/>
              <a:ea typeface="Montserrat Medium"/>
              <a:cs typeface="Montserrat Medium"/>
              <a:sym typeface="Montserrat Medium"/>
            </a:endParaRPr>
          </a:p>
        </p:txBody>
      </p:sp>
      <p:sp>
        <p:nvSpPr>
          <p:cNvPr id="1778" name="Google Shape;1778;p210"/>
          <p:cNvSpPr txBox="1"/>
          <p:nvPr/>
        </p:nvSpPr>
        <p:spPr>
          <a:xfrm>
            <a:off x="6237650" y="2106300"/>
            <a:ext cx="1126500" cy="254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sz="1000">
                <a:solidFill>
                  <a:schemeClr val="dk1"/>
                </a:solidFill>
                <a:latin typeface="Montserrat Medium"/>
                <a:ea typeface="Montserrat Medium"/>
                <a:cs typeface="Montserrat Medium"/>
                <a:sym typeface="Montserrat Medium"/>
              </a:rPr>
              <a:t>Flight Skills</a:t>
            </a:r>
            <a:endParaRPr sz="1000">
              <a:solidFill>
                <a:schemeClr val="dk1"/>
              </a:solidFill>
              <a:latin typeface="Montserrat Medium"/>
              <a:ea typeface="Montserrat Medium"/>
              <a:cs typeface="Montserrat Medium"/>
              <a:sym typeface="Montserrat Medium"/>
            </a:endParaRPr>
          </a:p>
        </p:txBody>
      </p:sp>
      <p:sp>
        <p:nvSpPr>
          <p:cNvPr id="1779" name="Google Shape;1779;p210"/>
          <p:cNvSpPr txBox="1"/>
          <p:nvPr/>
        </p:nvSpPr>
        <p:spPr>
          <a:xfrm>
            <a:off x="6237650" y="2931438"/>
            <a:ext cx="1196100" cy="254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sz="1000">
                <a:solidFill>
                  <a:schemeClr val="dk1"/>
                </a:solidFill>
                <a:latin typeface="Montserrat Medium"/>
                <a:ea typeface="Montserrat Medium"/>
                <a:cs typeface="Montserrat Medium"/>
                <a:sym typeface="Montserrat Medium"/>
              </a:rPr>
              <a:t>Map Settings</a:t>
            </a:r>
            <a:endParaRPr sz="1000">
              <a:solidFill>
                <a:schemeClr val="dk1"/>
              </a:solidFill>
              <a:latin typeface="Montserrat Medium"/>
              <a:ea typeface="Montserrat Medium"/>
              <a:cs typeface="Montserrat Medium"/>
              <a:sym typeface="Montserrat Medium"/>
            </a:endParaRPr>
          </a:p>
        </p:txBody>
      </p:sp>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83" name="Shape 1783"/>
        <p:cNvGrpSpPr/>
        <p:nvPr/>
      </p:nvGrpSpPr>
      <p:grpSpPr>
        <a:xfrm>
          <a:off x="0" y="0"/>
          <a:ext cx="0" cy="0"/>
          <a:chOff x="0" y="0"/>
          <a:chExt cx="0" cy="0"/>
        </a:xfrm>
      </p:grpSpPr>
      <p:sp>
        <p:nvSpPr>
          <p:cNvPr id="1784" name="Google Shape;1784;p211"/>
          <p:cNvSpPr txBox="1"/>
          <p:nvPr>
            <p:ph idx="9" type="subTitle"/>
          </p:nvPr>
        </p:nvSpPr>
        <p:spPr>
          <a:xfrm>
            <a:off x="952300" y="210275"/>
            <a:ext cx="2903700" cy="123000"/>
          </a:xfrm>
          <a:prstGeom prst="rect">
            <a:avLst/>
          </a:prstGeom>
        </p:spPr>
        <p:txBody>
          <a:bodyPr anchorCtr="0" anchor="ctr" bIns="0" lIns="0" spcFirstLastPara="1" rIns="0" wrap="square" tIns="0">
            <a:noAutofit/>
          </a:bodyPr>
          <a:lstStyle/>
          <a:p>
            <a:pPr indent="0" lvl="0" marL="0" rtl="0" algn="l">
              <a:spcBef>
                <a:spcPts val="0"/>
              </a:spcBef>
              <a:spcAft>
                <a:spcPts val="0"/>
              </a:spcAft>
              <a:buNone/>
            </a:pPr>
            <a:r>
              <a:rPr lang="en"/>
              <a:t>Flying Skydio X10D</a:t>
            </a:r>
            <a:endParaRPr/>
          </a:p>
        </p:txBody>
      </p:sp>
      <p:sp>
        <p:nvSpPr>
          <p:cNvPr id="1785" name="Google Shape;1785;p211"/>
          <p:cNvSpPr txBox="1"/>
          <p:nvPr>
            <p:ph idx="1" type="body"/>
          </p:nvPr>
        </p:nvSpPr>
        <p:spPr>
          <a:xfrm>
            <a:off x="952775" y="1837944"/>
            <a:ext cx="2808000" cy="2810700"/>
          </a:xfrm>
          <a:prstGeom prst="rect">
            <a:avLst/>
          </a:prstGeom>
        </p:spPr>
        <p:txBody>
          <a:bodyPr anchorCtr="0" anchor="t" bIns="91425" lIns="91425" spcFirstLastPara="1" rIns="91425" wrap="square" tIns="91425">
            <a:noAutofit/>
          </a:bodyPr>
          <a:lstStyle/>
          <a:p>
            <a:pPr indent="-292100" lvl="0" marL="457200" rtl="0" algn="l">
              <a:lnSpc>
                <a:spcPct val="115000"/>
              </a:lnSpc>
              <a:spcBef>
                <a:spcPts val="0"/>
              </a:spcBef>
              <a:spcAft>
                <a:spcPts val="0"/>
              </a:spcAft>
              <a:buClr>
                <a:schemeClr val="dk1"/>
              </a:buClr>
              <a:buSzPts val="1000"/>
              <a:buAutoNum type="arabicPeriod"/>
            </a:pPr>
            <a:r>
              <a:rPr lang="en" sz="1000">
                <a:solidFill>
                  <a:schemeClr val="dk1"/>
                </a:solidFill>
              </a:rPr>
              <a:t>Height &amp; Rotation (default)</a:t>
            </a:r>
            <a:endParaRPr sz="1000">
              <a:solidFill>
                <a:schemeClr val="dk1"/>
              </a:solidFill>
            </a:endParaRPr>
          </a:p>
          <a:p>
            <a:pPr indent="-292100" lvl="0" marL="457200" rtl="0" algn="l">
              <a:lnSpc>
                <a:spcPct val="115000"/>
              </a:lnSpc>
              <a:spcBef>
                <a:spcPts val="1000"/>
              </a:spcBef>
              <a:spcAft>
                <a:spcPts val="0"/>
              </a:spcAft>
              <a:buClr>
                <a:schemeClr val="dk1"/>
              </a:buClr>
              <a:buSzPts val="1000"/>
              <a:buAutoNum type="arabicPeriod"/>
            </a:pPr>
            <a:r>
              <a:rPr lang="en" sz="1000">
                <a:solidFill>
                  <a:schemeClr val="dk1"/>
                </a:solidFill>
              </a:rPr>
              <a:t>Lateral Movement (default)</a:t>
            </a:r>
            <a:endParaRPr sz="1000">
              <a:solidFill>
                <a:schemeClr val="dk1"/>
              </a:solidFill>
            </a:endParaRPr>
          </a:p>
          <a:p>
            <a:pPr indent="-292100" lvl="0" marL="457200" rtl="0" algn="l">
              <a:lnSpc>
                <a:spcPct val="115000"/>
              </a:lnSpc>
              <a:spcBef>
                <a:spcPts val="1000"/>
              </a:spcBef>
              <a:spcAft>
                <a:spcPts val="0"/>
              </a:spcAft>
              <a:buClr>
                <a:schemeClr val="dk1"/>
              </a:buClr>
              <a:buSzPts val="1000"/>
              <a:buAutoNum type="arabicPeriod"/>
            </a:pPr>
            <a:r>
              <a:rPr lang="en" sz="1000">
                <a:solidFill>
                  <a:schemeClr val="dk1"/>
                </a:solidFill>
              </a:rPr>
              <a:t>Menu Back</a:t>
            </a:r>
            <a:endParaRPr sz="1000">
              <a:solidFill>
                <a:schemeClr val="dk1"/>
              </a:solidFill>
            </a:endParaRPr>
          </a:p>
          <a:p>
            <a:pPr indent="-292100" lvl="0" marL="457200" rtl="0" algn="l">
              <a:lnSpc>
                <a:spcPct val="115000"/>
              </a:lnSpc>
              <a:spcBef>
                <a:spcPts val="1000"/>
              </a:spcBef>
              <a:spcAft>
                <a:spcPts val="0"/>
              </a:spcAft>
              <a:buClr>
                <a:schemeClr val="dk1"/>
              </a:buClr>
              <a:buSzPts val="1000"/>
              <a:buAutoNum type="arabicPeriod"/>
            </a:pPr>
            <a:r>
              <a:rPr lang="en" sz="1000">
                <a:solidFill>
                  <a:schemeClr val="dk1"/>
                </a:solidFill>
              </a:rPr>
              <a:t>D-Pad | </a:t>
            </a:r>
            <a:r>
              <a:rPr lang="en" sz="1000">
                <a:solidFill>
                  <a:schemeClr val="dk1"/>
                </a:solidFill>
              </a:rPr>
              <a:t>Limited</a:t>
            </a:r>
            <a:r>
              <a:rPr lang="en" sz="1000">
                <a:solidFill>
                  <a:schemeClr val="dk1"/>
                </a:solidFill>
              </a:rPr>
              <a:t> Function</a:t>
            </a:r>
            <a:endParaRPr sz="1000">
              <a:solidFill>
                <a:schemeClr val="dk1"/>
              </a:solidFill>
            </a:endParaRPr>
          </a:p>
          <a:p>
            <a:pPr indent="-292100" lvl="0" marL="457200" rtl="0" algn="l">
              <a:lnSpc>
                <a:spcPct val="115000"/>
              </a:lnSpc>
              <a:spcBef>
                <a:spcPts val="1000"/>
              </a:spcBef>
              <a:spcAft>
                <a:spcPts val="0"/>
              </a:spcAft>
              <a:buClr>
                <a:schemeClr val="dk1"/>
              </a:buClr>
              <a:buSzPts val="1000"/>
              <a:buAutoNum type="arabicPeriod"/>
            </a:pPr>
            <a:r>
              <a:rPr lang="en" sz="1000">
                <a:solidFill>
                  <a:schemeClr val="dk1"/>
                </a:solidFill>
              </a:rPr>
              <a:t>Customizable</a:t>
            </a:r>
            <a:endParaRPr sz="1000">
              <a:solidFill>
                <a:schemeClr val="dk1"/>
              </a:solidFill>
            </a:endParaRPr>
          </a:p>
          <a:p>
            <a:pPr indent="-292100" lvl="0" marL="457200" rtl="0" algn="l">
              <a:lnSpc>
                <a:spcPct val="115000"/>
              </a:lnSpc>
              <a:spcBef>
                <a:spcPts val="1000"/>
              </a:spcBef>
              <a:spcAft>
                <a:spcPts val="0"/>
              </a:spcAft>
              <a:buClr>
                <a:schemeClr val="dk1"/>
              </a:buClr>
              <a:buSzPts val="1000"/>
              <a:buAutoNum type="arabicPeriod"/>
            </a:pPr>
            <a:r>
              <a:rPr lang="en" sz="1000">
                <a:solidFill>
                  <a:schemeClr val="dk1"/>
                </a:solidFill>
              </a:rPr>
              <a:t>Customizable</a:t>
            </a:r>
            <a:endParaRPr sz="1000">
              <a:solidFill>
                <a:schemeClr val="dk1"/>
              </a:solidFill>
            </a:endParaRPr>
          </a:p>
          <a:p>
            <a:pPr indent="-292100" lvl="0" marL="457200" rtl="0" algn="l">
              <a:lnSpc>
                <a:spcPct val="115000"/>
              </a:lnSpc>
              <a:spcBef>
                <a:spcPts val="1000"/>
              </a:spcBef>
              <a:spcAft>
                <a:spcPts val="0"/>
              </a:spcAft>
              <a:buClr>
                <a:schemeClr val="dk1"/>
              </a:buClr>
              <a:buSzPts val="1000"/>
              <a:buAutoNum type="arabicPeriod"/>
            </a:pPr>
            <a:r>
              <a:rPr lang="en" sz="1000">
                <a:solidFill>
                  <a:schemeClr val="dk1"/>
                </a:solidFill>
              </a:rPr>
              <a:t>Customizable</a:t>
            </a:r>
            <a:endParaRPr sz="1000">
              <a:solidFill>
                <a:schemeClr val="dk1"/>
              </a:solidFill>
            </a:endParaRPr>
          </a:p>
          <a:p>
            <a:pPr indent="-292100" lvl="0" marL="457200" rtl="0" algn="l">
              <a:lnSpc>
                <a:spcPct val="115000"/>
              </a:lnSpc>
              <a:spcBef>
                <a:spcPts val="1000"/>
              </a:spcBef>
              <a:spcAft>
                <a:spcPts val="0"/>
              </a:spcAft>
              <a:buClr>
                <a:schemeClr val="dk1"/>
              </a:buClr>
              <a:buSzPts val="1000"/>
              <a:buAutoNum type="arabicPeriod"/>
            </a:pPr>
            <a:r>
              <a:rPr lang="en" sz="1000">
                <a:solidFill>
                  <a:schemeClr val="dk1"/>
                </a:solidFill>
              </a:rPr>
              <a:t>Power On/Off</a:t>
            </a:r>
            <a:endParaRPr sz="1000">
              <a:solidFill>
                <a:schemeClr val="dk1"/>
              </a:solidFill>
            </a:endParaRPr>
          </a:p>
          <a:p>
            <a:pPr indent="-292100" lvl="0" marL="457200" rtl="0" algn="l">
              <a:lnSpc>
                <a:spcPct val="115000"/>
              </a:lnSpc>
              <a:spcBef>
                <a:spcPts val="1000"/>
              </a:spcBef>
              <a:spcAft>
                <a:spcPts val="0"/>
              </a:spcAft>
              <a:buClr>
                <a:schemeClr val="dk1"/>
              </a:buClr>
              <a:buSzPts val="1000"/>
              <a:buAutoNum type="arabicPeriod"/>
            </a:pPr>
            <a:r>
              <a:rPr lang="en" sz="1000">
                <a:solidFill>
                  <a:schemeClr val="dk1"/>
                </a:solidFill>
              </a:rPr>
              <a:t>Launch/Land</a:t>
            </a:r>
            <a:endParaRPr sz="1000">
              <a:solidFill>
                <a:schemeClr val="dk1"/>
              </a:solidFill>
            </a:endParaRPr>
          </a:p>
          <a:p>
            <a:pPr indent="-292100" lvl="0" marL="457200" rtl="0" algn="l">
              <a:lnSpc>
                <a:spcPct val="115000"/>
              </a:lnSpc>
              <a:spcBef>
                <a:spcPts val="1000"/>
              </a:spcBef>
              <a:spcAft>
                <a:spcPts val="1000"/>
              </a:spcAft>
              <a:buClr>
                <a:schemeClr val="dk1"/>
              </a:buClr>
              <a:buSzPts val="1000"/>
              <a:buAutoNum type="arabicPeriod"/>
            </a:pPr>
            <a:r>
              <a:rPr lang="en" sz="1000">
                <a:solidFill>
                  <a:schemeClr val="dk1"/>
                </a:solidFill>
              </a:rPr>
              <a:t>Pause Autonomous Action</a:t>
            </a:r>
            <a:endParaRPr sz="1000">
              <a:solidFill>
                <a:schemeClr val="dk1"/>
              </a:solidFill>
            </a:endParaRPr>
          </a:p>
        </p:txBody>
      </p:sp>
      <p:sp>
        <p:nvSpPr>
          <p:cNvPr id="1786" name="Google Shape;1786;p211"/>
          <p:cNvSpPr txBox="1"/>
          <p:nvPr>
            <p:ph type="ctrTitle"/>
          </p:nvPr>
        </p:nvSpPr>
        <p:spPr>
          <a:xfrm>
            <a:off x="950976" y="923544"/>
            <a:ext cx="7334400" cy="916800"/>
          </a:xfrm>
          <a:prstGeom prst="rect">
            <a:avLst/>
          </a:prstGeom>
        </p:spPr>
        <p:txBody>
          <a:bodyPr anchorCtr="0" anchor="t" bIns="45725" lIns="0" spcFirstLastPara="1" rIns="45725" wrap="square" tIns="91425">
            <a:noAutofit/>
          </a:bodyPr>
          <a:lstStyle/>
          <a:p>
            <a:pPr indent="0" lvl="0" marL="0" rtl="0" algn="l">
              <a:spcBef>
                <a:spcPts val="0"/>
              </a:spcBef>
              <a:spcAft>
                <a:spcPts val="0"/>
              </a:spcAft>
              <a:buNone/>
            </a:pPr>
            <a:r>
              <a:rPr lang="en"/>
              <a:t>Skydio Flight Deck</a:t>
            </a:r>
            <a:r>
              <a:rPr lang="en"/>
              <a:t> | </a:t>
            </a:r>
            <a:r>
              <a:rPr b="0" lang="en"/>
              <a:t>Flight Controls</a:t>
            </a:r>
            <a:endParaRPr b="0"/>
          </a:p>
        </p:txBody>
      </p:sp>
      <p:pic>
        <p:nvPicPr>
          <p:cNvPr id="1787" name="Google Shape;1787;p211"/>
          <p:cNvPicPr preferRelativeResize="0"/>
          <p:nvPr/>
        </p:nvPicPr>
        <p:blipFill rotWithShape="1">
          <a:blip r:embed="rId3">
            <a:alphaModFix/>
          </a:blip>
          <a:srcRect b="15195" l="20857" r="20653" t="45522"/>
          <a:stretch/>
        </p:blipFill>
        <p:spPr>
          <a:xfrm>
            <a:off x="4454150" y="1837944"/>
            <a:ext cx="3753677" cy="1894559"/>
          </a:xfrm>
          <a:prstGeom prst="rect">
            <a:avLst/>
          </a:prstGeom>
          <a:noFill/>
          <a:ln>
            <a:noFill/>
          </a:ln>
        </p:spPr>
      </p:pic>
      <p:cxnSp>
        <p:nvCxnSpPr>
          <p:cNvPr id="1788" name="Google Shape;1788;p211"/>
          <p:cNvCxnSpPr/>
          <p:nvPr/>
        </p:nvCxnSpPr>
        <p:spPr>
          <a:xfrm>
            <a:off x="7794080" y="2839960"/>
            <a:ext cx="643200" cy="0"/>
          </a:xfrm>
          <a:prstGeom prst="straightConnector1">
            <a:avLst/>
          </a:prstGeom>
          <a:noFill/>
          <a:ln cap="flat" cmpd="sng" w="19050">
            <a:solidFill>
              <a:schemeClr val="accent1"/>
            </a:solidFill>
            <a:prstDash val="solid"/>
            <a:round/>
            <a:headEnd len="med" w="med" type="none"/>
            <a:tailEnd len="med" w="med" type="none"/>
          </a:ln>
          <a:effectLst>
            <a:outerShdw blurRad="57150" rotWithShape="0" algn="bl" dir="5400000" dist="19050">
              <a:srgbClr val="000000">
                <a:alpha val="50000"/>
              </a:srgbClr>
            </a:outerShdw>
          </a:effectLst>
        </p:spPr>
      </p:cxnSp>
      <p:cxnSp>
        <p:nvCxnSpPr>
          <p:cNvPr id="1789" name="Google Shape;1789;p211"/>
          <p:cNvCxnSpPr/>
          <p:nvPr/>
        </p:nvCxnSpPr>
        <p:spPr>
          <a:xfrm>
            <a:off x="7881453" y="2407585"/>
            <a:ext cx="480900" cy="0"/>
          </a:xfrm>
          <a:prstGeom prst="straightConnector1">
            <a:avLst/>
          </a:prstGeom>
          <a:noFill/>
          <a:ln cap="flat" cmpd="sng" w="19050">
            <a:solidFill>
              <a:schemeClr val="accent1"/>
            </a:solidFill>
            <a:prstDash val="solid"/>
            <a:round/>
            <a:headEnd len="med" w="med" type="none"/>
            <a:tailEnd len="med" w="med" type="none"/>
          </a:ln>
          <a:effectLst>
            <a:outerShdw blurRad="57150" rotWithShape="0" algn="bl" dir="5400000" dist="19050">
              <a:srgbClr val="000000">
                <a:alpha val="50000"/>
              </a:srgbClr>
            </a:outerShdw>
          </a:effectLst>
        </p:spPr>
      </p:cxnSp>
      <p:cxnSp>
        <p:nvCxnSpPr>
          <p:cNvPr id="1790" name="Google Shape;1790;p211"/>
          <p:cNvCxnSpPr/>
          <p:nvPr/>
        </p:nvCxnSpPr>
        <p:spPr>
          <a:xfrm flipH="1" rot="10800000">
            <a:off x="4419864" y="2830044"/>
            <a:ext cx="535200" cy="1500"/>
          </a:xfrm>
          <a:prstGeom prst="straightConnector1">
            <a:avLst/>
          </a:prstGeom>
          <a:noFill/>
          <a:ln cap="flat" cmpd="sng" w="19050">
            <a:solidFill>
              <a:schemeClr val="accent1"/>
            </a:solidFill>
            <a:prstDash val="solid"/>
            <a:round/>
            <a:headEnd len="med" w="med" type="none"/>
            <a:tailEnd len="med" w="med" type="none"/>
          </a:ln>
          <a:effectLst>
            <a:outerShdw blurRad="57150" rotWithShape="0" algn="bl" dir="5400000" dist="19050">
              <a:srgbClr val="000000">
                <a:alpha val="50000"/>
              </a:srgbClr>
            </a:outerShdw>
          </a:effectLst>
        </p:spPr>
      </p:cxnSp>
      <p:cxnSp>
        <p:nvCxnSpPr>
          <p:cNvPr id="1791" name="Google Shape;1791;p211"/>
          <p:cNvCxnSpPr/>
          <p:nvPr/>
        </p:nvCxnSpPr>
        <p:spPr>
          <a:xfrm flipH="1" rot="10800000">
            <a:off x="4217386" y="2380578"/>
            <a:ext cx="452400" cy="1500"/>
          </a:xfrm>
          <a:prstGeom prst="straightConnector1">
            <a:avLst/>
          </a:prstGeom>
          <a:noFill/>
          <a:ln cap="flat" cmpd="sng" w="19050">
            <a:solidFill>
              <a:schemeClr val="accent1"/>
            </a:solidFill>
            <a:prstDash val="solid"/>
            <a:round/>
            <a:headEnd len="med" w="med" type="none"/>
            <a:tailEnd len="med" w="med" type="none"/>
          </a:ln>
          <a:effectLst>
            <a:outerShdw blurRad="57150" rotWithShape="0" algn="bl" dir="5400000" dist="19050">
              <a:srgbClr val="000000">
                <a:alpha val="50000"/>
              </a:srgbClr>
            </a:outerShdw>
          </a:effectLst>
        </p:spPr>
      </p:cxnSp>
      <p:cxnSp>
        <p:nvCxnSpPr>
          <p:cNvPr id="1792" name="Google Shape;1792;p211"/>
          <p:cNvCxnSpPr/>
          <p:nvPr/>
        </p:nvCxnSpPr>
        <p:spPr>
          <a:xfrm>
            <a:off x="5394811" y="3444793"/>
            <a:ext cx="0" cy="338400"/>
          </a:xfrm>
          <a:prstGeom prst="straightConnector1">
            <a:avLst/>
          </a:prstGeom>
          <a:noFill/>
          <a:ln cap="flat" cmpd="sng" w="19050">
            <a:solidFill>
              <a:schemeClr val="accent1"/>
            </a:solidFill>
            <a:prstDash val="solid"/>
            <a:round/>
            <a:headEnd len="med" w="med" type="none"/>
            <a:tailEnd len="med" w="med" type="none"/>
          </a:ln>
          <a:effectLst>
            <a:outerShdw blurRad="57150" rotWithShape="0" algn="bl" dir="5400000" dist="19050">
              <a:srgbClr val="000000">
                <a:alpha val="50000"/>
              </a:srgbClr>
            </a:outerShdw>
          </a:effectLst>
        </p:spPr>
      </p:cxnSp>
      <p:cxnSp>
        <p:nvCxnSpPr>
          <p:cNvPr id="1793" name="Google Shape;1793;p211"/>
          <p:cNvCxnSpPr/>
          <p:nvPr/>
        </p:nvCxnSpPr>
        <p:spPr>
          <a:xfrm>
            <a:off x="5662150" y="3444793"/>
            <a:ext cx="0" cy="338400"/>
          </a:xfrm>
          <a:prstGeom prst="straightConnector1">
            <a:avLst/>
          </a:prstGeom>
          <a:noFill/>
          <a:ln cap="flat" cmpd="sng" w="19050">
            <a:solidFill>
              <a:schemeClr val="accent1"/>
            </a:solidFill>
            <a:prstDash val="solid"/>
            <a:round/>
            <a:headEnd len="med" w="med" type="none"/>
            <a:tailEnd len="med" w="med" type="none"/>
          </a:ln>
          <a:effectLst>
            <a:outerShdw blurRad="57150" rotWithShape="0" algn="bl" dir="5400000" dist="19050">
              <a:srgbClr val="000000">
                <a:alpha val="50000"/>
              </a:srgbClr>
            </a:outerShdw>
          </a:effectLst>
        </p:spPr>
      </p:cxnSp>
      <p:cxnSp>
        <p:nvCxnSpPr>
          <p:cNvPr id="1794" name="Google Shape;1794;p211"/>
          <p:cNvCxnSpPr/>
          <p:nvPr/>
        </p:nvCxnSpPr>
        <p:spPr>
          <a:xfrm>
            <a:off x="5937393" y="3444798"/>
            <a:ext cx="0" cy="338400"/>
          </a:xfrm>
          <a:prstGeom prst="straightConnector1">
            <a:avLst/>
          </a:prstGeom>
          <a:noFill/>
          <a:ln cap="flat" cmpd="sng" w="19050">
            <a:solidFill>
              <a:schemeClr val="accent1"/>
            </a:solidFill>
            <a:prstDash val="solid"/>
            <a:round/>
            <a:headEnd len="med" w="med" type="none"/>
            <a:tailEnd len="med" w="med" type="none"/>
          </a:ln>
          <a:effectLst>
            <a:outerShdw blurRad="57150" rotWithShape="0" algn="bl" dir="5400000" dist="19050">
              <a:srgbClr val="000000">
                <a:alpha val="50000"/>
              </a:srgbClr>
            </a:outerShdw>
          </a:effectLst>
        </p:spPr>
      </p:cxnSp>
      <p:cxnSp>
        <p:nvCxnSpPr>
          <p:cNvPr id="1795" name="Google Shape;1795;p211"/>
          <p:cNvCxnSpPr/>
          <p:nvPr/>
        </p:nvCxnSpPr>
        <p:spPr>
          <a:xfrm>
            <a:off x="6732164" y="3444782"/>
            <a:ext cx="0" cy="338400"/>
          </a:xfrm>
          <a:prstGeom prst="straightConnector1">
            <a:avLst/>
          </a:prstGeom>
          <a:noFill/>
          <a:ln cap="flat" cmpd="sng" w="19050">
            <a:solidFill>
              <a:schemeClr val="accent1"/>
            </a:solidFill>
            <a:prstDash val="solid"/>
            <a:round/>
            <a:headEnd len="med" w="med" type="none"/>
            <a:tailEnd len="med" w="med" type="none"/>
          </a:ln>
          <a:effectLst>
            <a:outerShdw blurRad="57150" rotWithShape="0" algn="bl" dir="5400000" dist="19050">
              <a:srgbClr val="000000">
                <a:alpha val="50000"/>
              </a:srgbClr>
            </a:outerShdw>
          </a:effectLst>
        </p:spPr>
      </p:cxnSp>
      <p:cxnSp>
        <p:nvCxnSpPr>
          <p:cNvPr id="1796" name="Google Shape;1796;p211"/>
          <p:cNvCxnSpPr/>
          <p:nvPr/>
        </p:nvCxnSpPr>
        <p:spPr>
          <a:xfrm>
            <a:off x="7012086" y="3444798"/>
            <a:ext cx="0" cy="338400"/>
          </a:xfrm>
          <a:prstGeom prst="straightConnector1">
            <a:avLst/>
          </a:prstGeom>
          <a:noFill/>
          <a:ln cap="flat" cmpd="sng" w="19050">
            <a:solidFill>
              <a:schemeClr val="accent1"/>
            </a:solidFill>
            <a:prstDash val="solid"/>
            <a:round/>
            <a:headEnd len="med" w="med" type="none"/>
            <a:tailEnd len="med" w="med" type="none"/>
          </a:ln>
          <a:effectLst>
            <a:outerShdw blurRad="57150" rotWithShape="0" algn="bl" dir="5400000" dist="19050">
              <a:srgbClr val="000000">
                <a:alpha val="50000"/>
              </a:srgbClr>
            </a:outerShdw>
          </a:effectLst>
        </p:spPr>
      </p:cxnSp>
      <p:cxnSp>
        <p:nvCxnSpPr>
          <p:cNvPr id="1797" name="Google Shape;1797;p211"/>
          <p:cNvCxnSpPr/>
          <p:nvPr/>
        </p:nvCxnSpPr>
        <p:spPr>
          <a:xfrm>
            <a:off x="7292825" y="3444788"/>
            <a:ext cx="0" cy="338400"/>
          </a:xfrm>
          <a:prstGeom prst="straightConnector1">
            <a:avLst/>
          </a:prstGeom>
          <a:noFill/>
          <a:ln cap="flat" cmpd="sng" w="19050">
            <a:solidFill>
              <a:schemeClr val="accent1"/>
            </a:solidFill>
            <a:prstDash val="solid"/>
            <a:round/>
            <a:headEnd len="med" w="med" type="none"/>
            <a:tailEnd len="med" w="med" type="none"/>
          </a:ln>
          <a:effectLst>
            <a:outerShdw blurRad="57150" rotWithShape="0" algn="bl" dir="5400000" dist="19050">
              <a:srgbClr val="000000">
                <a:alpha val="50000"/>
              </a:srgbClr>
            </a:outerShdw>
          </a:effectLst>
        </p:spPr>
      </p:cxnSp>
      <p:sp>
        <p:nvSpPr>
          <p:cNvPr id="1798" name="Google Shape;1798;p211"/>
          <p:cNvSpPr/>
          <p:nvPr/>
        </p:nvSpPr>
        <p:spPr>
          <a:xfrm>
            <a:off x="4182247" y="2681843"/>
            <a:ext cx="274800" cy="278400"/>
          </a:xfrm>
          <a:prstGeom prst="ellipse">
            <a:avLst/>
          </a:prstGeom>
          <a:solidFill>
            <a:schemeClr val="accent1"/>
          </a:solidFill>
          <a:ln cap="flat" cmpd="sng" w="9525">
            <a:solidFill>
              <a:schemeClr val="accent1"/>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45725" lIns="45725" spcFirstLastPara="1" rIns="45725" wrap="square" tIns="45725">
            <a:noAutofit/>
          </a:bodyPr>
          <a:lstStyle/>
          <a:p>
            <a:pPr indent="0" lvl="0" marL="0" rtl="0" algn="ctr">
              <a:spcBef>
                <a:spcPts val="0"/>
              </a:spcBef>
              <a:spcAft>
                <a:spcPts val="0"/>
              </a:spcAft>
              <a:buNone/>
            </a:pPr>
            <a:r>
              <a:rPr lang="en" sz="1000">
                <a:solidFill>
                  <a:schemeClr val="lt1"/>
                </a:solidFill>
                <a:latin typeface="Montserrat SemiBold"/>
                <a:ea typeface="Montserrat SemiBold"/>
                <a:cs typeface="Montserrat SemiBold"/>
                <a:sym typeface="Montserrat SemiBold"/>
              </a:rPr>
              <a:t>3</a:t>
            </a:r>
            <a:endParaRPr sz="1000">
              <a:solidFill>
                <a:schemeClr val="lt1"/>
              </a:solidFill>
              <a:latin typeface="Montserrat SemiBold"/>
              <a:ea typeface="Montserrat SemiBold"/>
              <a:cs typeface="Montserrat SemiBold"/>
              <a:sym typeface="Montserrat SemiBold"/>
            </a:endParaRPr>
          </a:p>
        </p:txBody>
      </p:sp>
      <p:sp>
        <p:nvSpPr>
          <p:cNvPr id="1799" name="Google Shape;1799;p211"/>
          <p:cNvSpPr/>
          <p:nvPr/>
        </p:nvSpPr>
        <p:spPr>
          <a:xfrm>
            <a:off x="4012850" y="2237969"/>
            <a:ext cx="274800" cy="278400"/>
          </a:xfrm>
          <a:prstGeom prst="ellipse">
            <a:avLst/>
          </a:prstGeom>
          <a:solidFill>
            <a:schemeClr val="accent1"/>
          </a:solidFill>
          <a:ln cap="flat" cmpd="sng" w="9525">
            <a:solidFill>
              <a:schemeClr val="accent1"/>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45725" lIns="45725" spcFirstLastPara="1" rIns="45725" wrap="square" tIns="45725">
            <a:noAutofit/>
          </a:bodyPr>
          <a:lstStyle/>
          <a:p>
            <a:pPr indent="0" lvl="0" marL="0" rtl="0" algn="ctr">
              <a:spcBef>
                <a:spcPts val="0"/>
              </a:spcBef>
              <a:spcAft>
                <a:spcPts val="0"/>
              </a:spcAft>
              <a:buNone/>
            </a:pPr>
            <a:r>
              <a:rPr lang="en" sz="1000">
                <a:solidFill>
                  <a:schemeClr val="lt1"/>
                </a:solidFill>
                <a:latin typeface="Montserrat SemiBold"/>
                <a:ea typeface="Montserrat SemiBold"/>
                <a:cs typeface="Montserrat SemiBold"/>
                <a:sym typeface="Montserrat SemiBold"/>
              </a:rPr>
              <a:t>1</a:t>
            </a:r>
            <a:endParaRPr sz="1000">
              <a:solidFill>
                <a:schemeClr val="lt1"/>
              </a:solidFill>
              <a:latin typeface="Montserrat SemiBold"/>
              <a:ea typeface="Montserrat SemiBold"/>
              <a:cs typeface="Montserrat SemiBold"/>
              <a:sym typeface="Montserrat SemiBold"/>
            </a:endParaRPr>
          </a:p>
        </p:txBody>
      </p:sp>
      <p:sp>
        <p:nvSpPr>
          <p:cNvPr id="1800" name="Google Shape;1800;p211"/>
          <p:cNvSpPr/>
          <p:nvPr/>
        </p:nvSpPr>
        <p:spPr>
          <a:xfrm>
            <a:off x="5249013" y="3708545"/>
            <a:ext cx="274800" cy="278400"/>
          </a:xfrm>
          <a:prstGeom prst="ellipse">
            <a:avLst/>
          </a:prstGeom>
          <a:solidFill>
            <a:schemeClr val="accent1"/>
          </a:solidFill>
          <a:ln cap="flat" cmpd="sng" w="9525">
            <a:solidFill>
              <a:schemeClr val="accent1"/>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45725" lIns="45725" spcFirstLastPara="1" rIns="45725" wrap="square" tIns="45725">
            <a:noAutofit/>
          </a:bodyPr>
          <a:lstStyle/>
          <a:p>
            <a:pPr indent="0" lvl="0" marL="0" rtl="0" algn="ctr">
              <a:spcBef>
                <a:spcPts val="0"/>
              </a:spcBef>
              <a:spcAft>
                <a:spcPts val="0"/>
              </a:spcAft>
              <a:buNone/>
            </a:pPr>
            <a:r>
              <a:rPr lang="en" sz="1000">
                <a:solidFill>
                  <a:schemeClr val="lt1"/>
                </a:solidFill>
                <a:latin typeface="Montserrat SemiBold"/>
                <a:ea typeface="Montserrat SemiBold"/>
                <a:cs typeface="Montserrat SemiBold"/>
                <a:sym typeface="Montserrat SemiBold"/>
              </a:rPr>
              <a:t>5</a:t>
            </a:r>
            <a:endParaRPr sz="1000">
              <a:solidFill>
                <a:schemeClr val="lt1"/>
              </a:solidFill>
              <a:latin typeface="Montserrat SemiBold"/>
              <a:ea typeface="Montserrat SemiBold"/>
              <a:cs typeface="Montserrat SemiBold"/>
              <a:sym typeface="Montserrat SemiBold"/>
            </a:endParaRPr>
          </a:p>
        </p:txBody>
      </p:sp>
      <p:sp>
        <p:nvSpPr>
          <p:cNvPr id="1801" name="Google Shape;1801;p211"/>
          <p:cNvSpPr/>
          <p:nvPr/>
        </p:nvSpPr>
        <p:spPr>
          <a:xfrm>
            <a:off x="5523829" y="3708545"/>
            <a:ext cx="274800" cy="278400"/>
          </a:xfrm>
          <a:prstGeom prst="ellipse">
            <a:avLst/>
          </a:prstGeom>
          <a:solidFill>
            <a:schemeClr val="accent1"/>
          </a:solidFill>
          <a:ln cap="flat" cmpd="sng" w="9525">
            <a:solidFill>
              <a:schemeClr val="accent1"/>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45725" lIns="45725" spcFirstLastPara="1" rIns="45725" wrap="square" tIns="45725">
            <a:noAutofit/>
          </a:bodyPr>
          <a:lstStyle/>
          <a:p>
            <a:pPr indent="0" lvl="0" marL="0" rtl="0" algn="ctr">
              <a:spcBef>
                <a:spcPts val="0"/>
              </a:spcBef>
              <a:spcAft>
                <a:spcPts val="0"/>
              </a:spcAft>
              <a:buNone/>
            </a:pPr>
            <a:r>
              <a:rPr lang="en" sz="1000">
                <a:solidFill>
                  <a:schemeClr val="lt1"/>
                </a:solidFill>
                <a:latin typeface="Montserrat SemiBold"/>
                <a:ea typeface="Montserrat SemiBold"/>
                <a:cs typeface="Montserrat SemiBold"/>
                <a:sym typeface="Montserrat SemiBold"/>
              </a:rPr>
              <a:t>6</a:t>
            </a:r>
            <a:endParaRPr sz="1000">
              <a:solidFill>
                <a:schemeClr val="lt1"/>
              </a:solidFill>
              <a:latin typeface="Montserrat SemiBold"/>
              <a:ea typeface="Montserrat SemiBold"/>
              <a:cs typeface="Montserrat SemiBold"/>
              <a:sym typeface="Montserrat SemiBold"/>
            </a:endParaRPr>
          </a:p>
        </p:txBody>
      </p:sp>
      <p:sp>
        <p:nvSpPr>
          <p:cNvPr id="1802" name="Google Shape;1802;p211"/>
          <p:cNvSpPr/>
          <p:nvPr/>
        </p:nvSpPr>
        <p:spPr>
          <a:xfrm>
            <a:off x="5800479" y="3700270"/>
            <a:ext cx="274800" cy="278400"/>
          </a:xfrm>
          <a:prstGeom prst="ellipse">
            <a:avLst/>
          </a:prstGeom>
          <a:solidFill>
            <a:schemeClr val="accent1"/>
          </a:solidFill>
          <a:ln cap="flat" cmpd="sng" w="9525">
            <a:solidFill>
              <a:schemeClr val="accent1"/>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45725" lIns="45725" spcFirstLastPara="1" rIns="45725" wrap="square" tIns="45725">
            <a:noAutofit/>
          </a:bodyPr>
          <a:lstStyle/>
          <a:p>
            <a:pPr indent="0" lvl="0" marL="0" rtl="0" algn="ctr">
              <a:spcBef>
                <a:spcPts val="0"/>
              </a:spcBef>
              <a:spcAft>
                <a:spcPts val="0"/>
              </a:spcAft>
              <a:buNone/>
            </a:pPr>
            <a:r>
              <a:rPr lang="en" sz="1000">
                <a:solidFill>
                  <a:schemeClr val="lt1"/>
                </a:solidFill>
                <a:latin typeface="Montserrat SemiBold"/>
                <a:ea typeface="Montserrat SemiBold"/>
                <a:cs typeface="Montserrat SemiBold"/>
                <a:sym typeface="Montserrat SemiBold"/>
              </a:rPr>
              <a:t>7</a:t>
            </a:r>
            <a:endParaRPr sz="1000">
              <a:solidFill>
                <a:schemeClr val="lt1"/>
              </a:solidFill>
              <a:latin typeface="Montserrat SemiBold"/>
              <a:ea typeface="Montserrat SemiBold"/>
              <a:cs typeface="Montserrat SemiBold"/>
              <a:sym typeface="Montserrat SemiBold"/>
            </a:endParaRPr>
          </a:p>
        </p:txBody>
      </p:sp>
      <p:sp>
        <p:nvSpPr>
          <p:cNvPr id="1803" name="Google Shape;1803;p211"/>
          <p:cNvSpPr/>
          <p:nvPr/>
        </p:nvSpPr>
        <p:spPr>
          <a:xfrm>
            <a:off x="6592899" y="3708995"/>
            <a:ext cx="274800" cy="278400"/>
          </a:xfrm>
          <a:prstGeom prst="ellipse">
            <a:avLst/>
          </a:prstGeom>
          <a:solidFill>
            <a:schemeClr val="accent1"/>
          </a:solidFill>
          <a:ln cap="flat" cmpd="sng" w="9525">
            <a:solidFill>
              <a:schemeClr val="accent1"/>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45725" lIns="45725" spcFirstLastPara="1" rIns="45725" wrap="square" tIns="45725">
            <a:noAutofit/>
          </a:bodyPr>
          <a:lstStyle/>
          <a:p>
            <a:pPr indent="0" lvl="0" marL="0" rtl="0" algn="ctr">
              <a:spcBef>
                <a:spcPts val="0"/>
              </a:spcBef>
              <a:spcAft>
                <a:spcPts val="0"/>
              </a:spcAft>
              <a:buNone/>
            </a:pPr>
            <a:r>
              <a:rPr lang="en" sz="1000">
                <a:solidFill>
                  <a:schemeClr val="lt1"/>
                </a:solidFill>
                <a:latin typeface="Montserrat SemiBold"/>
                <a:ea typeface="Montserrat SemiBold"/>
                <a:cs typeface="Montserrat SemiBold"/>
                <a:sym typeface="Montserrat SemiBold"/>
              </a:rPr>
              <a:t>8</a:t>
            </a:r>
            <a:endParaRPr sz="1000">
              <a:solidFill>
                <a:schemeClr val="lt1"/>
              </a:solidFill>
              <a:latin typeface="Montserrat SemiBold"/>
              <a:ea typeface="Montserrat SemiBold"/>
              <a:cs typeface="Montserrat SemiBold"/>
              <a:sym typeface="Montserrat SemiBold"/>
            </a:endParaRPr>
          </a:p>
        </p:txBody>
      </p:sp>
      <p:sp>
        <p:nvSpPr>
          <p:cNvPr id="1804" name="Google Shape;1804;p211"/>
          <p:cNvSpPr/>
          <p:nvPr/>
        </p:nvSpPr>
        <p:spPr>
          <a:xfrm>
            <a:off x="6867690" y="3704870"/>
            <a:ext cx="274800" cy="278400"/>
          </a:xfrm>
          <a:prstGeom prst="ellipse">
            <a:avLst/>
          </a:prstGeom>
          <a:solidFill>
            <a:schemeClr val="accent1"/>
          </a:solidFill>
          <a:ln cap="flat" cmpd="sng" w="9525">
            <a:solidFill>
              <a:schemeClr val="accent1"/>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45725" lIns="45725" spcFirstLastPara="1" rIns="45725" wrap="square" tIns="45725">
            <a:noAutofit/>
          </a:bodyPr>
          <a:lstStyle/>
          <a:p>
            <a:pPr indent="0" lvl="0" marL="0" rtl="0" algn="ctr">
              <a:spcBef>
                <a:spcPts val="0"/>
              </a:spcBef>
              <a:spcAft>
                <a:spcPts val="0"/>
              </a:spcAft>
              <a:buNone/>
            </a:pPr>
            <a:r>
              <a:rPr lang="en" sz="1000">
                <a:solidFill>
                  <a:schemeClr val="lt1"/>
                </a:solidFill>
                <a:latin typeface="Montserrat SemiBold"/>
                <a:ea typeface="Montserrat SemiBold"/>
                <a:cs typeface="Montserrat SemiBold"/>
                <a:sym typeface="Montserrat SemiBold"/>
              </a:rPr>
              <a:t>9</a:t>
            </a:r>
            <a:endParaRPr sz="1000">
              <a:solidFill>
                <a:schemeClr val="lt1"/>
              </a:solidFill>
              <a:latin typeface="Montserrat SemiBold"/>
              <a:ea typeface="Montserrat SemiBold"/>
              <a:cs typeface="Montserrat SemiBold"/>
              <a:sym typeface="Montserrat SemiBold"/>
            </a:endParaRPr>
          </a:p>
        </p:txBody>
      </p:sp>
      <p:sp>
        <p:nvSpPr>
          <p:cNvPr id="1805" name="Google Shape;1805;p211"/>
          <p:cNvSpPr/>
          <p:nvPr/>
        </p:nvSpPr>
        <p:spPr>
          <a:xfrm>
            <a:off x="7156456" y="3694733"/>
            <a:ext cx="274800" cy="278400"/>
          </a:xfrm>
          <a:prstGeom prst="ellipse">
            <a:avLst/>
          </a:prstGeom>
          <a:solidFill>
            <a:srgbClr val="088BF5"/>
          </a:solidFill>
          <a:ln cap="flat" cmpd="sng" w="9525">
            <a:solidFill>
              <a:schemeClr val="accent1"/>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45725" lIns="45725" spcFirstLastPara="1" rIns="45725" wrap="square" tIns="45725">
            <a:noAutofit/>
          </a:bodyPr>
          <a:lstStyle/>
          <a:p>
            <a:pPr indent="0" lvl="0" marL="0" rtl="0" algn="ctr">
              <a:spcBef>
                <a:spcPts val="0"/>
              </a:spcBef>
              <a:spcAft>
                <a:spcPts val="0"/>
              </a:spcAft>
              <a:buNone/>
            </a:pPr>
            <a:r>
              <a:t/>
            </a:r>
            <a:endParaRPr sz="500">
              <a:solidFill>
                <a:schemeClr val="lt1"/>
              </a:solidFill>
              <a:latin typeface="Montserrat SemiBold"/>
              <a:ea typeface="Montserrat SemiBold"/>
              <a:cs typeface="Montserrat SemiBold"/>
              <a:sym typeface="Montserrat SemiBold"/>
            </a:endParaRPr>
          </a:p>
        </p:txBody>
      </p:sp>
      <p:sp>
        <p:nvSpPr>
          <p:cNvPr id="1806" name="Google Shape;1806;p211"/>
          <p:cNvSpPr txBox="1"/>
          <p:nvPr/>
        </p:nvSpPr>
        <p:spPr>
          <a:xfrm>
            <a:off x="7176621" y="3704636"/>
            <a:ext cx="274800" cy="246300"/>
          </a:xfrm>
          <a:prstGeom prst="rect">
            <a:avLst/>
          </a:prstGeom>
          <a:noFill/>
          <a:ln>
            <a:noFill/>
          </a:ln>
        </p:spPr>
        <p:txBody>
          <a:bodyPr anchorCtr="0" anchor="t" bIns="45725" lIns="45725" spcFirstLastPara="1" rIns="45725" wrap="square" tIns="45725">
            <a:spAutoFit/>
          </a:bodyPr>
          <a:lstStyle/>
          <a:p>
            <a:pPr indent="0" lvl="0" marL="0" rtl="0" algn="l">
              <a:spcBef>
                <a:spcPts val="0"/>
              </a:spcBef>
              <a:spcAft>
                <a:spcPts val="0"/>
              </a:spcAft>
              <a:buNone/>
            </a:pPr>
            <a:r>
              <a:rPr b="1" lang="en" sz="1000">
                <a:solidFill>
                  <a:schemeClr val="lt1"/>
                </a:solidFill>
                <a:latin typeface="Montserrat"/>
                <a:ea typeface="Montserrat"/>
                <a:cs typeface="Montserrat"/>
                <a:sym typeface="Montserrat"/>
              </a:rPr>
              <a:t>10</a:t>
            </a:r>
            <a:endParaRPr b="1" sz="1000">
              <a:solidFill>
                <a:schemeClr val="lt1"/>
              </a:solidFill>
              <a:latin typeface="Montserrat"/>
              <a:ea typeface="Montserrat"/>
              <a:cs typeface="Montserrat"/>
              <a:sym typeface="Montserrat"/>
            </a:endParaRPr>
          </a:p>
        </p:txBody>
      </p:sp>
      <p:sp>
        <p:nvSpPr>
          <p:cNvPr id="1807" name="Google Shape;1807;p211"/>
          <p:cNvSpPr/>
          <p:nvPr/>
        </p:nvSpPr>
        <p:spPr>
          <a:xfrm>
            <a:off x="8266949" y="2242114"/>
            <a:ext cx="274800" cy="278400"/>
          </a:xfrm>
          <a:prstGeom prst="ellipse">
            <a:avLst/>
          </a:prstGeom>
          <a:solidFill>
            <a:schemeClr val="accent1"/>
          </a:solidFill>
          <a:ln cap="flat" cmpd="sng" w="9525">
            <a:solidFill>
              <a:schemeClr val="accent1"/>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45725" lIns="45725" spcFirstLastPara="1" rIns="45725" wrap="square" tIns="45725">
            <a:noAutofit/>
          </a:bodyPr>
          <a:lstStyle/>
          <a:p>
            <a:pPr indent="0" lvl="0" marL="0" rtl="0" algn="ctr">
              <a:spcBef>
                <a:spcPts val="0"/>
              </a:spcBef>
              <a:spcAft>
                <a:spcPts val="0"/>
              </a:spcAft>
              <a:buNone/>
            </a:pPr>
            <a:r>
              <a:rPr lang="en" sz="1000">
                <a:solidFill>
                  <a:schemeClr val="lt1"/>
                </a:solidFill>
                <a:latin typeface="Montserrat SemiBold"/>
                <a:ea typeface="Montserrat SemiBold"/>
                <a:cs typeface="Montserrat SemiBold"/>
                <a:sym typeface="Montserrat SemiBold"/>
              </a:rPr>
              <a:t>2</a:t>
            </a:r>
            <a:endParaRPr sz="1000">
              <a:solidFill>
                <a:schemeClr val="lt1"/>
              </a:solidFill>
              <a:latin typeface="Montserrat SemiBold"/>
              <a:ea typeface="Montserrat SemiBold"/>
              <a:cs typeface="Montserrat SemiBold"/>
              <a:sym typeface="Montserrat SemiBold"/>
            </a:endParaRPr>
          </a:p>
        </p:txBody>
      </p:sp>
      <p:sp>
        <p:nvSpPr>
          <p:cNvPr id="1808" name="Google Shape;1808;p211"/>
          <p:cNvSpPr/>
          <p:nvPr/>
        </p:nvSpPr>
        <p:spPr>
          <a:xfrm>
            <a:off x="8303012" y="2691606"/>
            <a:ext cx="274800" cy="278400"/>
          </a:xfrm>
          <a:prstGeom prst="ellipse">
            <a:avLst/>
          </a:prstGeom>
          <a:solidFill>
            <a:schemeClr val="accent1"/>
          </a:solidFill>
          <a:ln cap="flat" cmpd="sng" w="9525">
            <a:solidFill>
              <a:schemeClr val="accent1"/>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45725" lIns="45725" spcFirstLastPara="1" rIns="45725" wrap="square" tIns="45725">
            <a:noAutofit/>
          </a:bodyPr>
          <a:lstStyle/>
          <a:p>
            <a:pPr indent="0" lvl="0" marL="0" rtl="0" algn="ctr">
              <a:spcBef>
                <a:spcPts val="0"/>
              </a:spcBef>
              <a:spcAft>
                <a:spcPts val="0"/>
              </a:spcAft>
              <a:buNone/>
            </a:pPr>
            <a:r>
              <a:rPr lang="en" sz="1000">
                <a:solidFill>
                  <a:schemeClr val="lt1"/>
                </a:solidFill>
                <a:latin typeface="Montserrat SemiBold"/>
                <a:ea typeface="Montserrat SemiBold"/>
                <a:cs typeface="Montserrat SemiBold"/>
                <a:sym typeface="Montserrat SemiBold"/>
              </a:rPr>
              <a:t>4</a:t>
            </a:r>
            <a:endParaRPr sz="1000">
              <a:solidFill>
                <a:schemeClr val="lt1"/>
              </a:solidFill>
              <a:latin typeface="Montserrat SemiBold"/>
              <a:ea typeface="Montserrat SemiBold"/>
              <a:cs typeface="Montserrat SemiBold"/>
              <a:sym typeface="Montserrat SemiBold"/>
            </a:endParaRPr>
          </a:p>
        </p:txBody>
      </p:sp>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12" name="Shape 1812"/>
        <p:cNvGrpSpPr/>
        <p:nvPr/>
      </p:nvGrpSpPr>
      <p:grpSpPr>
        <a:xfrm>
          <a:off x="0" y="0"/>
          <a:ext cx="0" cy="0"/>
          <a:chOff x="0" y="0"/>
          <a:chExt cx="0" cy="0"/>
        </a:xfrm>
      </p:grpSpPr>
      <p:pic>
        <p:nvPicPr>
          <p:cNvPr id="1813" name="Google Shape;1813;p212"/>
          <p:cNvPicPr preferRelativeResize="0"/>
          <p:nvPr/>
        </p:nvPicPr>
        <p:blipFill rotWithShape="1">
          <a:blip r:embed="rId3">
            <a:alphaModFix/>
          </a:blip>
          <a:srcRect b="28293" l="0" r="0" t="30560"/>
          <a:stretch/>
        </p:blipFill>
        <p:spPr>
          <a:xfrm>
            <a:off x="4355175" y="1837944"/>
            <a:ext cx="4003599" cy="1022351"/>
          </a:xfrm>
          <a:prstGeom prst="rect">
            <a:avLst/>
          </a:prstGeom>
          <a:noFill/>
          <a:ln>
            <a:noFill/>
          </a:ln>
        </p:spPr>
      </p:pic>
      <p:sp>
        <p:nvSpPr>
          <p:cNvPr id="1814" name="Google Shape;1814;p212"/>
          <p:cNvSpPr txBox="1"/>
          <p:nvPr>
            <p:ph idx="9" type="subTitle"/>
          </p:nvPr>
        </p:nvSpPr>
        <p:spPr>
          <a:xfrm>
            <a:off x="952300" y="210275"/>
            <a:ext cx="2903700" cy="123000"/>
          </a:xfrm>
          <a:prstGeom prst="rect">
            <a:avLst/>
          </a:prstGeom>
        </p:spPr>
        <p:txBody>
          <a:bodyPr anchorCtr="0" anchor="ctr" bIns="0" lIns="0" spcFirstLastPara="1" rIns="0" wrap="square" tIns="0">
            <a:noAutofit/>
          </a:bodyPr>
          <a:lstStyle/>
          <a:p>
            <a:pPr indent="0" lvl="0" marL="0" rtl="0" algn="l">
              <a:spcBef>
                <a:spcPts val="0"/>
              </a:spcBef>
              <a:spcAft>
                <a:spcPts val="0"/>
              </a:spcAft>
              <a:buNone/>
            </a:pPr>
            <a:r>
              <a:rPr lang="en"/>
              <a:t>Flying Skydio X10D</a:t>
            </a:r>
            <a:endParaRPr/>
          </a:p>
        </p:txBody>
      </p:sp>
      <p:cxnSp>
        <p:nvCxnSpPr>
          <p:cNvPr id="1815" name="Google Shape;1815;p212"/>
          <p:cNvCxnSpPr/>
          <p:nvPr/>
        </p:nvCxnSpPr>
        <p:spPr>
          <a:xfrm flipH="1" rot="10800000">
            <a:off x="4193235" y="2321458"/>
            <a:ext cx="464400" cy="1200"/>
          </a:xfrm>
          <a:prstGeom prst="straightConnector1">
            <a:avLst/>
          </a:prstGeom>
          <a:noFill/>
          <a:ln cap="flat" cmpd="sng" w="19050">
            <a:solidFill>
              <a:schemeClr val="accent1"/>
            </a:solidFill>
            <a:prstDash val="solid"/>
            <a:round/>
            <a:headEnd len="med" w="med" type="none"/>
            <a:tailEnd len="med" w="med" type="none"/>
          </a:ln>
          <a:effectLst>
            <a:outerShdw blurRad="57150" rotWithShape="0" algn="bl" dir="5400000" dist="19050">
              <a:srgbClr val="000000">
                <a:alpha val="50000"/>
              </a:srgbClr>
            </a:outerShdw>
          </a:effectLst>
        </p:spPr>
      </p:cxnSp>
      <p:cxnSp>
        <p:nvCxnSpPr>
          <p:cNvPr id="1816" name="Google Shape;1816;p212"/>
          <p:cNvCxnSpPr/>
          <p:nvPr/>
        </p:nvCxnSpPr>
        <p:spPr>
          <a:xfrm flipH="1" rot="10800000">
            <a:off x="4193246" y="2556514"/>
            <a:ext cx="464400" cy="1200"/>
          </a:xfrm>
          <a:prstGeom prst="straightConnector1">
            <a:avLst/>
          </a:prstGeom>
          <a:noFill/>
          <a:ln cap="flat" cmpd="sng" w="19050">
            <a:solidFill>
              <a:schemeClr val="accent1"/>
            </a:solidFill>
            <a:prstDash val="solid"/>
            <a:round/>
            <a:headEnd len="med" w="med" type="none"/>
            <a:tailEnd len="med" w="med" type="none"/>
          </a:ln>
          <a:effectLst>
            <a:outerShdw blurRad="57150" rotWithShape="0" algn="bl" dir="5400000" dist="19050">
              <a:srgbClr val="000000">
                <a:alpha val="50000"/>
              </a:srgbClr>
            </a:outerShdw>
          </a:effectLst>
        </p:spPr>
      </p:cxnSp>
      <p:cxnSp>
        <p:nvCxnSpPr>
          <p:cNvPr id="1817" name="Google Shape;1817;p212"/>
          <p:cNvCxnSpPr/>
          <p:nvPr/>
        </p:nvCxnSpPr>
        <p:spPr>
          <a:xfrm rot="10800000">
            <a:off x="8067784" y="2321453"/>
            <a:ext cx="464400" cy="1200"/>
          </a:xfrm>
          <a:prstGeom prst="straightConnector1">
            <a:avLst/>
          </a:prstGeom>
          <a:noFill/>
          <a:ln cap="flat" cmpd="sng" w="19050">
            <a:solidFill>
              <a:schemeClr val="accent1"/>
            </a:solidFill>
            <a:prstDash val="solid"/>
            <a:round/>
            <a:headEnd len="med" w="med" type="none"/>
            <a:tailEnd len="med" w="med" type="none"/>
          </a:ln>
          <a:effectLst>
            <a:outerShdw blurRad="57150" rotWithShape="0" algn="bl" dir="5400000" dist="19050">
              <a:srgbClr val="000000">
                <a:alpha val="50000"/>
              </a:srgbClr>
            </a:outerShdw>
          </a:effectLst>
        </p:spPr>
      </p:cxnSp>
      <p:cxnSp>
        <p:nvCxnSpPr>
          <p:cNvPr id="1818" name="Google Shape;1818;p212"/>
          <p:cNvCxnSpPr/>
          <p:nvPr/>
        </p:nvCxnSpPr>
        <p:spPr>
          <a:xfrm rot="10800000">
            <a:off x="8056298" y="2547619"/>
            <a:ext cx="464400" cy="1200"/>
          </a:xfrm>
          <a:prstGeom prst="straightConnector1">
            <a:avLst/>
          </a:prstGeom>
          <a:noFill/>
          <a:ln cap="flat" cmpd="sng" w="19050">
            <a:solidFill>
              <a:schemeClr val="accent1"/>
            </a:solidFill>
            <a:prstDash val="solid"/>
            <a:round/>
            <a:headEnd len="med" w="med" type="none"/>
            <a:tailEnd len="med" w="med" type="none"/>
          </a:ln>
          <a:effectLst>
            <a:outerShdw blurRad="57150" rotWithShape="0" algn="bl" dir="5400000" dist="19050">
              <a:srgbClr val="000000">
                <a:alpha val="50000"/>
              </a:srgbClr>
            </a:outerShdw>
          </a:effectLst>
        </p:spPr>
      </p:cxnSp>
      <p:sp>
        <p:nvSpPr>
          <p:cNvPr id="1819" name="Google Shape;1819;p212"/>
          <p:cNvSpPr txBox="1"/>
          <p:nvPr>
            <p:ph idx="1" type="body"/>
          </p:nvPr>
        </p:nvSpPr>
        <p:spPr>
          <a:xfrm>
            <a:off x="952300" y="1837944"/>
            <a:ext cx="2808000" cy="2458800"/>
          </a:xfrm>
          <a:prstGeom prst="rect">
            <a:avLst/>
          </a:prstGeom>
        </p:spPr>
        <p:txBody>
          <a:bodyPr anchorCtr="0" anchor="t" bIns="91425" lIns="91425" spcFirstLastPara="1" rIns="91425" wrap="square" tIns="91425">
            <a:noAutofit/>
          </a:bodyPr>
          <a:lstStyle/>
          <a:p>
            <a:pPr indent="-292100" lvl="0" marL="457200" rtl="0" algn="l">
              <a:lnSpc>
                <a:spcPct val="150000"/>
              </a:lnSpc>
              <a:spcBef>
                <a:spcPts val="0"/>
              </a:spcBef>
              <a:spcAft>
                <a:spcPts val="0"/>
              </a:spcAft>
              <a:buClr>
                <a:schemeClr val="dk1"/>
              </a:buClr>
              <a:buSzPts val="1000"/>
              <a:buAutoNum type="arabicPeriod" startAt="11"/>
            </a:pPr>
            <a:r>
              <a:rPr lang="en" sz="1000">
                <a:solidFill>
                  <a:schemeClr val="dk1"/>
                </a:solidFill>
              </a:rPr>
              <a:t>Shutter / Record</a:t>
            </a:r>
            <a:endParaRPr sz="1000">
              <a:solidFill>
                <a:schemeClr val="dk1"/>
              </a:solidFill>
            </a:endParaRPr>
          </a:p>
          <a:p>
            <a:pPr indent="-292100" lvl="0" marL="457200" rtl="0" algn="l">
              <a:lnSpc>
                <a:spcPct val="150000"/>
              </a:lnSpc>
              <a:spcBef>
                <a:spcPts val="1000"/>
              </a:spcBef>
              <a:spcAft>
                <a:spcPts val="0"/>
              </a:spcAft>
              <a:buClr>
                <a:schemeClr val="dk1"/>
              </a:buClr>
              <a:buSzPts val="1000"/>
              <a:buAutoNum type="arabicPeriod" startAt="11"/>
            </a:pPr>
            <a:r>
              <a:rPr lang="en" sz="1000">
                <a:solidFill>
                  <a:schemeClr val="dk1"/>
                </a:solidFill>
              </a:rPr>
              <a:t>Boost (fly at max speed)</a:t>
            </a:r>
            <a:endParaRPr sz="1000">
              <a:solidFill>
                <a:schemeClr val="dk1"/>
              </a:solidFill>
            </a:endParaRPr>
          </a:p>
          <a:p>
            <a:pPr indent="-292100" lvl="0" marL="457200" rtl="0" algn="l">
              <a:lnSpc>
                <a:spcPct val="150000"/>
              </a:lnSpc>
              <a:spcBef>
                <a:spcPts val="1000"/>
              </a:spcBef>
              <a:spcAft>
                <a:spcPts val="0"/>
              </a:spcAft>
              <a:buClr>
                <a:schemeClr val="dk1"/>
              </a:buClr>
              <a:buSzPts val="1000"/>
              <a:buAutoNum type="arabicPeriod" startAt="11"/>
            </a:pPr>
            <a:r>
              <a:rPr lang="en" sz="1000">
                <a:solidFill>
                  <a:schemeClr val="dk1"/>
                </a:solidFill>
              </a:rPr>
              <a:t>Customizable/ Zoom</a:t>
            </a:r>
            <a:endParaRPr sz="1000">
              <a:solidFill>
                <a:schemeClr val="dk1"/>
              </a:solidFill>
            </a:endParaRPr>
          </a:p>
          <a:p>
            <a:pPr indent="-292100" lvl="0" marL="457200" rtl="0" algn="l">
              <a:lnSpc>
                <a:spcPct val="150000"/>
              </a:lnSpc>
              <a:spcBef>
                <a:spcPts val="1000"/>
              </a:spcBef>
              <a:spcAft>
                <a:spcPts val="0"/>
              </a:spcAft>
              <a:buClr>
                <a:schemeClr val="dk1"/>
              </a:buClr>
              <a:buSzPts val="1000"/>
              <a:buAutoNum type="arabicPeriod" startAt="11"/>
            </a:pPr>
            <a:r>
              <a:rPr lang="en" sz="1000">
                <a:solidFill>
                  <a:schemeClr val="dk1"/>
                </a:solidFill>
              </a:rPr>
              <a:t>Camera / Gimbal tilt</a:t>
            </a:r>
            <a:endParaRPr sz="1000">
              <a:solidFill>
                <a:schemeClr val="dk1"/>
              </a:solidFill>
            </a:endParaRPr>
          </a:p>
          <a:p>
            <a:pPr indent="-292100" lvl="0" marL="457200" rtl="0" algn="l">
              <a:lnSpc>
                <a:spcPct val="150000"/>
              </a:lnSpc>
              <a:spcBef>
                <a:spcPts val="1000"/>
              </a:spcBef>
              <a:spcAft>
                <a:spcPts val="0"/>
              </a:spcAft>
              <a:buClr>
                <a:schemeClr val="dk1"/>
              </a:buClr>
              <a:buSzPts val="1000"/>
              <a:buAutoNum type="arabicPeriod" startAt="11"/>
            </a:pPr>
            <a:r>
              <a:rPr lang="en" sz="1000">
                <a:solidFill>
                  <a:schemeClr val="dk1"/>
                </a:solidFill>
              </a:rPr>
              <a:t>Customizable </a:t>
            </a:r>
            <a:endParaRPr sz="1000">
              <a:solidFill>
                <a:schemeClr val="dk1"/>
              </a:solidFill>
            </a:endParaRPr>
          </a:p>
          <a:p>
            <a:pPr indent="-292100" lvl="0" marL="457200" rtl="0" algn="l">
              <a:lnSpc>
                <a:spcPct val="150000"/>
              </a:lnSpc>
              <a:spcBef>
                <a:spcPts val="1000"/>
              </a:spcBef>
              <a:spcAft>
                <a:spcPts val="1000"/>
              </a:spcAft>
              <a:buClr>
                <a:schemeClr val="dk1"/>
              </a:buClr>
              <a:buSzPts val="1000"/>
              <a:buAutoNum type="arabicPeriod" startAt="11"/>
            </a:pPr>
            <a:r>
              <a:rPr lang="en" sz="1000">
                <a:solidFill>
                  <a:schemeClr val="dk1"/>
                </a:solidFill>
              </a:rPr>
              <a:t>Customizable </a:t>
            </a:r>
            <a:endParaRPr sz="1000">
              <a:solidFill>
                <a:schemeClr val="dk1"/>
              </a:solidFill>
            </a:endParaRPr>
          </a:p>
        </p:txBody>
      </p:sp>
      <p:sp>
        <p:nvSpPr>
          <p:cNvPr id="1820" name="Google Shape;1820;p212"/>
          <p:cNvSpPr txBox="1"/>
          <p:nvPr>
            <p:ph type="ctrTitle"/>
          </p:nvPr>
        </p:nvSpPr>
        <p:spPr>
          <a:xfrm>
            <a:off x="950976" y="923544"/>
            <a:ext cx="7239300" cy="916800"/>
          </a:xfrm>
          <a:prstGeom prst="rect">
            <a:avLst/>
          </a:prstGeom>
        </p:spPr>
        <p:txBody>
          <a:bodyPr anchorCtr="0" anchor="t" bIns="45725" lIns="0" spcFirstLastPara="1" rIns="45725" wrap="square" tIns="91425">
            <a:noAutofit/>
          </a:bodyPr>
          <a:lstStyle/>
          <a:p>
            <a:pPr indent="0" lvl="0" marL="0" rtl="0" algn="l">
              <a:spcBef>
                <a:spcPts val="0"/>
              </a:spcBef>
              <a:spcAft>
                <a:spcPts val="0"/>
              </a:spcAft>
              <a:buNone/>
            </a:pPr>
            <a:r>
              <a:rPr lang="en"/>
              <a:t>Skydio Flight Deck</a:t>
            </a:r>
            <a:r>
              <a:rPr lang="en"/>
              <a:t> | </a:t>
            </a:r>
            <a:r>
              <a:rPr b="0" lang="en"/>
              <a:t>Flight Controls</a:t>
            </a:r>
            <a:endParaRPr b="0"/>
          </a:p>
        </p:txBody>
      </p:sp>
      <p:pic>
        <p:nvPicPr>
          <p:cNvPr id="1821" name="Google Shape;1821;p212"/>
          <p:cNvPicPr preferRelativeResize="0"/>
          <p:nvPr/>
        </p:nvPicPr>
        <p:blipFill rotWithShape="1">
          <a:blip r:embed="rId4">
            <a:alphaModFix/>
          </a:blip>
          <a:srcRect b="41578" l="12904" r="13986" t="24948"/>
          <a:stretch/>
        </p:blipFill>
        <p:spPr>
          <a:xfrm>
            <a:off x="4657648" y="3184722"/>
            <a:ext cx="3398651" cy="1108472"/>
          </a:xfrm>
          <a:prstGeom prst="rect">
            <a:avLst/>
          </a:prstGeom>
          <a:noFill/>
          <a:ln>
            <a:noFill/>
          </a:ln>
        </p:spPr>
      </p:pic>
      <p:cxnSp>
        <p:nvCxnSpPr>
          <p:cNvPr id="1822" name="Google Shape;1822;p212"/>
          <p:cNvCxnSpPr/>
          <p:nvPr/>
        </p:nvCxnSpPr>
        <p:spPr>
          <a:xfrm flipH="1" rot="10800000">
            <a:off x="4217974" y="4014090"/>
            <a:ext cx="851700" cy="8700"/>
          </a:xfrm>
          <a:prstGeom prst="straightConnector1">
            <a:avLst/>
          </a:prstGeom>
          <a:noFill/>
          <a:ln cap="flat" cmpd="sng" w="19050">
            <a:solidFill>
              <a:schemeClr val="accent1"/>
            </a:solidFill>
            <a:prstDash val="solid"/>
            <a:round/>
            <a:headEnd len="med" w="med" type="none"/>
            <a:tailEnd len="med" w="med" type="none"/>
          </a:ln>
          <a:effectLst>
            <a:outerShdw blurRad="57150" rotWithShape="0" algn="bl" dir="5400000" dist="19050">
              <a:srgbClr val="000000">
                <a:alpha val="50000"/>
              </a:srgbClr>
            </a:outerShdw>
          </a:effectLst>
        </p:spPr>
      </p:cxnSp>
      <p:cxnSp>
        <p:nvCxnSpPr>
          <p:cNvPr id="1823" name="Google Shape;1823;p212"/>
          <p:cNvCxnSpPr/>
          <p:nvPr/>
        </p:nvCxnSpPr>
        <p:spPr>
          <a:xfrm rot="10800000">
            <a:off x="7697933" y="4018208"/>
            <a:ext cx="829200" cy="0"/>
          </a:xfrm>
          <a:prstGeom prst="straightConnector1">
            <a:avLst/>
          </a:prstGeom>
          <a:noFill/>
          <a:ln cap="flat" cmpd="sng" w="19050">
            <a:solidFill>
              <a:schemeClr val="accent1"/>
            </a:solidFill>
            <a:prstDash val="solid"/>
            <a:round/>
            <a:headEnd len="med" w="med" type="none"/>
            <a:tailEnd len="med" w="med" type="none"/>
          </a:ln>
          <a:effectLst>
            <a:outerShdw blurRad="57150" rotWithShape="0" algn="bl" dir="5400000" dist="19050">
              <a:srgbClr val="000000">
                <a:alpha val="50000"/>
              </a:srgbClr>
            </a:outerShdw>
          </a:effectLst>
        </p:spPr>
      </p:cxnSp>
      <p:sp>
        <p:nvSpPr>
          <p:cNvPr id="1824" name="Google Shape;1824;p212"/>
          <p:cNvSpPr/>
          <p:nvPr/>
        </p:nvSpPr>
        <p:spPr>
          <a:xfrm>
            <a:off x="3986998" y="2190758"/>
            <a:ext cx="238500" cy="245400"/>
          </a:xfrm>
          <a:prstGeom prst="ellipse">
            <a:avLst/>
          </a:prstGeom>
          <a:solidFill>
            <a:schemeClr val="accent1"/>
          </a:solidFill>
          <a:ln cap="flat" cmpd="sng" w="9525">
            <a:solidFill>
              <a:schemeClr val="accent1"/>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45725" lIns="45725" spcFirstLastPara="1" rIns="45725" wrap="square" tIns="45725">
            <a:noAutofit/>
          </a:bodyPr>
          <a:lstStyle/>
          <a:p>
            <a:pPr indent="0" lvl="0" marL="0" rtl="0" algn="ctr">
              <a:spcBef>
                <a:spcPts val="0"/>
              </a:spcBef>
              <a:spcAft>
                <a:spcPts val="0"/>
              </a:spcAft>
              <a:buNone/>
            </a:pPr>
            <a:r>
              <a:t/>
            </a:r>
            <a:endParaRPr sz="1000">
              <a:solidFill>
                <a:schemeClr val="lt1"/>
              </a:solidFill>
              <a:latin typeface="Montserrat SemiBold"/>
              <a:ea typeface="Montserrat SemiBold"/>
              <a:cs typeface="Montserrat SemiBold"/>
              <a:sym typeface="Montserrat SemiBold"/>
            </a:endParaRPr>
          </a:p>
        </p:txBody>
      </p:sp>
      <p:sp>
        <p:nvSpPr>
          <p:cNvPr id="1825" name="Google Shape;1825;p212"/>
          <p:cNvSpPr/>
          <p:nvPr/>
        </p:nvSpPr>
        <p:spPr>
          <a:xfrm>
            <a:off x="3987009" y="2425814"/>
            <a:ext cx="238500" cy="245400"/>
          </a:xfrm>
          <a:prstGeom prst="ellipse">
            <a:avLst/>
          </a:prstGeom>
          <a:solidFill>
            <a:schemeClr val="accent1"/>
          </a:solidFill>
          <a:ln cap="flat" cmpd="sng" w="9525">
            <a:solidFill>
              <a:schemeClr val="accent1"/>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45725" lIns="45725" spcFirstLastPara="1" rIns="45725" wrap="square" tIns="45725">
            <a:noAutofit/>
          </a:bodyPr>
          <a:lstStyle/>
          <a:p>
            <a:pPr indent="0" lvl="0" marL="0" rtl="0" algn="ctr">
              <a:spcBef>
                <a:spcPts val="0"/>
              </a:spcBef>
              <a:spcAft>
                <a:spcPts val="0"/>
              </a:spcAft>
              <a:buNone/>
            </a:pPr>
            <a:r>
              <a:t/>
            </a:r>
            <a:endParaRPr sz="1000">
              <a:solidFill>
                <a:schemeClr val="lt1"/>
              </a:solidFill>
              <a:latin typeface="Montserrat SemiBold"/>
              <a:ea typeface="Montserrat SemiBold"/>
              <a:cs typeface="Montserrat SemiBold"/>
              <a:sym typeface="Montserrat SemiBold"/>
            </a:endParaRPr>
          </a:p>
        </p:txBody>
      </p:sp>
      <p:sp>
        <p:nvSpPr>
          <p:cNvPr id="1826" name="Google Shape;1826;p212"/>
          <p:cNvSpPr txBox="1"/>
          <p:nvPr/>
        </p:nvSpPr>
        <p:spPr>
          <a:xfrm>
            <a:off x="4011726" y="2196382"/>
            <a:ext cx="238500" cy="246300"/>
          </a:xfrm>
          <a:prstGeom prst="rect">
            <a:avLst/>
          </a:prstGeom>
          <a:noFill/>
          <a:ln>
            <a:noFill/>
          </a:ln>
        </p:spPr>
        <p:txBody>
          <a:bodyPr anchorCtr="0" anchor="t" bIns="45725" lIns="45725" spcFirstLastPara="1" rIns="45725" wrap="square" tIns="45725">
            <a:spAutoFit/>
          </a:bodyPr>
          <a:lstStyle/>
          <a:p>
            <a:pPr indent="0" lvl="0" marL="0" rtl="0" algn="l">
              <a:spcBef>
                <a:spcPts val="0"/>
              </a:spcBef>
              <a:spcAft>
                <a:spcPts val="0"/>
              </a:spcAft>
              <a:buNone/>
            </a:pPr>
            <a:r>
              <a:rPr b="1" lang="en" sz="1000">
                <a:solidFill>
                  <a:schemeClr val="lt1"/>
                </a:solidFill>
                <a:latin typeface="Montserrat"/>
                <a:ea typeface="Montserrat"/>
                <a:cs typeface="Montserrat"/>
                <a:sym typeface="Montserrat"/>
              </a:rPr>
              <a:t>11</a:t>
            </a:r>
            <a:endParaRPr sz="700"/>
          </a:p>
        </p:txBody>
      </p:sp>
      <p:sp>
        <p:nvSpPr>
          <p:cNvPr id="1827" name="Google Shape;1827;p212"/>
          <p:cNvSpPr txBox="1"/>
          <p:nvPr/>
        </p:nvSpPr>
        <p:spPr>
          <a:xfrm>
            <a:off x="4001603" y="2428552"/>
            <a:ext cx="238500" cy="246300"/>
          </a:xfrm>
          <a:prstGeom prst="rect">
            <a:avLst/>
          </a:prstGeom>
          <a:noFill/>
          <a:ln>
            <a:noFill/>
          </a:ln>
        </p:spPr>
        <p:txBody>
          <a:bodyPr anchorCtr="0" anchor="t" bIns="45725" lIns="45725" spcFirstLastPara="1" rIns="45725" wrap="square" tIns="45725">
            <a:spAutoFit/>
          </a:bodyPr>
          <a:lstStyle/>
          <a:p>
            <a:pPr indent="0" lvl="0" marL="0" rtl="0" algn="l">
              <a:spcBef>
                <a:spcPts val="0"/>
              </a:spcBef>
              <a:spcAft>
                <a:spcPts val="0"/>
              </a:spcAft>
              <a:buNone/>
            </a:pPr>
            <a:r>
              <a:rPr b="1" lang="en" sz="1000">
                <a:solidFill>
                  <a:schemeClr val="lt1"/>
                </a:solidFill>
                <a:latin typeface="Montserrat"/>
                <a:ea typeface="Montserrat"/>
                <a:cs typeface="Montserrat"/>
                <a:sym typeface="Montserrat"/>
              </a:rPr>
              <a:t>13</a:t>
            </a:r>
            <a:endParaRPr sz="700"/>
          </a:p>
        </p:txBody>
      </p:sp>
      <p:sp>
        <p:nvSpPr>
          <p:cNvPr id="1828" name="Google Shape;1828;p212"/>
          <p:cNvSpPr/>
          <p:nvPr/>
        </p:nvSpPr>
        <p:spPr>
          <a:xfrm>
            <a:off x="4011737" y="3890890"/>
            <a:ext cx="238500" cy="245400"/>
          </a:xfrm>
          <a:prstGeom prst="ellipse">
            <a:avLst/>
          </a:prstGeom>
          <a:solidFill>
            <a:schemeClr val="accent1"/>
          </a:solidFill>
          <a:ln cap="flat" cmpd="sng" w="9525">
            <a:solidFill>
              <a:schemeClr val="accent1"/>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45725" lIns="45725" spcFirstLastPara="1" rIns="45725" wrap="square" tIns="45725">
            <a:noAutofit/>
          </a:bodyPr>
          <a:lstStyle/>
          <a:p>
            <a:pPr indent="0" lvl="0" marL="0" rtl="0" algn="ctr">
              <a:spcBef>
                <a:spcPts val="0"/>
              </a:spcBef>
              <a:spcAft>
                <a:spcPts val="0"/>
              </a:spcAft>
              <a:buNone/>
            </a:pPr>
            <a:r>
              <a:t/>
            </a:r>
            <a:endParaRPr sz="1000">
              <a:solidFill>
                <a:schemeClr val="lt1"/>
              </a:solidFill>
              <a:latin typeface="Montserrat SemiBold"/>
              <a:ea typeface="Montserrat SemiBold"/>
              <a:cs typeface="Montserrat SemiBold"/>
              <a:sym typeface="Montserrat SemiBold"/>
            </a:endParaRPr>
          </a:p>
        </p:txBody>
      </p:sp>
      <p:sp>
        <p:nvSpPr>
          <p:cNvPr id="1829" name="Google Shape;1829;p212"/>
          <p:cNvSpPr txBox="1"/>
          <p:nvPr/>
        </p:nvSpPr>
        <p:spPr>
          <a:xfrm>
            <a:off x="4022025" y="3899223"/>
            <a:ext cx="238500" cy="246300"/>
          </a:xfrm>
          <a:prstGeom prst="rect">
            <a:avLst/>
          </a:prstGeom>
          <a:noFill/>
          <a:ln>
            <a:noFill/>
          </a:ln>
        </p:spPr>
        <p:txBody>
          <a:bodyPr anchorCtr="0" anchor="t" bIns="45725" lIns="45725" spcFirstLastPara="1" rIns="45725" wrap="square" tIns="45725">
            <a:spAutoFit/>
          </a:bodyPr>
          <a:lstStyle/>
          <a:p>
            <a:pPr indent="0" lvl="0" marL="0" rtl="0" algn="l">
              <a:spcBef>
                <a:spcPts val="0"/>
              </a:spcBef>
              <a:spcAft>
                <a:spcPts val="0"/>
              </a:spcAft>
              <a:buNone/>
            </a:pPr>
            <a:r>
              <a:rPr b="1" lang="en" sz="1000">
                <a:solidFill>
                  <a:schemeClr val="lt1"/>
                </a:solidFill>
                <a:latin typeface="Montserrat"/>
                <a:ea typeface="Montserrat"/>
                <a:cs typeface="Montserrat"/>
                <a:sym typeface="Montserrat"/>
              </a:rPr>
              <a:t>15</a:t>
            </a:r>
            <a:endParaRPr sz="700"/>
          </a:p>
        </p:txBody>
      </p:sp>
      <p:sp>
        <p:nvSpPr>
          <p:cNvPr id="1830" name="Google Shape;1830;p212"/>
          <p:cNvSpPr/>
          <p:nvPr/>
        </p:nvSpPr>
        <p:spPr>
          <a:xfrm flipH="1">
            <a:off x="8499921" y="2190753"/>
            <a:ext cx="238500" cy="245400"/>
          </a:xfrm>
          <a:prstGeom prst="ellipse">
            <a:avLst/>
          </a:prstGeom>
          <a:solidFill>
            <a:schemeClr val="accent1"/>
          </a:solidFill>
          <a:ln cap="flat" cmpd="sng" w="9525">
            <a:solidFill>
              <a:schemeClr val="accent1"/>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45725" lIns="45725" spcFirstLastPara="1" rIns="45725" wrap="square" tIns="45725">
            <a:noAutofit/>
          </a:bodyPr>
          <a:lstStyle/>
          <a:p>
            <a:pPr indent="0" lvl="0" marL="0" rtl="0" algn="ctr">
              <a:spcBef>
                <a:spcPts val="0"/>
              </a:spcBef>
              <a:spcAft>
                <a:spcPts val="0"/>
              </a:spcAft>
              <a:buNone/>
            </a:pPr>
            <a:r>
              <a:t/>
            </a:r>
            <a:endParaRPr sz="1000">
              <a:solidFill>
                <a:schemeClr val="lt1"/>
              </a:solidFill>
              <a:latin typeface="Montserrat SemiBold"/>
              <a:ea typeface="Montserrat SemiBold"/>
              <a:cs typeface="Montserrat SemiBold"/>
              <a:sym typeface="Montserrat SemiBold"/>
            </a:endParaRPr>
          </a:p>
        </p:txBody>
      </p:sp>
      <p:sp>
        <p:nvSpPr>
          <p:cNvPr id="1831" name="Google Shape;1831;p212"/>
          <p:cNvSpPr/>
          <p:nvPr/>
        </p:nvSpPr>
        <p:spPr>
          <a:xfrm flipH="1">
            <a:off x="8488435" y="2416919"/>
            <a:ext cx="238500" cy="245400"/>
          </a:xfrm>
          <a:prstGeom prst="ellipse">
            <a:avLst/>
          </a:prstGeom>
          <a:solidFill>
            <a:schemeClr val="accent1"/>
          </a:solidFill>
          <a:ln cap="flat" cmpd="sng" w="9525">
            <a:solidFill>
              <a:schemeClr val="accent1"/>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45725" lIns="45725" spcFirstLastPara="1" rIns="45725" wrap="square" tIns="45725">
            <a:noAutofit/>
          </a:bodyPr>
          <a:lstStyle/>
          <a:p>
            <a:pPr indent="0" lvl="0" marL="0" rtl="0" algn="ctr">
              <a:spcBef>
                <a:spcPts val="0"/>
              </a:spcBef>
              <a:spcAft>
                <a:spcPts val="0"/>
              </a:spcAft>
              <a:buNone/>
            </a:pPr>
            <a:r>
              <a:t/>
            </a:r>
            <a:endParaRPr sz="1000">
              <a:solidFill>
                <a:schemeClr val="lt1"/>
              </a:solidFill>
              <a:latin typeface="Montserrat SemiBold"/>
              <a:ea typeface="Montserrat SemiBold"/>
              <a:cs typeface="Montserrat SemiBold"/>
              <a:sym typeface="Montserrat SemiBold"/>
            </a:endParaRPr>
          </a:p>
        </p:txBody>
      </p:sp>
      <p:sp>
        <p:nvSpPr>
          <p:cNvPr id="1832" name="Google Shape;1832;p212"/>
          <p:cNvSpPr txBox="1"/>
          <p:nvPr/>
        </p:nvSpPr>
        <p:spPr>
          <a:xfrm>
            <a:off x="8512416" y="2195665"/>
            <a:ext cx="238500" cy="246300"/>
          </a:xfrm>
          <a:prstGeom prst="rect">
            <a:avLst/>
          </a:prstGeom>
          <a:noFill/>
          <a:ln>
            <a:noFill/>
          </a:ln>
        </p:spPr>
        <p:txBody>
          <a:bodyPr anchorCtr="0" anchor="t" bIns="45725" lIns="45725" spcFirstLastPara="1" rIns="45725" wrap="square" tIns="45725">
            <a:spAutoFit/>
          </a:bodyPr>
          <a:lstStyle/>
          <a:p>
            <a:pPr indent="0" lvl="0" marL="0" rtl="0" algn="l">
              <a:spcBef>
                <a:spcPts val="0"/>
              </a:spcBef>
              <a:spcAft>
                <a:spcPts val="0"/>
              </a:spcAft>
              <a:buNone/>
            </a:pPr>
            <a:r>
              <a:rPr b="1" lang="en" sz="1000">
                <a:solidFill>
                  <a:schemeClr val="lt1"/>
                </a:solidFill>
                <a:latin typeface="Montserrat"/>
                <a:ea typeface="Montserrat"/>
                <a:cs typeface="Montserrat"/>
                <a:sym typeface="Montserrat"/>
              </a:rPr>
              <a:t>12</a:t>
            </a:r>
            <a:endParaRPr sz="700"/>
          </a:p>
        </p:txBody>
      </p:sp>
      <p:sp>
        <p:nvSpPr>
          <p:cNvPr id="1833" name="Google Shape;1833;p212"/>
          <p:cNvSpPr txBox="1"/>
          <p:nvPr/>
        </p:nvSpPr>
        <p:spPr>
          <a:xfrm>
            <a:off x="8499928" y="2422381"/>
            <a:ext cx="238500" cy="246300"/>
          </a:xfrm>
          <a:prstGeom prst="rect">
            <a:avLst/>
          </a:prstGeom>
          <a:noFill/>
          <a:ln>
            <a:noFill/>
          </a:ln>
        </p:spPr>
        <p:txBody>
          <a:bodyPr anchorCtr="0" anchor="t" bIns="45725" lIns="45725" spcFirstLastPara="1" rIns="45725" wrap="square" tIns="45725">
            <a:spAutoFit/>
          </a:bodyPr>
          <a:lstStyle/>
          <a:p>
            <a:pPr indent="0" lvl="0" marL="0" rtl="0" algn="l">
              <a:spcBef>
                <a:spcPts val="0"/>
              </a:spcBef>
              <a:spcAft>
                <a:spcPts val="0"/>
              </a:spcAft>
              <a:buNone/>
            </a:pPr>
            <a:r>
              <a:rPr b="1" lang="en" sz="1000">
                <a:solidFill>
                  <a:schemeClr val="lt1"/>
                </a:solidFill>
                <a:latin typeface="Montserrat"/>
                <a:ea typeface="Montserrat"/>
                <a:cs typeface="Montserrat"/>
                <a:sym typeface="Montserrat"/>
              </a:rPr>
              <a:t>14</a:t>
            </a:r>
            <a:endParaRPr sz="700"/>
          </a:p>
        </p:txBody>
      </p:sp>
      <p:sp>
        <p:nvSpPr>
          <p:cNvPr id="1834" name="Google Shape;1834;p212"/>
          <p:cNvSpPr/>
          <p:nvPr/>
        </p:nvSpPr>
        <p:spPr>
          <a:xfrm flipH="1">
            <a:off x="8494870" y="3886308"/>
            <a:ext cx="238500" cy="245400"/>
          </a:xfrm>
          <a:prstGeom prst="ellipse">
            <a:avLst/>
          </a:prstGeom>
          <a:solidFill>
            <a:schemeClr val="accent1"/>
          </a:solidFill>
          <a:ln cap="flat" cmpd="sng" w="9525">
            <a:solidFill>
              <a:schemeClr val="accent1"/>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45725" lIns="45725" spcFirstLastPara="1" rIns="45725" wrap="square" tIns="45725">
            <a:noAutofit/>
          </a:bodyPr>
          <a:lstStyle/>
          <a:p>
            <a:pPr indent="0" lvl="0" marL="0" rtl="0" algn="ctr">
              <a:spcBef>
                <a:spcPts val="0"/>
              </a:spcBef>
              <a:spcAft>
                <a:spcPts val="0"/>
              </a:spcAft>
              <a:buNone/>
            </a:pPr>
            <a:r>
              <a:t/>
            </a:r>
            <a:endParaRPr sz="1000">
              <a:solidFill>
                <a:schemeClr val="lt1"/>
              </a:solidFill>
              <a:latin typeface="Montserrat SemiBold"/>
              <a:ea typeface="Montserrat SemiBold"/>
              <a:cs typeface="Montserrat SemiBold"/>
              <a:sym typeface="Montserrat SemiBold"/>
            </a:endParaRPr>
          </a:p>
        </p:txBody>
      </p:sp>
      <p:sp>
        <p:nvSpPr>
          <p:cNvPr id="1835" name="Google Shape;1835;p212"/>
          <p:cNvSpPr txBox="1"/>
          <p:nvPr/>
        </p:nvSpPr>
        <p:spPr>
          <a:xfrm>
            <a:off x="8499918" y="3893731"/>
            <a:ext cx="238500" cy="246300"/>
          </a:xfrm>
          <a:prstGeom prst="rect">
            <a:avLst/>
          </a:prstGeom>
          <a:noFill/>
          <a:ln>
            <a:noFill/>
          </a:ln>
        </p:spPr>
        <p:txBody>
          <a:bodyPr anchorCtr="0" anchor="t" bIns="45725" lIns="45725" spcFirstLastPara="1" rIns="45725" wrap="square" tIns="45725">
            <a:spAutoFit/>
          </a:bodyPr>
          <a:lstStyle/>
          <a:p>
            <a:pPr indent="0" lvl="0" marL="0" rtl="0" algn="l">
              <a:spcBef>
                <a:spcPts val="0"/>
              </a:spcBef>
              <a:spcAft>
                <a:spcPts val="0"/>
              </a:spcAft>
              <a:buNone/>
            </a:pPr>
            <a:r>
              <a:rPr b="1" lang="en" sz="1000">
                <a:solidFill>
                  <a:schemeClr val="lt1"/>
                </a:solidFill>
                <a:latin typeface="Montserrat"/>
                <a:ea typeface="Montserrat"/>
                <a:cs typeface="Montserrat"/>
                <a:sym typeface="Montserrat"/>
              </a:rPr>
              <a:t>16</a:t>
            </a:r>
            <a:endParaRPr sz="700"/>
          </a:p>
        </p:txBody>
      </p:sp>
    </p:spTree>
  </p:cSld>
  <p:clrMapOvr>
    <a:masterClrMapping/>
  </p:clrMapOvr>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39" name="Shape 1839"/>
        <p:cNvGrpSpPr/>
        <p:nvPr/>
      </p:nvGrpSpPr>
      <p:grpSpPr>
        <a:xfrm>
          <a:off x="0" y="0"/>
          <a:ext cx="0" cy="0"/>
          <a:chOff x="0" y="0"/>
          <a:chExt cx="0" cy="0"/>
        </a:xfrm>
      </p:grpSpPr>
      <p:sp>
        <p:nvSpPr>
          <p:cNvPr id="1840" name="Google Shape;1840;p213"/>
          <p:cNvSpPr txBox="1"/>
          <p:nvPr>
            <p:ph type="ctrTitle"/>
          </p:nvPr>
        </p:nvSpPr>
        <p:spPr>
          <a:xfrm>
            <a:off x="952300" y="923200"/>
            <a:ext cx="7406400" cy="916800"/>
          </a:xfrm>
          <a:prstGeom prst="rect">
            <a:avLst/>
          </a:prstGeom>
        </p:spPr>
        <p:txBody>
          <a:bodyPr anchorCtr="0" anchor="t" bIns="91425" lIns="0" spcFirstLastPara="1" rIns="91425" wrap="square" tIns="91425">
            <a:noAutofit/>
          </a:bodyPr>
          <a:lstStyle/>
          <a:p>
            <a:pPr indent="0" lvl="0" marL="0" rtl="0" algn="l">
              <a:spcBef>
                <a:spcPts val="0"/>
              </a:spcBef>
              <a:spcAft>
                <a:spcPts val="0"/>
              </a:spcAft>
              <a:buNone/>
            </a:pPr>
            <a:r>
              <a:rPr lang="en"/>
              <a:t>Skydio Flight Deck</a:t>
            </a:r>
            <a:r>
              <a:rPr lang="en"/>
              <a:t> |</a:t>
            </a:r>
            <a:r>
              <a:rPr b="0" lang="en"/>
              <a:t> Manual</a:t>
            </a:r>
            <a:endParaRPr b="0"/>
          </a:p>
        </p:txBody>
      </p:sp>
      <p:sp>
        <p:nvSpPr>
          <p:cNvPr id="1841" name="Google Shape;1841;p213"/>
          <p:cNvSpPr txBox="1"/>
          <p:nvPr>
            <p:ph idx="3" type="subTitle"/>
          </p:nvPr>
        </p:nvSpPr>
        <p:spPr>
          <a:xfrm>
            <a:off x="952300" y="210275"/>
            <a:ext cx="2903700" cy="123000"/>
          </a:xfrm>
          <a:prstGeom prst="rect">
            <a:avLst/>
          </a:prstGeom>
        </p:spPr>
        <p:txBody>
          <a:bodyPr anchorCtr="0" anchor="ctr" bIns="0" lIns="0" spcFirstLastPara="1" rIns="0" wrap="square" tIns="0">
            <a:noAutofit/>
          </a:bodyPr>
          <a:lstStyle/>
          <a:p>
            <a:pPr indent="0" lvl="0" marL="0" rtl="0" algn="l">
              <a:spcBef>
                <a:spcPts val="0"/>
              </a:spcBef>
              <a:spcAft>
                <a:spcPts val="0"/>
              </a:spcAft>
              <a:buClr>
                <a:schemeClr val="dk1"/>
              </a:buClr>
              <a:buSzPts val="600"/>
              <a:buFont typeface="Arial"/>
              <a:buNone/>
            </a:pPr>
            <a:r>
              <a:rPr lang="en"/>
              <a:t>Flying Skydio X10D</a:t>
            </a:r>
            <a:endParaRPr/>
          </a:p>
        </p:txBody>
      </p:sp>
      <p:sp>
        <p:nvSpPr>
          <p:cNvPr id="1842" name="Google Shape;1842;p213"/>
          <p:cNvSpPr txBox="1"/>
          <p:nvPr>
            <p:ph idx="1" type="body"/>
          </p:nvPr>
        </p:nvSpPr>
        <p:spPr>
          <a:xfrm>
            <a:off x="950975" y="1837944"/>
            <a:ext cx="3678600" cy="1925700"/>
          </a:xfrm>
          <a:prstGeom prst="rect">
            <a:avLst/>
          </a:prstGeom>
        </p:spPr>
        <p:txBody>
          <a:bodyPr anchorCtr="0" anchor="t" bIns="91425" lIns="91425" spcFirstLastPara="1" rIns="91425" wrap="square" tIns="91425">
            <a:noAutofit/>
          </a:bodyPr>
          <a:lstStyle/>
          <a:p>
            <a:pPr indent="-292100" lvl="0" marL="457200" rtl="0" algn="l">
              <a:lnSpc>
                <a:spcPct val="150000"/>
              </a:lnSpc>
              <a:spcBef>
                <a:spcPts val="0"/>
              </a:spcBef>
              <a:spcAft>
                <a:spcPts val="0"/>
              </a:spcAft>
              <a:buClr>
                <a:schemeClr val="dk1"/>
              </a:buClr>
              <a:buSzPts val="1000"/>
              <a:buChar char="●"/>
            </a:pPr>
            <a:r>
              <a:rPr lang="en" sz="1000">
                <a:solidFill>
                  <a:schemeClr val="dk1"/>
                </a:solidFill>
              </a:rPr>
              <a:t>Default flight skill</a:t>
            </a:r>
            <a:endParaRPr sz="1000">
              <a:solidFill>
                <a:schemeClr val="dk1"/>
              </a:solidFill>
            </a:endParaRPr>
          </a:p>
          <a:p>
            <a:pPr indent="-292100" lvl="0" marL="457200" rtl="0" algn="l">
              <a:lnSpc>
                <a:spcPct val="150000"/>
              </a:lnSpc>
              <a:spcBef>
                <a:spcPts val="1000"/>
              </a:spcBef>
              <a:spcAft>
                <a:spcPts val="0"/>
              </a:spcAft>
              <a:buClr>
                <a:schemeClr val="dk1"/>
              </a:buClr>
              <a:buSzPts val="1000"/>
              <a:buChar char="●"/>
            </a:pPr>
            <a:r>
              <a:rPr lang="en" sz="1000">
                <a:solidFill>
                  <a:schemeClr val="dk1"/>
                </a:solidFill>
              </a:rPr>
              <a:t>Allows most control of X10D in flight (with Attitude mode)</a:t>
            </a:r>
            <a:endParaRPr sz="1000">
              <a:solidFill>
                <a:schemeClr val="dk1"/>
              </a:solidFill>
            </a:endParaRPr>
          </a:p>
          <a:p>
            <a:pPr indent="-292100" lvl="0" marL="457200" rtl="0" algn="l">
              <a:lnSpc>
                <a:spcPct val="150000"/>
              </a:lnSpc>
              <a:spcBef>
                <a:spcPts val="1000"/>
              </a:spcBef>
              <a:spcAft>
                <a:spcPts val="1000"/>
              </a:spcAft>
              <a:buClr>
                <a:schemeClr val="dk1"/>
              </a:buClr>
              <a:buSzPts val="1000"/>
              <a:buChar char="●"/>
            </a:pPr>
            <a:r>
              <a:rPr lang="en" sz="1000">
                <a:solidFill>
                  <a:schemeClr val="dk1"/>
                </a:solidFill>
              </a:rPr>
              <a:t>OA active (with Attitude mode off)</a:t>
            </a:r>
            <a:endParaRPr sz="1000">
              <a:solidFill>
                <a:schemeClr val="dk1"/>
              </a:solidFill>
            </a:endParaRPr>
          </a:p>
        </p:txBody>
      </p:sp>
      <p:pic>
        <p:nvPicPr>
          <p:cNvPr id="1843" name="Google Shape;1843;p213"/>
          <p:cNvPicPr preferRelativeResize="0"/>
          <p:nvPr/>
        </p:nvPicPr>
        <p:blipFill>
          <a:blip r:embed="rId3">
            <a:alphaModFix/>
          </a:blip>
          <a:stretch>
            <a:fillRect/>
          </a:stretch>
        </p:blipFill>
        <p:spPr>
          <a:xfrm>
            <a:off x="4700016" y="1839994"/>
            <a:ext cx="4173363" cy="1925700"/>
          </a:xfrm>
          <a:prstGeom prst="rect">
            <a:avLst/>
          </a:prstGeom>
          <a:noFill/>
          <a:ln>
            <a:noFill/>
          </a:ln>
        </p:spPr>
      </p:pic>
    </p:spTree>
  </p:cSld>
  <p:clrMapOvr>
    <a:masterClrMapping/>
  </p:clrMapOvr>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47" name="Shape 1847"/>
        <p:cNvGrpSpPr/>
        <p:nvPr/>
      </p:nvGrpSpPr>
      <p:grpSpPr>
        <a:xfrm>
          <a:off x="0" y="0"/>
          <a:ext cx="0" cy="0"/>
          <a:chOff x="0" y="0"/>
          <a:chExt cx="0" cy="0"/>
        </a:xfrm>
      </p:grpSpPr>
      <p:sp>
        <p:nvSpPr>
          <p:cNvPr id="1848" name="Google Shape;1848;p214"/>
          <p:cNvSpPr txBox="1"/>
          <p:nvPr>
            <p:ph type="ctrTitle"/>
          </p:nvPr>
        </p:nvSpPr>
        <p:spPr>
          <a:xfrm>
            <a:off x="952300" y="923200"/>
            <a:ext cx="7239300" cy="916800"/>
          </a:xfrm>
          <a:prstGeom prst="rect">
            <a:avLst/>
          </a:prstGeom>
        </p:spPr>
        <p:txBody>
          <a:bodyPr anchorCtr="0" anchor="t" bIns="91425" lIns="0" spcFirstLastPara="1" rIns="91425" wrap="square" tIns="91425">
            <a:noAutofit/>
          </a:bodyPr>
          <a:lstStyle/>
          <a:p>
            <a:pPr indent="0" lvl="0" marL="0" rtl="0" algn="l">
              <a:spcBef>
                <a:spcPts val="0"/>
              </a:spcBef>
              <a:spcAft>
                <a:spcPts val="0"/>
              </a:spcAft>
              <a:buNone/>
            </a:pPr>
            <a:r>
              <a:rPr lang="en"/>
              <a:t>Skydio Flight Deck</a:t>
            </a:r>
            <a:r>
              <a:rPr lang="en"/>
              <a:t> |</a:t>
            </a:r>
            <a:r>
              <a:rPr b="0" lang="en"/>
              <a:t> Orbit</a:t>
            </a:r>
            <a:endParaRPr b="0"/>
          </a:p>
        </p:txBody>
      </p:sp>
      <p:sp>
        <p:nvSpPr>
          <p:cNvPr id="1849" name="Google Shape;1849;p214"/>
          <p:cNvSpPr txBox="1"/>
          <p:nvPr>
            <p:ph idx="3" type="subTitle"/>
          </p:nvPr>
        </p:nvSpPr>
        <p:spPr>
          <a:xfrm>
            <a:off x="952300" y="210275"/>
            <a:ext cx="2903700" cy="123000"/>
          </a:xfrm>
          <a:prstGeom prst="rect">
            <a:avLst/>
          </a:prstGeom>
        </p:spPr>
        <p:txBody>
          <a:bodyPr anchorCtr="0" anchor="ctr" bIns="0" lIns="0" spcFirstLastPara="1" rIns="0" wrap="square" tIns="0">
            <a:noAutofit/>
          </a:bodyPr>
          <a:lstStyle/>
          <a:p>
            <a:pPr indent="0" lvl="0" marL="0" rtl="0" algn="l">
              <a:spcBef>
                <a:spcPts val="0"/>
              </a:spcBef>
              <a:spcAft>
                <a:spcPts val="0"/>
              </a:spcAft>
              <a:buClr>
                <a:schemeClr val="dk1"/>
              </a:buClr>
              <a:buSzPts val="600"/>
              <a:buFont typeface="Arial"/>
              <a:buNone/>
            </a:pPr>
            <a:r>
              <a:rPr lang="en"/>
              <a:t>Flying Skydio X10D</a:t>
            </a:r>
            <a:endParaRPr/>
          </a:p>
        </p:txBody>
      </p:sp>
      <p:sp>
        <p:nvSpPr>
          <p:cNvPr id="1850" name="Google Shape;1850;p214"/>
          <p:cNvSpPr txBox="1"/>
          <p:nvPr>
            <p:ph idx="1" type="body"/>
          </p:nvPr>
        </p:nvSpPr>
        <p:spPr>
          <a:xfrm>
            <a:off x="950976" y="1837950"/>
            <a:ext cx="3780900" cy="1925700"/>
          </a:xfrm>
          <a:prstGeom prst="rect">
            <a:avLst/>
          </a:prstGeom>
        </p:spPr>
        <p:txBody>
          <a:bodyPr anchorCtr="0" anchor="t" bIns="91425" lIns="91425" spcFirstLastPara="1" rIns="91425" wrap="square" tIns="91425">
            <a:noAutofit/>
          </a:bodyPr>
          <a:lstStyle/>
          <a:p>
            <a:pPr indent="-292100" lvl="0" marL="457200" rtl="0" algn="l">
              <a:lnSpc>
                <a:spcPct val="150000"/>
              </a:lnSpc>
              <a:spcBef>
                <a:spcPts val="0"/>
              </a:spcBef>
              <a:spcAft>
                <a:spcPts val="0"/>
              </a:spcAft>
              <a:buClr>
                <a:schemeClr val="dk1"/>
              </a:buClr>
              <a:buSzPts val="1000"/>
              <a:buChar char="●"/>
            </a:pPr>
            <a:r>
              <a:rPr lang="en" sz="1000">
                <a:solidFill>
                  <a:schemeClr val="dk1"/>
                </a:solidFill>
              </a:rPr>
              <a:t>GPS based </a:t>
            </a:r>
            <a:endParaRPr sz="1000">
              <a:solidFill>
                <a:schemeClr val="dk1"/>
              </a:solidFill>
            </a:endParaRPr>
          </a:p>
          <a:p>
            <a:pPr indent="-292100" lvl="0" marL="457200" rtl="0" algn="l">
              <a:lnSpc>
                <a:spcPct val="150000"/>
              </a:lnSpc>
              <a:spcBef>
                <a:spcPts val="1000"/>
              </a:spcBef>
              <a:spcAft>
                <a:spcPts val="0"/>
              </a:spcAft>
              <a:buClr>
                <a:schemeClr val="dk1"/>
              </a:buClr>
              <a:buSzPts val="1000"/>
              <a:buChar char="●"/>
            </a:pPr>
            <a:r>
              <a:rPr lang="en" sz="1000">
                <a:solidFill>
                  <a:schemeClr val="dk1"/>
                </a:solidFill>
              </a:rPr>
              <a:t>Orbit manually or autonomously </a:t>
            </a:r>
            <a:endParaRPr sz="1000">
              <a:solidFill>
                <a:schemeClr val="dk1"/>
              </a:solidFill>
            </a:endParaRPr>
          </a:p>
          <a:p>
            <a:pPr indent="-292100" lvl="0" marL="457200" rtl="0" algn="l">
              <a:lnSpc>
                <a:spcPct val="150000"/>
              </a:lnSpc>
              <a:spcBef>
                <a:spcPts val="1000"/>
              </a:spcBef>
              <a:spcAft>
                <a:spcPts val="0"/>
              </a:spcAft>
              <a:buClr>
                <a:schemeClr val="dk1"/>
              </a:buClr>
              <a:buSzPts val="1000"/>
              <a:buChar char="●"/>
            </a:pPr>
            <a:r>
              <a:rPr lang="en" sz="1000">
                <a:solidFill>
                  <a:schemeClr val="dk1"/>
                </a:solidFill>
              </a:rPr>
              <a:t>Adjust orbit as necessary without interrupting flight</a:t>
            </a:r>
            <a:endParaRPr sz="1000">
              <a:solidFill>
                <a:schemeClr val="dk1"/>
              </a:solidFill>
            </a:endParaRPr>
          </a:p>
          <a:p>
            <a:pPr indent="-292100" lvl="0" marL="457200" rtl="0" algn="l">
              <a:lnSpc>
                <a:spcPct val="150000"/>
              </a:lnSpc>
              <a:spcBef>
                <a:spcPts val="1000"/>
              </a:spcBef>
              <a:spcAft>
                <a:spcPts val="1000"/>
              </a:spcAft>
              <a:buClr>
                <a:schemeClr val="dk1"/>
              </a:buClr>
              <a:buSzPts val="1000"/>
              <a:buChar char="●"/>
            </a:pPr>
            <a:r>
              <a:rPr lang="en" sz="1000">
                <a:solidFill>
                  <a:schemeClr val="dk1"/>
                </a:solidFill>
              </a:rPr>
              <a:t>View Orbit ground track in augmented reality</a:t>
            </a:r>
            <a:endParaRPr sz="1000">
              <a:solidFill>
                <a:schemeClr val="dk1"/>
              </a:solidFill>
            </a:endParaRPr>
          </a:p>
        </p:txBody>
      </p:sp>
      <p:pic>
        <p:nvPicPr>
          <p:cNvPr id="1851" name="Google Shape;1851;p214"/>
          <p:cNvPicPr preferRelativeResize="0"/>
          <p:nvPr/>
        </p:nvPicPr>
        <p:blipFill>
          <a:blip r:embed="rId3">
            <a:alphaModFix/>
          </a:blip>
          <a:stretch>
            <a:fillRect/>
          </a:stretch>
        </p:blipFill>
        <p:spPr>
          <a:xfrm>
            <a:off x="4700016" y="1837944"/>
            <a:ext cx="4173300" cy="1925700"/>
          </a:xfrm>
          <a:prstGeom prst="roundRect">
            <a:avLst>
              <a:gd fmla="val 8767" name="adj"/>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50" name="Shape 1450"/>
        <p:cNvGrpSpPr/>
        <p:nvPr/>
      </p:nvGrpSpPr>
      <p:grpSpPr>
        <a:xfrm>
          <a:off x="0" y="0"/>
          <a:ext cx="0" cy="0"/>
          <a:chOff x="0" y="0"/>
          <a:chExt cx="0" cy="0"/>
        </a:xfrm>
      </p:grpSpPr>
      <p:sp>
        <p:nvSpPr>
          <p:cNvPr id="1451" name="Google Shape;1451;p179"/>
          <p:cNvSpPr txBox="1"/>
          <p:nvPr>
            <p:ph type="ctrTitle"/>
          </p:nvPr>
        </p:nvSpPr>
        <p:spPr>
          <a:xfrm>
            <a:off x="952338" y="923544"/>
            <a:ext cx="7406400" cy="916800"/>
          </a:xfrm>
          <a:prstGeom prst="rect">
            <a:avLst/>
          </a:prstGeom>
        </p:spPr>
        <p:txBody>
          <a:bodyPr anchorCtr="0" anchor="t" bIns="45725" lIns="0" spcFirstLastPara="1" rIns="45725" wrap="square" tIns="91425">
            <a:noAutofit/>
          </a:bodyPr>
          <a:lstStyle/>
          <a:p>
            <a:pPr indent="0" lvl="0" marL="0" rtl="0" algn="l">
              <a:spcBef>
                <a:spcPts val="0"/>
              </a:spcBef>
              <a:spcAft>
                <a:spcPts val="0"/>
              </a:spcAft>
              <a:buNone/>
            </a:pPr>
            <a:r>
              <a:rPr lang="en"/>
              <a:t>Global Settings</a:t>
            </a:r>
            <a:r>
              <a:rPr lang="en"/>
              <a:t> | </a:t>
            </a:r>
            <a:r>
              <a:rPr b="0" lang="en"/>
              <a:t>Gate Screen</a:t>
            </a:r>
            <a:endParaRPr b="0"/>
          </a:p>
        </p:txBody>
      </p:sp>
      <p:sp>
        <p:nvSpPr>
          <p:cNvPr id="1452" name="Google Shape;1452;p179"/>
          <p:cNvSpPr txBox="1"/>
          <p:nvPr>
            <p:ph idx="1" type="subTitle"/>
          </p:nvPr>
        </p:nvSpPr>
        <p:spPr>
          <a:xfrm>
            <a:off x="952300" y="210275"/>
            <a:ext cx="2903700" cy="123000"/>
          </a:xfrm>
          <a:prstGeom prst="rect">
            <a:avLst/>
          </a:prstGeom>
        </p:spPr>
        <p:txBody>
          <a:bodyPr anchorCtr="0" anchor="ctr" bIns="0" lIns="0" spcFirstLastPara="1" rIns="0" wrap="square" tIns="0">
            <a:noAutofit/>
          </a:bodyPr>
          <a:lstStyle/>
          <a:p>
            <a:pPr indent="0" lvl="0" marL="0" rtl="0" algn="l">
              <a:spcBef>
                <a:spcPts val="0"/>
              </a:spcBef>
              <a:spcAft>
                <a:spcPts val="0"/>
              </a:spcAft>
              <a:buNone/>
            </a:pPr>
            <a:r>
              <a:rPr lang="en"/>
              <a:t>Flying Skydio X10D</a:t>
            </a:r>
            <a:endParaRPr/>
          </a:p>
        </p:txBody>
      </p:sp>
      <p:sp>
        <p:nvSpPr>
          <p:cNvPr id="1453" name="Google Shape;1453;p179"/>
          <p:cNvSpPr txBox="1"/>
          <p:nvPr>
            <p:ph idx="2" type="body"/>
          </p:nvPr>
        </p:nvSpPr>
        <p:spPr>
          <a:xfrm>
            <a:off x="950975" y="1837951"/>
            <a:ext cx="3445500" cy="2202600"/>
          </a:xfrm>
          <a:prstGeom prst="rect">
            <a:avLst/>
          </a:prstGeom>
        </p:spPr>
        <p:txBody>
          <a:bodyPr anchorCtr="0" anchor="t" bIns="91425" lIns="91425" spcFirstLastPara="1" rIns="91425" wrap="square" tIns="91425">
            <a:noAutofit/>
          </a:bodyPr>
          <a:lstStyle/>
          <a:p>
            <a:pPr indent="-292100" lvl="0" marL="457200" rtl="0" algn="l">
              <a:lnSpc>
                <a:spcPct val="150000"/>
              </a:lnSpc>
              <a:spcBef>
                <a:spcPts val="0"/>
              </a:spcBef>
              <a:spcAft>
                <a:spcPts val="0"/>
              </a:spcAft>
              <a:buClr>
                <a:schemeClr val="dk1"/>
              </a:buClr>
              <a:buSzPts val="1000"/>
              <a:buChar char="●"/>
            </a:pPr>
            <a:r>
              <a:rPr lang="en" sz="1000">
                <a:solidFill>
                  <a:schemeClr val="dk1"/>
                </a:solidFill>
              </a:rPr>
              <a:t>Switch Flight Modes</a:t>
            </a:r>
            <a:endParaRPr sz="1000">
              <a:solidFill>
                <a:schemeClr val="dk1"/>
              </a:solidFill>
            </a:endParaRPr>
          </a:p>
          <a:p>
            <a:pPr indent="-292100" lvl="1" marL="914400" rtl="0" algn="l">
              <a:lnSpc>
                <a:spcPct val="150000"/>
              </a:lnSpc>
              <a:spcBef>
                <a:spcPts val="1000"/>
              </a:spcBef>
              <a:spcAft>
                <a:spcPts val="0"/>
              </a:spcAft>
              <a:buClr>
                <a:schemeClr val="dk1"/>
              </a:buClr>
              <a:buSzPts val="1000"/>
              <a:buChar char="○"/>
            </a:pPr>
            <a:r>
              <a:rPr lang="en" sz="1000">
                <a:solidFill>
                  <a:schemeClr val="dk1"/>
                </a:solidFill>
              </a:rPr>
              <a:t>Skills</a:t>
            </a:r>
            <a:endParaRPr sz="1000">
              <a:solidFill>
                <a:schemeClr val="dk1"/>
              </a:solidFill>
            </a:endParaRPr>
          </a:p>
          <a:p>
            <a:pPr indent="-292100" lvl="1" marL="914400" rtl="0" algn="l">
              <a:lnSpc>
                <a:spcPct val="150000"/>
              </a:lnSpc>
              <a:spcBef>
                <a:spcPts val="1000"/>
              </a:spcBef>
              <a:spcAft>
                <a:spcPts val="0"/>
              </a:spcAft>
              <a:buClr>
                <a:schemeClr val="dk1"/>
              </a:buClr>
              <a:buSzPts val="1000"/>
              <a:buChar char="○"/>
            </a:pPr>
            <a:r>
              <a:rPr lang="en" sz="1000">
                <a:solidFill>
                  <a:schemeClr val="dk1"/>
                </a:solidFill>
              </a:rPr>
              <a:t>3D Scan</a:t>
            </a:r>
            <a:endParaRPr sz="1000">
              <a:solidFill>
                <a:schemeClr val="dk1"/>
              </a:solidFill>
            </a:endParaRPr>
          </a:p>
          <a:p>
            <a:pPr indent="-292100" lvl="0" marL="457200" rtl="0" algn="l">
              <a:lnSpc>
                <a:spcPct val="150000"/>
              </a:lnSpc>
              <a:spcBef>
                <a:spcPts val="1000"/>
              </a:spcBef>
              <a:spcAft>
                <a:spcPts val="0"/>
              </a:spcAft>
              <a:buClr>
                <a:schemeClr val="dk1"/>
              </a:buClr>
              <a:buSzPts val="1000"/>
              <a:buChar char="●"/>
            </a:pPr>
            <a:r>
              <a:rPr lang="en" sz="1000">
                <a:solidFill>
                  <a:schemeClr val="dk1"/>
                </a:solidFill>
              </a:rPr>
              <a:t>Verify settings</a:t>
            </a:r>
            <a:endParaRPr sz="1000">
              <a:solidFill>
                <a:schemeClr val="dk1"/>
              </a:solidFill>
            </a:endParaRPr>
          </a:p>
          <a:p>
            <a:pPr indent="-292100" lvl="0" marL="457200" rtl="0" algn="l">
              <a:lnSpc>
                <a:spcPct val="150000"/>
              </a:lnSpc>
              <a:spcBef>
                <a:spcPts val="1000"/>
              </a:spcBef>
              <a:spcAft>
                <a:spcPts val="0"/>
              </a:spcAft>
              <a:buClr>
                <a:schemeClr val="dk1"/>
              </a:buClr>
              <a:buSzPts val="1000"/>
              <a:buChar char="●"/>
            </a:pPr>
            <a:r>
              <a:rPr lang="en" sz="1000">
                <a:solidFill>
                  <a:schemeClr val="dk1"/>
                </a:solidFill>
              </a:rPr>
              <a:t>Review radio information </a:t>
            </a:r>
            <a:endParaRPr sz="1000">
              <a:solidFill>
                <a:schemeClr val="dk1"/>
              </a:solidFill>
            </a:endParaRPr>
          </a:p>
          <a:p>
            <a:pPr indent="-292100" lvl="0" marL="457200" rtl="0" algn="l">
              <a:lnSpc>
                <a:spcPct val="150000"/>
              </a:lnSpc>
              <a:spcBef>
                <a:spcPts val="1000"/>
              </a:spcBef>
              <a:spcAft>
                <a:spcPts val="1000"/>
              </a:spcAft>
              <a:buClr>
                <a:schemeClr val="dk1"/>
              </a:buClr>
              <a:buSzPts val="1000"/>
              <a:buChar char="●"/>
            </a:pPr>
            <a:r>
              <a:rPr lang="en" sz="1000">
                <a:solidFill>
                  <a:schemeClr val="dk1"/>
                </a:solidFill>
              </a:rPr>
              <a:t>“Fly Now” to enter Flight Deck (does not launch the drone)</a:t>
            </a:r>
            <a:endParaRPr sz="1000">
              <a:solidFill>
                <a:schemeClr val="dk1"/>
              </a:solidFill>
            </a:endParaRPr>
          </a:p>
        </p:txBody>
      </p:sp>
      <p:pic>
        <p:nvPicPr>
          <p:cNvPr id="1454" name="Google Shape;1454;p179" title="CS_X10_media_UI_gate_screen_asimov2.png"/>
          <p:cNvPicPr preferRelativeResize="0"/>
          <p:nvPr/>
        </p:nvPicPr>
        <p:blipFill>
          <a:blip r:embed="rId3">
            <a:alphaModFix/>
          </a:blip>
          <a:stretch>
            <a:fillRect/>
          </a:stretch>
        </p:blipFill>
        <p:spPr>
          <a:xfrm>
            <a:off x="4725910" y="1837944"/>
            <a:ext cx="4173300" cy="1925700"/>
          </a:xfrm>
          <a:prstGeom prst="roundRect">
            <a:avLst>
              <a:gd fmla="val 5176" name="adj"/>
            </a:avLst>
          </a:prstGeom>
          <a:noFill/>
          <a:ln>
            <a:noFill/>
          </a:ln>
        </p:spPr>
      </p:pic>
      <p:pic>
        <p:nvPicPr>
          <p:cNvPr id="1455" name="Google Shape;1455;p179"/>
          <p:cNvPicPr preferRelativeResize="0"/>
          <p:nvPr/>
        </p:nvPicPr>
        <p:blipFill rotWithShape="1">
          <a:blip r:embed="rId4">
            <a:alphaModFix/>
          </a:blip>
          <a:srcRect b="34535" l="19021" r="55628" t="8682"/>
          <a:stretch/>
        </p:blipFill>
        <p:spPr>
          <a:xfrm>
            <a:off x="5415125" y="1873019"/>
            <a:ext cx="1126224" cy="1245425"/>
          </a:xfrm>
          <a:prstGeom prst="rect">
            <a:avLst/>
          </a:prstGeom>
          <a:noFill/>
          <a:ln>
            <a:noFill/>
          </a:ln>
        </p:spPr>
      </p:pic>
      <p:pic>
        <p:nvPicPr>
          <p:cNvPr id="1456" name="Google Shape;1456;p179"/>
          <p:cNvPicPr preferRelativeResize="0"/>
          <p:nvPr/>
        </p:nvPicPr>
        <p:blipFill rotWithShape="1">
          <a:blip r:embed="rId4">
            <a:alphaModFix/>
          </a:blip>
          <a:srcRect b="63549" l="3698" r="87383" t="20600"/>
          <a:stretch/>
        </p:blipFill>
        <p:spPr>
          <a:xfrm>
            <a:off x="5021125" y="2031925"/>
            <a:ext cx="208024" cy="243225"/>
          </a:xfrm>
          <a:prstGeom prst="rect">
            <a:avLst/>
          </a:prstGeom>
          <a:noFill/>
          <a:ln>
            <a:noFill/>
          </a:ln>
        </p:spPr>
      </p:pic>
      <p:pic>
        <p:nvPicPr>
          <p:cNvPr id="1457" name="Google Shape;1457;p179" title="CS_X10_media_UI_gate_screen_asimov2.png"/>
          <p:cNvPicPr preferRelativeResize="0"/>
          <p:nvPr/>
        </p:nvPicPr>
        <p:blipFill rotWithShape="1">
          <a:blip r:embed="rId3">
            <a:alphaModFix/>
          </a:blip>
          <a:srcRect b="76980" l="75823" r="0" t="13684"/>
          <a:stretch/>
        </p:blipFill>
        <p:spPr>
          <a:xfrm>
            <a:off x="7890250" y="2084775"/>
            <a:ext cx="1008998" cy="179774"/>
          </a:xfrm>
          <a:prstGeom prst="rect">
            <a:avLst/>
          </a:prstGeom>
          <a:noFill/>
          <a:ln>
            <a:noFill/>
          </a:ln>
        </p:spPr>
      </p:pic>
    </p:spTree>
  </p:cSld>
  <p:clrMapOvr>
    <a:masterClrMapping/>
  </p:clrMapOvr>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55" name="Shape 1855"/>
        <p:cNvGrpSpPr/>
        <p:nvPr/>
      </p:nvGrpSpPr>
      <p:grpSpPr>
        <a:xfrm>
          <a:off x="0" y="0"/>
          <a:ext cx="0" cy="0"/>
          <a:chOff x="0" y="0"/>
          <a:chExt cx="0" cy="0"/>
        </a:xfrm>
      </p:grpSpPr>
      <p:sp>
        <p:nvSpPr>
          <p:cNvPr id="1856" name="Google Shape;1856;p215"/>
          <p:cNvSpPr txBox="1"/>
          <p:nvPr>
            <p:ph type="ctrTitle"/>
          </p:nvPr>
        </p:nvSpPr>
        <p:spPr>
          <a:xfrm>
            <a:off x="952300" y="923200"/>
            <a:ext cx="7406400" cy="916800"/>
          </a:xfrm>
          <a:prstGeom prst="rect">
            <a:avLst/>
          </a:prstGeom>
        </p:spPr>
        <p:txBody>
          <a:bodyPr anchorCtr="0" anchor="t" bIns="91425" lIns="0" spcFirstLastPara="1" rIns="91425" wrap="square" tIns="91425">
            <a:noAutofit/>
          </a:bodyPr>
          <a:lstStyle/>
          <a:p>
            <a:pPr indent="0" lvl="0" marL="0" rtl="0" algn="l">
              <a:spcBef>
                <a:spcPts val="0"/>
              </a:spcBef>
              <a:spcAft>
                <a:spcPts val="0"/>
              </a:spcAft>
              <a:buNone/>
            </a:pPr>
            <a:r>
              <a:rPr lang="en"/>
              <a:t>Skydio Flight Deck</a:t>
            </a:r>
            <a:r>
              <a:rPr lang="en"/>
              <a:t> |</a:t>
            </a:r>
            <a:r>
              <a:rPr b="0" lang="en"/>
              <a:t> Scout</a:t>
            </a:r>
            <a:endParaRPr b="0"/>
          </a:p>
        </p:txBody>
      </p:sp>
      <p:sp>
        <p:nvSpPr>
          <p:cNvPr id="1857" name="Google Shape;1857;p215"/>
          <p:cNvSpPr txBox="1"/>
          <p:nvPr>
            <p:ph idx="3" type="subTitle"/>
          </p:nvPr>
        </p:nvSpPr>
        <p:spPr>
          <a:xfrm>
            <a:off x="952300" y="210275"/>
            <a:ext cx="2903700" cy="123000"/>
          </a:xfrm>
          <a:prstGeom prst="rect">
            <a:avLst/>
          </a:prstGeom>
        </p:spPr>
        <p:txBody>
          <a:bodyPr anchorCtr="0" anchor="ctr" bIns="0" lIns="0" spcFirstLastPara="1" rIns="0" wrap="square" tIns="0">
            <a:noAutofit/>
          </a:bodyPr>
          <a:lstStyle/>
          <a:p>
            <a:pPr indent="0" lvl="0" marL="0" rtl="0" algn="l">
              <a:spcBef>
                <a:spcPts val="0"/>
              </a:spcBef>
              <a:spcAft>
                <a:spcPts val="0"/>
              </a:spcAft>
              <a:buClr>
                <a:schemeClr val="dk1"/>
              </a:buClr>
              <a:buSzPts val="600"/>
              <a:buFont typeface="Arial"/>
              <a:buNone/>
            </a:pPr>
            <a:r>
              <a:rPr lang="en"/>
              <a:t>Flying Skydio X10D</a:t>
            </a:r>
            <a:endParaRPr/>
          </a:p>
        </p:txBody>
      </p:sp>
      <p:sp>
        <p:nvSpPr>
          <p:cNvPr id="1858" name="Google Shape;1858;p215"/>
          <p:cNvSpPr txBox="1"/>
          <p:nvPr>
            <p:ph idx="1" type="body"/>
          </p:nvPr>
        </p:nvSpPr>
        <p:spPr>
          <a:xfrm>
            <a:off x="950975" y="1837950"/>
            <a:ext cx="4014900" cy="1925700"/>
          </a:xfrm>
          <a:prstGeom prst="rect">
            <a:avLst/>
          </a:prstGeom>
        </p:spPr>
        <p:txBody>
          <a:bodyPr anchorCtr="0" anchor="t" bIns="91425" lIns="91425" spcFirstLastPara="1" rIns="91425" wrap="square" tIns="91425">
            <a:noAutofit/>
          </a:bodyPr>
          <a:lstStyle/>
          <a:p>
            <a:pPr indent="-292100" lvl="0" marL="457200" rtl="0" algn="l">
              <a:lnSpc>
                <a:spcPct val="150000"/>
              </a:lnSpc>
              <a:spcBef>
                <a:spcPts val="0"/>
              </a:spcBef>
              <a:spcAft>
                <a:spcPts val="0"/>
              </a:spcAft>
              <a:buClr>
                <a:schemeClr val="dk1"/>
              </a:buClr>
              <a:buSzPts val="1000"/>
              <a:buChar char="●"/>
            </a:pPr>
            <a:r>
              <a:rPr lang="en" sz="1000">
                <a:solidFill>
                  <a:schemeClr val="dk1"/>
                </a:solidFill>
              </a:rPr>
              <a:t>Wirelessly tethers the X10D to the controller’s </a:t>
            </a:r>
            <a:r>
              <a:rPr lang="en" sz="1000">
                <a:solidFill>
                  <a:schemeClr val="dk1"/>
                </a:solidFill>
              </a:rPr>
              <a:t> GPS position </a:t>
            </a:r>
            <a:endParaRPr sz="1000">
              <a:solidFill>
                <a:schemeClr val="dk1"/>
              </a:solidFill>
            </a:endParaRPr>
          </a:p>
          <a:p>
            <a:pPr indent="-292100" lvl="0" marL="457200" rtl="0" algn="l">
              <a:lnSpc>
                <a:spcPct val="150000"/>
              </a:lnSpc>
              <a:spcBef>
                <a:spcPts val="1000"/>
              </a:spcBef>
              <a:spcAft>
                <a:spcPts val="0"/>
              </a:spcAft>
              <a:buClr>
                <a:schemeClr val="dk1"/>
              </a:buClr>
              <a:buSzPts val="1000"/>
              <a:buChar char="●"/>
            </a:pPr>
            <a:r>
              <a:rPr lang="en" sz="1000">
                <a:solidFill>
                  <a:schemeClr val="dk1"/>
                </a:solidFill>
              </a:rPr>
              <a:t>Pilot maintains </a:t>
            </a:r>
            <a:r>
              <a:rPr lang="en" sz="1000">
                <a:solidFill>
                  <a:schemeClr val="dk1"/>
                </a:solidFill>
              </a:rPr>
              <a:t>manual</a:t>
            </a:r>
            <a:r>
              <a:rPr lang="en" sz="1000">
                <a:solidFill>
                  <a:schemeClr val="dk1"/>
                </a:solidFill>
              </a:rPr>
              <a:t> control and adjust and reposition the aircraft as necessary</a:t>
            </a:r>
            <a:endParaRPr sz="1000">
              <a:solidFill>
                <a:schemeClr val="dk1"/>
              </a:solidFill>
            </a:endParaRPr>
          </a:p>
          <a:p>
            <a:pPr indent="-292100" lvl="0" marL="457200" rtl="0" algn="l">
              <a:lnSpc>
                <a:spcPct val="150000"/>
              </a:lnSpc>
              <a:spcBef>
                <a:spcPts val="1000"/>
              </a:spcBef>
              <a:spcAft>
                <a:spcPts val="0"/>
              </a:spcAft>
              <a:buClr>
                <a:schemeClr val="dk1"/>
              </a:buClr>
              <a:buSzPts val="1000"/>
              <a:buChar char="●"/>
            </a:pPr>
            <a:r>
              <a:rPr lang="en" sz="1000">
                <a:solidFill>
                  <a:schemeClr val="dk1"/>
                </a:solidFill>
              </a:rPr>
              <a:t>Set a range limit, Fixed or Relative behavior, and other settings</a:t>
            </a:r>
            <a:endParaRPr sz="1000">
              <a:solidFill>
                <a:schemeClr val="dk1"/>
              </a:solidFill>
            </a:endParaRPr>
          </a:p>
          <a:p>
            <a:pPr indent="-292100" lvl="0" marL="457200" rtl="0" algn="l">
              <a:lnSpc>
                <a:spcPct val="150000"/>
              </a:lnSpc>
              <a:spcBef>
                <a:spcPts val="1000"/>
              </a:spcBef>
              <a:spcAft>
                <a:spcPts val="1000"/>
              </a:spcAft>
              <a:buClr>
                <a:schemeClr val="dk1"/>
              </a:buClr>
              <a:buSzPts val="1000"/>
              <a:buChar char="●"/>
            </a:pPr>
            <a:r>
              <a:rPr lang="en" sz="1000">
                <a:solidFill>
                  <a:schemeClr val="dk1"/>
                </a:solidFill>
              </a:rPr>
              <a:t>Great for vehicle convoys, foot patrols, etc…</a:t>
            </a:r>
            <a:endParaRPr sz="1000">
              <a:solidFill>
                <a:schemeClr val="dk1"/>
              </a:solidFill>
            </a:endParaRPr>
          </a:p>
        </p:txBody>
      </p:sp>
      <p:pic>
        <p:nvPicPr>
          <p:cNvPr id="1859" name="Google Shape;1859;p215" title="ezgif.com-gif-maker.gif"/>
          <p:cNvPicPr preferRelativeResize="0"/>
          <p:nvPr/>
        </p:nvPicPr>
        <p:blipFill>
          <a:blip r:embed="rId3">
            <a:alphaModFix/>
          </a:blip>
          <a:stretch>
            <a:fillRect/>
          </a:stretch>
        </p:blipFill>
        <p:spPr>
          <a:xfrm>
            <a:off x="4965850" y="1837950"/>
            <a:ext cx="3844800" cy="1963800"/>
          </a:xfrm>
          <a:prstGeom prst="roundRect">
            <a:avLst>
              <a:gd fmla="val 3005" name="adj"/>
            </a:avLst>
          </a:prstGeom>
          <a:noFill/>
          <a:ln>
            <a:noFill/>
          </a:ln>
        </p:spPr>
      </p:pic>
    </p:spTree>
  </p:cSld>
  <p:clrMapOvr>
    <a:masterClrMapping/>
  </p:clrMapOvr>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63" name="Shape 1863"/>
        <p:cNvGrpSpPr/>
        <p:nvPr/>
      </p:nvGrpSpPr>
      <p:grpSpPr>
        <a:xfrm>
          <a:off x="0" y="0"/>
          <a:ext cx="0" cy="0"/>
          <a:chOff x="0" y="0"/>
          <a:chExt cx="0" cy="0"/>
        </a:xfrm>
      </p:grpSpPr>
      <p:sp>
        <p:nvSpPr>
          <p:cNvPr id="1864" name="Google Shape;1864;p216"/>
          <p:cNvSpPr txBox="1"/>
          <p:nvPr>
            <p:ph type="ctrTitle"/>
          </p:nvPr>
        </p:nvSpPr>
        <p:spPr>
          <a:xfrm>
            <a:off x="952300" y="923200"/>
            <a:ext cx="7406400" cy="916800"/>
          </a:xfrm>
          <a:prstGeom prst="rect">
            <a:avLst/>
          </a:prstGeom>
        </p:spPr>
        <p:txBody>
          <a:bodyPr anchorCtr="0" anchor="t" bIns="91425" lIns="0" spcFirstLastPara="1" rIns="91425" wrap="square" tIns="91425">
            <a:noAutofit/>
          </a:bodyPr>
          <a:lstStyle/>
          <a:p>
            <a:pPr indent="0" lvl="0" marL="0" rtl="0" algn="l">
              <a:spcBef>
                <a:spcPts val="0"/>
              </a:spcBef>
              <a:spcAft>
                <a:spcPts val="0"/>
              </a:spcAft>
              <a:buNone/>
            </a:pPr>
            <a:r>
              <a:rPr lang="en"/>
              <a:t>Skydio Flight Deck |</a:t>
            </a:r>
            <a:r>
              <a:rPr b="0" lang="en"/>
              <a:t> Subject Track &amp; Follow</a:t>
            </a:r>
            <a:endParaRPr b="0"/>
          </a:p>
        </p:txBody>
      </p:sp>
      <p:sp>
        <p:nvSpPr>
          <p:cNvPr id="1865" name="Google Shape;1865;p216"/>
          <p:cNvSpPr txBox="1"/>
          <p:nvPr>
            <p:ph idx="3" type="subTitle"/>
          </p:nvPr>
        </p:nvSpPr>
        <p:spPr>
          <a:xfrm>
            <a:off x="952300" y="210275"/>
            <a:ext cx="2903700" cy="123000"/>
          </a:xfrm>
          <a:prstGeom prst="rect">
            <a:avLst/>
          </a:prstGeom>
        </p:spPr>
        <p:txBody>
          <a:bodyPr anchorCtr="0" anchor="ctr" bIns="0" lIns="0" spcFirstLastPara="1" rIns="0" wrap="square" tIns="0">
            <a:noAutofit/>
          </a:bodyPr>
          <a:lstStyle/>
          <a:p>
            <a:pPr indent="0" lvl="0" marL="0" rtl="0" algn="l">
              <a:spcBef>
                <a:spcPts val="0"/>
              </a:spcBef>
              <a:spcAft>
                <a:spcPts val="0"/>
              </a:spcAft>
              <a:buClr>
                <a:schemeClr val="dk1"/>
              </a:buClr>
              <a:buSzPts val="600"/>
              <a:buFont typeface="Arial"/>
              <a:buNone/>
            </a:pPr>
            <a:r>
              <a:rPr lang="en"/>
              <a:t>Flying Skydio X10D</a:t>
            </a:r>
            <a:endParaRPr/>
          </a:p>
        </p:txBody>
      </p:sp>
      <p:sp>
        <p:nvSpPr>
          <p:cNvPr id="1866" name="Google Shape;1866;p216"/>
          <p:cNvSpPr txBox="1"/>
          <p:nvPr>
            <p:ph idx="1" type="body"/>
          </p:nvPr>
        </p:nvSpPr>
        <p:spPr>
          <a:xfrm>
            <a:off x="950975" y="1837952"/>
            <a:ext cx="3621000" cy="2754900"/>
          </a:xfrm>
          <a:prstGeom prst="rect">
            <a:avLst/>
          </a:prstGeom>
        </p:spPr>
        <p:txBody>
          <a:bodyPr anchorCtr="0" anchor="t" bIns="91425" lIns="91425" spcFirstLastPara="1" rIns="91425" wrap="square" tIns="91425">
            <a:noAutofit/>
          </a:bodyPr>
          <a:lstStyle/>
          <a:p>
            <a:pPr indent="-292100" lvl="0" marL="457200" rtl="0" algn="l">
              <a:lnSpc>
                <a:spcPct val="150000"/>
              </a:lnSpc>
              <a:spcBef>
                <a:spcPts val="0"/>
              </a:spcBef>
              <a:spcAft>
                <a:spcPts val="0"/>
              </a:spcAft>
              <a:buClr>
                <a:schemeClr val="dk1"/>
              </a:buClr>
              <a:buSzPts val="1000"/>
              <a:buChar char="●"/>
            </a:pPr>
            <a:r>
              <a:rPr lang="en" sz="1000">
                <a:solidFill>
                  <a:schemeClr val="dk1"/>
                </a:solidFill>
              </a:rPr>
              <a:t>Enables autonomous subject tracking </a:t>
            </a:r>
            <a:endParaRPr sz="1000">
              <a:solidFill>
                <a:schemeClr val="dk1"/>
              </a:solidFill>
            </a:endParaRPr>
          </a:p>
          <a:p>
            <a:pPr indent="-292100" lvl="0" marL="457200" rtl="0" algn="l">
              <a:lnSpc>
                <a:spcPct val="150000"/>
              </a:lnSpc>
              <a:spcBef>
                <a:spcPts val="1000"/>
              </a:spcBef>
              <a:spcAft>
                <a:spcPts val="0"/>
              </a:spcAft>
              <a:buClr>
                <a:schemeClr val="dk1"/>
              </a:buClr>
              <a:buSzPts val="1000"/>
              <a:buChar char="●"/>
            </a:pPr>
            <a:r>
              <a:rPr b="1" lang="en" sz="1000">
                <a:solidFill>
                  <a:schemeClr val="dk1"/>
                </a:solidFill>
                <a:latin typeface="Montserrat"/>
                <a:ea typeface="Montserrat"/>
                <a:cs typeface="Montserrat"/>
                <a:sym typeface="Montserrat"/>
              </a:rPr>
              <a:t>Track |</a:t>
            </a:r>
            <a:r>
              <a:rPr lang="en" sz="1000">
                <a:solidFill>
                  <a:schemeClr val="dk1"/>
                </a:solidFill>
              </a:rPr>
              <a:t> X10D maintains visual while hovering in place</a:t>
            </a:r>
            <a:endParaRPr sz="1000">
              <a:solidFill>
                <a:schemeClr val="dk1"/>
              </a:solidFill>
            </a:endParaRPr>
          </a:p>
          <a:p>
            <a:pPr indent="-292100" lvl="0" marL="457200" rtl="0" algn="l">
              <a:lnSpc>
                <a:spcPct val="150000"/>
              </a:lnSpc>
              <a:spcBef>
                <a:spcPts val="1000"/>
              </a:spcBef>
              <a:spcAft>
                <a:spcPts val="0"/>
              </a:spcAft>
              <a:buClr>
                <a:schemeClr val="dk1"/>
              </a:buClr>
              <a:buSzPts val="1000"/>
              <a:buChar char="●"/>
            </a:pPr>
            <a:r>
              <a:rPr b="1" lang="en" sz="1000">
                <a:solidFill>
                  <a:schemeClr val="dk1"/>
                </a:solidFill>
                <a:latin typeface="Montserrat"/>
                <a:ea typeface="Montserrat"/>
                <a:cs typeface="Montserrat"/>
                <a:sym typeface="Montserrat"/>
              </a:rPr>
              <a:t>Follow |</a:t>
            </a:r>
            <a:r>
              <a:rPr lang="en" sz="1000">
                <a:solidFill>
                  <a:schemeClr val="dk1"/>
                </a:solidFill>
              </a:rPr>
              <a:t> Tracks and follows selected moving subjects</a:t>
            </a:r>
            <a:endParaRPr sz="1000">
              <a:solidFill>
                <a:schemeClr val="dk1"/>
              </a:solidFill>
            </a:endParaRPr>
          </a:p>
          <a:p>
            <a:pPr indent="-292100" lvl="1" marL="914400" rtl="0" algn="l">
              <a:lnSpc>
                <a:spcPct val="150000"/>
              </a:lnSpc>
              <a:spcBef>
                <a:spcPts val="1000"/>
              </a:spcBef>
              <a:spcAft>
                <a:spcPts val="1000"/>
              </a:spcAft>
              <a:buClr>
                <a:schemeClr val="dk1"/>
              </a:buClr>
              <a:buSzPts val="1000"/>
              <a:buChar char="○"/>
            </a:pPr>
            <a:r>
              <a:rPr lang="en" sz="1000">
                <a:solidFill>
                  <a:schemeClr val="dk1"/>
                </a:solidFill>
              </a:rPr>
              <a:t>Aircraft must be at 60 ft or above with OA on</a:t>
            </a:r>
            <a:endParaRPr sz="1000">
              <a:solidFill>
                <a:schemeClr val="dk1"/>
              </a:solidFill>
            </a:endParaRPr>
          </a:p>
        </p:txBody>
      </p:sp>
      <p:pic>
        <p:nvPicPr>
          <p:cNvPr id="1867" name="Google Shape;1867;p216"/>
          <p:cNvPicPr preferRelativeResize="0"/>
          <p:nvPr/>
        </p:nvPicPr>
        <p:blipFill>
          <a:blip r:embed="rId3">
            <a:alphaModFix/>
          </a:blip>
          <a:stretch>
            <a:fillRect/>
          </a:stretch>
        </p:blipFill>
        <p:spPr>
          <a:xfrm>
            <a:off x="4623770" y="1840006"/>
            <a:ext cx="4173300" cy="1925700"/>
          </a:xfrm>
          <a:prstGeom prst="roundRect">
            <a:avLst>
              <a:gd fmla="val 4834" name="adj"/>
            </a:avLst>
          </a:prstGeom>
          <a:noFill/>
          <a:ln>
            <a:noFill/>
          </a:ln>
        </p:spPr>
      </p:pic>
    </p:spTree>
  </p:cSld>
  <p:clrMapOvr>
    <a:masterClrMapping/>
  </p:clrMapOvr>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71" name="Shape 1871"/>
        <p:cNvGrpSpPr/>
        <p:nvPr/>
      </p:nvGrpSpPr>
      <p:grpSpPr>
        <a:xfrm>
          <a:off x="0" y="0"/>
          <a:ext cx="0" cy="0"/>
          <a:chOff x="0" y="0"/>
          <a:chExt cx="0" cy="0"/>
        </a:xfrm>
      </p:grpSpPr>
      <p:sp>
        <p:nvSpPr>
          <p:cNvPr id="1872" name="Google Shape;1872;p217"/>
          <p:cNvSpPr txBox="1"/>
          <p:nvPr>
            <p:ph type="ctrTitle"/>
          </p:nvPr>
        </p:nvSpPr>
        <p:spPr>
          <a:xfrm>
            <a:off x="952300" y="923200"/>
            <a:ext cx="7239300" cy="916800"/>
          </a:xfrm>
          <a:prstGeom prst="rect">
            <a:avLst/>
          </a:prstGeom>
        </p:spPr>
        <p:txBody>
          <a:bodyPr anchorCtr="0" anchor="t" bIns="91425" lIns="0" spcFirstLastPara="1" rIns="91425" wrap="square" tIns="91425">
            <a:noAutofit/>
          </a:bodyPr>
          <a:lstStyle/>
          <a:p>
            <a:pPr indent="0" lvl="0" marL="0" rtl="0" algn="l">
              <a:spcBef>
                <a:spcPts val="0"/>
              </a:spcBef>
              <a:spcAft>
                <a:spcPts val="0"/>
              </a:spcAft>
              <a:buNone/>
            </a:pPr>
            <a:r>
              <a:rPr lang="en"/>
              <a:t>Skydio Flight Deck</a:t>
            </a:r>
            <a:r>
              <a:rPr lang="en"/>
              <a:t> |</a:t>
            </a:r>
            <a:r>
              <a:rPr b="0" lang="en"/>
              <a:t> Waypoint Missions</a:t>
            </a:r>
            <a:endParaRPr b="0"/>
          </a:p>
        </p:txBody>
      </p:sp>
      <p:sp>
        <p:nvSpPr>
          <p:cNvPr id="1873" name="Google Shape;1873;p217"/>
          <p:cNvSpPr txBox="1"/>
          <p:nvPr>
            <p:ph idx="3" type="subTitle"/>
          </p:nvPr>
        </p:nvSpPr>
        <p:spPr>
          <a:xfrm>
            <a:off x="952300" y="210275"/>
            <a:ext cx="2903700" cy="123000"/>
          </a:xfrm>
          <a:prstGeom prst="rect">
            <a:avLst/>
          </a:prstGeom>
        </p:spPr>
        <p:txBody>
          <a:bodyPr anchorCtr="0" anchor="ctr" bIns="0" lIns="0" spcFirstLastPara="1" rIns="0" wrap="square" tIns="0">
            <a:noAutofit/>
          </a:bodyPr>
          <a:lstStyle/>
          <a:p>
            <a:pPr indent="0" lvl="0" marL="0" rtl="0" algn="l">
              <a:spcBef>
                <a:spcPts val="0"/>
              </a:spcBef>
              <a:spcAft>
                <a:spcPts val="0"/>
              </a:spcAft>
              <a:buClr>
                <a:schemeClr val="dk1"/>
              </a:buClr>
              <a:buSzPts val="600"/>
              <a:buFont typeface="Arial"/>
              <a:buNone/>
            </a:pPr>
            <a:r>
              <a:rPr lang="en"/>
              <a:t>Flying Skydio X10D</a:t>
            </a:r>
            <a:endParaRPr/>
          </a:p>
        </p:txBody>
      </p:sp>
      <p:sp>
        <p:nvSpPr>
          <p:cNvPr id="1874" name="Google Shape;1874;p217"/>
          <p:cNvSpPr txBox="1"/>
          <p:nvPr>
            <p:ph idx="1" type="body"/>
          </p:nvPr>
        </p:nvSpPr>
        <p:spPr>
          <a:xfrm>
            <a:off x="950975" y="1837950"/>
            <a:ext cx="3936300" cy="1925700"/>
          </a:xfrm>
          <a:prstGeom prst="rect">
            <a:avLst/>
          </a:prstGeom>
        </p:spPr>
        <p:txBody>
          <a:bodyPr anchorCtr="0" anchor="t" bIns="91425" lIns="91425" spcFirstLastPara="1" rIns="91425" wrap="square" tIns="91425">
            <a:noAutofit/>
          </a:bodyPr>
          <a:lstStyle/>
          <a:p>
            <a:pPr indent="-292100" lvl="0" marL="457200" rtl="0" algn="l">
              <a:lnSpc>
                <a:spcPct val="150000"/>
              </a:lnSpc>
              <a:spcBef>
                <a:spcPts val="0"/>
              </a:spcBef>
              <a:spcAft>
                <a:spcPts val="0"/>
              </a:spcAft>
              <a:buClr>
                <a:schemeClr val="dk1"/>
              </a:buClr>
              <a:buSzPts val="1000"/>
              <a:buChar char="●"/>
            </a:pPr>
            <a:r>
              <a:rPr lang="en" sz="1000">
                <a:solidFill>
                  <a:schemeClr val="dk1"/>
                </a:solidFill>
              </a:rPr>
              <a:t>Repeatable GPS based flight plans/missions</a:t>
            </a:r>
            <a:endParaRPr sz="1000">
              <a:solidFill>
                <a:schemeClr val="dk1"/>
              </a:solidFill>
            </a:endParaRPr>
          </a:p>
          <a:p>
            <a:pPr indent="-292100" lvl="0" marL="457200" rtl="0" algn="l">
              <a:lnSpc>
                <a:spcPct val="150000"/>
              </a:lnSpc>
              <a:spcBef>
                <a:spcPts val="1000"/>
              </a:spcBef>
              <a:spcAft>
                <a:spcPts val="0"/>
              </a:spcAft>
              <a:buClr>
                <a:schemeClr val="dk1"/>
              </a:buClr>
              <a:buSzPts val="1000"/>
              <a:buChar char="●"/>
            </a:pPr>
            <a:r>
              <a:rPr lang="en" sz="1000">
                <a:solidFill>
                  <a:schemeClr val="dk1"/>
                </a:solidFill>
              </a:rPr>
              <a:t>Edit live</a:t>
            </a:r>
            <a:endParaRPr sz="1000">
              <a:solidFill>
                <a:schemeClr val="dk1"/>
              </a:solidFill>
            </a:endParaRPr>
          </a:p>
          <a:p>
            <a:pPr indent="-292100" lvl="0" marL="457200" rtl="0" algn="l">
              <a:lnSpc>
                <a:spcPct val="150000"/>
              </a:lnSpc>
              <a:spcBef>
                <a:spcPts val="1000"/>
              </a:spcBef>
              <a:spcAft>
                <a:spcPts val="0"/>
              </a:spcAft>
              <a:buClr>
                <a:schemeClr val="dk1"/>
              </a:buClr>
              <a:buSzPts val="1000"/>
              <a:buChar char="●"/>
            </a:pPr>
            <a:r>
              <a:rPr lang="en" sz="1000">
                <a:solidFill>
                  <a:schemeClr val="dk1"/>
                </a:solidFill>
              </a:rPr>
              <a:t>Pause/resume missions</a:t>
            </a:r>
            <a:endParaRPr sz="1000">
              <a:solidFill>
                <a:schemeClr val="dk1"/>
              </a:solidFill>
            </a:endParaRPr>
          </a:p>
          <a:p>
            <a:pPr indent="-292100" lvl="0" marL="457200" rtl="0" algn="l">
              <a:lnSpc>
                <a:spcPct val="150000"/>
              </a:lnSpc>
              <a:spcBef>
                <a:spcPts val="1000"/>
              </a:spcBef>
              <a:spcAft>
                <a:spcPts val="0"/>
              </a:spcAft>
              <a:buClr>
                <a:schemeClr val="dk1"/>
              </a:buClr>
              <a:buSzPts val="1000"/>
              <a:buChar char="●"/>
            </a:pPr>
            <a:r>
              <a:rPr lang="en" sz="1000">
                <a:solidFill>
                  <a:schemeClr val="dk1"/>
                </a:solidFill>
              </a:rPr>
              <a:t>Manual or autonomous control of the sensor</a:t>
            </a:r>
            <a:endParaRPr sz="1000">
              <a:solidFill>
                <a:schemeClr val="dk1"/>
              </a:solidFill>
            </a:endParaRPr>
          </a:p>
          <a:p>
            <a:pPr indent="-292100" lvl="0" marL="457200" rtl="0" algn="l">
              <a:lnSpc>
                <a:spcPct val="150000"/>
              </a:lnSpc>
              <a:spcBef>
                <a:spcPts val="1000"/>
              </a:spcBef>
              <a:spcAft>
                <a:spcPts val="0"/>
              </a:spcAft>
              <a:buClr>
                <a:schemeClr val="dk1"/>
              </a:buClr>
              <a:buSzPts val="1000"/>
              <a:buChar char="●"/>
            </a:pPr>
            <a:r>
              <a:rPr lang="en" sz="1000">
                <a:solidFill>
                  <a:schemeClr val="dk1"/>
                </a:solidFill>
              </a:rPr>
              <a:t>Create up to 256 waypoints</a:t>
            </a:r>
            <a:endParaRPr sz="1000">
              <a:solidFill>
                <a:schemeClr val="dk1"/>
              </a:solidFill>
            </a:endParaRPr>
          </a:p>
          <a:p>
            <a:pPr indent="-292100" lvl="0" marL="457200" rtl="0" algn="l">
              <a:lnSpc>
                <a:spcPct val="150000"/>
              </a:lnSpc>
              <a:spcBef>
                <a:spcPts val="1000"/>
              </a:spcBef>
              <a:spcAft>
                <a:spcPts val="1000"/>
              </a:spcAft>
              <a:buClr>
                <a:schemeClr val="dk1"/>
              </a:buClr>
              <a:buSzPts val="1000"/>
              <a:buChar char="●"/>
            </a:pPr>
            <a:r>
              <a:rPr lang="en" sz="1000">
                <a:solidFill>
                  <a:schemeClr val="dk1"/>
                </a:solidFill>
              </a:rPr>
              <a:t>Set an Anchor Point to allow waypoint missions in GPS-denied </a:t>
            </a:r>
            <a:r>
              <a:rPr lang="en" sz="1000">
                <a:solidFill>
                  <a:schemeClr val="dk1"/>
                </a:solidFill>
              </a:rPr>
              <a:t>environments</a:t>
            </a:r>
            <a:r>
              <a:rPr lang="en" sz="1000">
                <a:solidFill>
                  <a:schemeClr val="dk1"/>
                </a:solidFill>
              </a:rPr>
              <a:t> </a:t>
            </a:r>
            <a:endParaRPr sz="1000">
              <a:solidFill>
                <a:schemeClr val="dk1"/>
              </a:solidFill>
            </a:endParaRPr>
          </a:p>
        </p:txBody>
      </p:sp>
      <p:pic>
        <p:nvPicPr>
          <p:cNvPr id="1875" name="Google Shape;1875;p217"/>
          <p:cNvPicPr preferRelativeResize="0"/>
          <p:nvPr/>
        </p:nvPicPr>
        <p:blipFill>
          <a:blip r:embed="rId3">
            <a:alphaModFix/>
          </a:blip>
          <a:stretch>
            <a:fillRect/>
          </a:stretch>
        </p:blipFill>
        <p:spPr>
          <a:xfrm>
            <a:off x="4936950" y="1837950"/>
            <a:ext cx="3936425" cy="1816375"/>
          </a:xfrm>
          <a:prstGeom prst="rect">
            <a:avLst/>
          </a:prstGeom>
          <a:noFill/>
          <a:ln>
            <a:noFill/>
          </a:ln>
        </p:spPr>
      </p:pic>
    </p:spTree>
  </p:cSld>
  <p:clrMapOvr>
    <a:masterClrMapping/>
  </p:clrMapOvr>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79" name="Shape 1879"/>
        <p:cNvGrpSpPr/>
        <p:nvPr/>
      </p:nvGrpSpPr>
      <p:grpSpPr>
        <a:xfrm>
          <a:off x="0" y="0"/>
          <a:ext cx="0" cy="0"/>
          <a:chOff x="0" y="0"/>
          <a:chExt cx="0" cy="0"/>
        </a:xfrm>
      </p:grpSpPr>
      <p:sp>
        <p:nvSpPr>
          <p:cNvPr id="1880" name="Google Shape;1880;p218"/>
          <p:cNvSpPr txBox="1"/>
          <p:nvPr>
            <p:ph type="ctrTitle"/>
          </p:nvPr>
        </p:nvSpPr>
        <p:spPr>
          <a:xfrm>
            <a:off x="952300" y="923200"/>
            <a:ext cx="7239300" cy="916800"/>
          </a:xfrm>
          <a:prstGeom prst="rect">
            <a:avLst/>
          </a:prstGeom>
        </p:spPr>
        <p:txBody>
          <a:bodyPr anchorCtr="0" anchor="t" bIns="91425" lIns="0" spcFirstLastPara="1" rIns="91425" wrap="square" tIns="91425">
            <a:noAutofit/>
          </a:bodyPr>
          <a:lstStyle/>
          <a:p>
            <a:pPr indent="0" lvl="0" marL="0" rtl="0" algn="l">
              <a:spcBef>
                <a:spcPts val="0"/>
              </a:spcBef>
              <a:spcAft>
                <a:spcPts val="0"/>
              </a:spcAft>
              <a:buNone/>
            </a:pPr>
            <a:r>
              <a:rPr lang="en"/>
              <a:t>Skydio Flight Deck</a:t>
            </a:r>
            <a:r>
              <a:rPr lang="en"/>
              <a:t> |</a:t>
            </a:r>
            <a:r>
              <a:rPr b="0" lang="en"/>
              <a:t> Attitude Flight Mode</a:t>
            </a:r>
            <a:endParaRPr b="0"/>
          </a:p>
        </p:txBody>
      </p:sp>
      <p:sp>
        <p:nvSpPr>
          <p:cNvPr id="1881" name="Google Shape;1881;p218"/>
          <p:cNvSpPr txBox="1"/>
          <p:nvPr>
            <p:ph idx="3" type="subTitle"/>
          </p:nvPr>
        </p:nvSpPr>
        <p:spPr>
          <a:xfrm>
            <a:off x="952300" y="210275"/>
            <a:ext cx="2903700" cy="123000"/>
          </a:xfrm>
          <a:prstGeom prst="rect">
            <a:avLst/>
          </a:prstGeom>
        </p:spPr>
        <p:txBody>
          <a:bodyPr anchorCtr="0" anchor="ctr" bIns="0" lIns="0" spcFirstLastPara="1" rIns="0" wrap="square" tIns="0">
            <a:noAutofit/>
          </a:bodyPr>
          <a:lstStyle/>
          <a:p>
            <a:pPr indent="0" lvl="0" marL="0" rtl="0" algn="l">
              <a:spcBef>
                <a:spcPts val="0"/>
              </a:spcBef>
              <a:spcAft>
                <a:spcPts val="0"/>
              </a:spcAft>
              <a:buClr>
                <a:schemeClr val="dk1"/>
              </a:buClr>
              <a:buSzPts val="600"/>
              <a:buFont typeface="Arial"/>
              <a:buNone/>
            </a:pPr>
            <a:r>
              <a:rPr lang="en"/>
              <a:t>Flying Skydio X10D</a:t>
            </a:r>
            <a:endParaRPr/>
          </a:p>
        </p:txBody>
      </p:sp>
      <p:sp>
        <p:nvSpPr>
          <p:cNvPr id="1882" name="Google Shape;1882;p218"/>
          <p:cNvSpPr txBox="1"/>
          <p:nvPr>
            <p:ph idx="1" type="body"/>
          </p:nvPr>
        </p:nvSpPr>
        <p:spPr>
          <a:xfrm>
            <a:off x="950975" y="1837950"/>
            <a:ext cx="3807900" cy="1925700"/>
          </a:xfrm>
          <a:prstGeom prst="rect">
            <a:avLst/>
          </a:prstGeom>
        </p:spPr>
        <p:txBody>
          <a:bodyPr anchorCtr="0" anchor="t" bIns="91425" lIns="91425" spcFirstLastPara="1" rIns="91425" wrap="square" tIns="91425">
            <a:noAutofit/>
          </a:bodyPr>
          <a:lstStyle/>
          <a:p>
            <a:pPr indent="-292100" lvl="0" marL="457200" rtl="0" algn="l">
              <a:lnSpc>
                <a:spcPct val="150000"/>
              </a:lnSpc>
              <a:spcBef>
                <a:spcPts val="0"/>
              </a:spcBef>
              <a:spcAft>
                <a:spcPts val="0"/>
              </a:spcAft>
              <a:buClr>
                <a:schemeClr val="dk1"/>
              </a:buClr>
              <a:buSzPts val="1000"/>
              <a:buChar char="●"/>
            </a:pPr>
            <a:r>
              <a:rPr lang="en" sz="1000">
                <a:solidFill>
                  <a:schemeClr val="dk1"/>
                </a:solidFill>
              </a:rPr>
              <a:t>Launch and navigate in GPS denied environments and without VIO</a:t>
            </a:r>
            <a:endParaRPr sz="1000">
              <a:solidFill>
                <a:schemeClr val="dk1"/>
              </a:solidFill>
            </a:endParaRPr>
          </a:p>
          <a:p>
            <a:pPr indent="-292100" lvl="0" marL="457200" rtl="0" algn="l">
              <a:lnSpc>
                <a:spcPct val="150000"/>
              </a:lnSpc>
              <a:spcBef>
                <a:spcPts val="1000"/>
              </a:spcBef>
              <a:spcAft>
                <a:spcPts val="0"/>
              </a:spcAft>
              <a:buClr>
                <a:schemeClr val="dk1"/>
              </a:buClr>
              <a:buSzPts val="1000"/>
              <a:buChar char="●"/>
            </a:pPr>
            <a:r>
              <a:rPr lang="en" sz="1000">
                <a:solidFill>
                  <a:schemeClr val="dk1"/>
                </a:solidFill>
              </a:rPr>
              <a:t>Global Settings &gt; Sensing &gt; Attitude Mode </a:t>
            </a:r>
            <a:endParaRPr sz="1000">
              <a:solidFill>
                <a:schemeClr val="dk1"/>
              </a:solidFill>
            </a:endParaRPr>
          </a:p>
          <a:p>
            <a:pPr indent="-292100" lvl="0" marL="457200" rtl="0" algn="l">
              <a:lnSpc>
                <a:spcPct val="150000"/>
              </a:lnSpc>
              <a:spcBef>
                <a:spcPts val="1000"/>
              </a:spcBef>
              <a:spcAft>
                <a:spcPts val="0"/>
              </a:spcAft>
              <a:buClr>
                <a:schemeClr val="dk1"/>
              </a:buClr>
              <a:buSzPts val="1000"/>
              <a:buChar char="●"/>
            </a:pPr>
            <a:r>
              <a:rPr lang="en" sz="1000">
                <a:solidFill>
                  <a:schemeClr val="dk1"/>
                </a:solidFill>
              </a:rPr>
              <a:t>To launch, throttle down for 1 second</a:t>
            </a:r>
            <a:endParaRPr sz="1000">
              <a:solidFill>
                <a:schemeClr val="dk1"/>
              </a:solidFill>
            </a:endParaRPr>
          </a:p>
          <a:p>
            <a:pPr indent="-292100" lvl="0" marL="457200" rtl="0" algn="l">
              <a:lnSpc>
                <a:spcPct val="150000"/>
              </a:lnSpc>
              <a:spcBef>
                <a:spcPts val="1000"/>
              </a:spcBef>
              <a:spcAft>
                <a:spcPts val="1000"/>
              </a:spcAft>
              <a:buClr>
                <a:schemeClr val="dk1"/>
              </a:buClr>
              <a:buSzPts val="1000"/>
              <a:buChar char="●"/>
            </a:pPr>
            <a:r>
              <a:rPr lang="en" sz="1000">
                <a:solidFill>
                  <a:schemeClr val="dk1"/>
                </a:solidFill>
              </a:rPr>
              <a:t>Hold L2 button for temporary Atti Mode </a:t>
            </a:r>
            <a:endParaRPr sz="1000">
              <a:solidFill>
                <a:schemeClr val="dk1"/>
              </a:solidFill>
            </a:endParaRPr>
          </a:p>
        </p:txBody>
      </p:sp>
      <p:pic>
        <p:nvPicPr>
          <p:cNvPr id="1883" name="Google Shape;1883;p218"/>
          <p:cNvPicPr preferRelativeResize="0"/>
          <p:nvPr/>
        </p:nvPicPr>
        <p:blipFill>
          <a:blip r:embed="rId3">
            <a:alphaModFix/>
          </a:blip>
          <a:stretch>
            <a:fillRect/>
          </a:stretch>
        </p:blipFill>
        <p:spPr>
          <a:xfrm>
            <a:off x="4758900" y="1837944"/>
            <a:ext cx="4073100" cy="1885500"/>
          </a:xfrm>
          <a:prstGeom prst="roundRect">
            <a:avLst>
              <a:gd fmla="val 6188" name="adj"/>
            </a:avLst>
          </a:prstGeom>
          <a:noFill/>
          <a:ln>
            <a:noFill/>
          </a:ln>
        </p:spPr>
      </p:pic>
    </p:spTree>
  </p:cSld>
  <p:clrMapOvr>
    <a:masterClrMapping/>
  </p:clrMapOvr>
</p:sld>
</file>

<file path=ppt/slides/slide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87" name="Shape 1887"/>
        <p:cNvGrpSpPr/>
        <p:nvPr/>
      </p:nvGrpSpPr>
      <p:grpSpPr>
        <a:xfrm>
          <a:off x="0" y="0"/>
          <a:ext cx="0" cy="0"/>
          <a:chOff x="0" y="0"/>
          <a:chExt cx="0" cy="0"/>
        </a:xfrm>
      </p:grpSpPr>
      <p:sp>
        <p:nvSpPr>
          <p:cNvPr id="1888" name="Google Shape;1888;p219"/>
          <p:cNvSpPr txBox="1"/>
          <p:nvPr>
            <p:ph type="ctrTitle"/>
          </p:nvPr>
        </p:nvSpPr>
        <p:spPr>
          <a:xfrm>
            <a:off x="952300" y="923200"/>
            <a:ext cx="7239300" cy="916800"/>
          </a:xfrm>
          <a:prstGeom prst="rect">
            <a:avLst/>
          </a:prstGeom>
        </p:spPr>
        <p:txBody>
          <a:bodyPr anchorCtr="0" anchor="t" bIns="91425" lIns="0" spcFirstLastPara="1" rIns="91425" wrap="square" tIns="91425">
            <a:noAutofit/>
          </a:bodyPr>
          <a:lstStyle/>
          <a:p>
            <a:pPr indent="0" lvl="0" marL="0" rtl="0" algn="l">
              <a:spcBef>
                <a:spcPts val="0"/>
              </a:spcBef>
              <a:spcAft>
                <a:spcPts val="0"/>
              </a:spcAft>
              <a:buNone/>
            </a:pPr>
            <a:r>
              <a:rPr lang="en"/>
              <a:t>Skydio Flight Deck |</a:t>
            </a:r>
            <a:r>
              <a:rPr b="0" lang="en"/>
              <a:t> </a:t>
            </a:r>
            <a:r>
              <a:rPr b="0" lang="en"/>
              <a:t>Anchor Point Navigation</a:t>
            </a:r>
            <a:endParaRPr b="0"/>
          </a:p>
        </p:txBody>
      </p:sp>
      <p:sp>
        <p:nvSpPr>
          <p:cNvPr id="1889" name="Google Shape;1889;p219"/>
          <p:cNvSpPr txBox="1"/>
          <p:nvPr>
            <p:ph idx="3" type="subTitle"/>
          </p:nvPr>
        </p:nvSpPr>
        <p:spPr>
          <a:xfrm>
            <a:off x="952300" y="210275"/>
            <a:ext cx="2903700" cy="123000"/>
          </a:xfrm>
          <a:prstGeom prst="rect">
            <a:avLst/>
          </a:prstGeom>
        </p:spPr>
        <p:txBody>
          <a:bodyPr anchorCtr="0" anchor="ctr" bIns="0" lIns="0" spcFirstLastPara="1" rIns="0" wrap="square" tIns="0">
            <a:noAutofit/>
          </a:bodyPr>
          <a:lstStyle/>
          <a:p>
            <a:pPr indent="0" lvl="0" marL="0" rtl="0" algn="l">
              <a:spcBef>
                <a:spcPts val="0"/>
              </a:spcBef>
              <a:spcAft>
                <a:spcPts val="0"/>
              </a:spcAft>
              <a:buClr>
                <a:schemeClr val="dk1"/>
              </a:buClr>
              <a:buSzPts val="600"/>
              <a:buFont typeface="Arial"/>
              <a:buNone/>
            </a:pPr>
            <a:r>
              <a:rPr lang="en"/>
              <a:t>Flying Skydio X10D</a:t>
            </a:r>
            <a:endParaRPr/>
          </a:p>
        </p:txBody>
      </p:sp>
      <p:sp>
        <p:nvSpPr>
          <p:cNvPr id="1890" name="Google Shape;1890;p219"/>
          <p:cNvSpPr txBox="1"/>
          <p:nvPr>
            <p:ph idx="1" type="body"/>
          </p:nvPr>
        </p:nvSpPr>
        <p:spPr>
          <a:xfrm>
            <a:off x="950975" y="1837944"/>
            <a:ext cx="3621000" cy="1925700"/>
          </a:xfrm>
          <a:prstGeom prst="rect">
            <a:avLst/>
          </a:prstGeom>
        </p:spPr>
        <p:txBody>
          <a:bodyPr anchorCtr="0" anchor="t" bIns="91425" lIns="91425" spcFirstLastPara="1" rIns="91425" wrap="square" tIns="91425">
            <a:noAutofit/>
          </a:bodyPr>
          <a:lstStyle/>
          <a:p>
            <a:pPr indent="-292100" lvl="0" marL="457200" rtl="0" algn="l">
              <a:lnSpc>
                <a:spcPct val="150000"/>
              </a:lnSpc>
              <a:spcBef>
                <a:spcPts val="0"/>
              </a:spcBef>
              <a:spcAft>
                <a:spcPts val="0"/>
              </a:spcAft>
              <a:buClr>
                <a:schemeClr val="dk1"/>
              </a:buClr>
              <a:buSzPts val="1000"/>
              <a:buChar char="●"/>
            </a:pPr>
            <a:r>
              <a:rPr lang="en" sz="1000">
                <a:solidFill>
                  <a:schemeClr val="dk1"/>
                </a:solidFill>
              </a:rPr>
              <a:t>Navigate on the Map without GPS</a:t>
            </a:r>
            <a:endParaRPr sz="1000">
              <a:solidFill>
                <a:schemeClr val="dk1"/>
              </a:solidFill>
            </a:endParaRPr>
          </a:p>
          <a:p>
            <a:pPr indent="-292100" lvl="0" marL="457200" rtl="0" algn="l">
              <a:lnSpc>
                <a:spcPct val="150000"/>
              </a:lnSpc>
              <a:spcBef>
                <a:spcPts val="1000"/>
              </a:spcBef>
              <a:spcAft>
                <a:spcPts val="0"/>
              </a:spcAft>
              <a:buClr>
                <a:schemeClr val="dk1"/>
              </a:buClr>
              <a:buSzPts val="1000"/>
              <a:buChar char="●"/>
            </a:pPr>
            <a:r>
              <a:rPr lang="en" sz="1000">
                <a:solidFill>
                  <a:schemeClr val="dk1"/>
                </a:solidFill>
              </a:rPr>
              <a:t>Fly Now &gt; Map settings &gt; Set Anchor Point</a:t>
            </a:r>
            <a:endParaRPr sz="1000">
              <a:solidFill>
                <a:schemeClr val="dk1"/>
              </a:solidFill>
            </a:endParaRPr>
          </a:p>
          <a:p>
            <a:pPr indent="-292100" lvl="0" marL="457200" rtl="0" algn="l">
              <a:lnSpc>
                <a:spcPct val="150000"/>
              </a:lnSpc>
              <a:spcBef>
                <a:spcPts val="1000"/>
              </a:spcBef>
              <a:spcAft>
                <a:spcPts val="0"/>
              </a:spcAft>
              <a:buClr>
                <a:schemeClr val="dk1"/>
              </a:buClr>
              <a:buSzPts val="1000"/>
              <a:buChar char="●"/>
            </a:pPr>
            <a:r>
              <a:rPr lang="en" sz="1000">
                <a:solidFill>
                  <a:schemeClr val="dk1"/>
                </a:solidFill>
              </a:rPr>
              <a:t>Drag map to set anchor point on drones position</a:t>
            </a:r>
            <a:endParaRPr sz="1000">
              <a:solidFill>
                <a:schemeClr val="dk1"/>
              </a:solidFill>
            </a:endParaRPr>
          </a:p>
          <a:p>
            <a:pPr indent="-292100" lvl="0" marL="457200" rtl="0" algn="l">
              <a:lnSpc>
                <a:spcPct val="150000"/>
              </a:lnSpc>
              <a:spcBef>
                <a:spcPts val="1000"/>
              </a:spcBef>
              <a:spcAft>
                <a:spcPts val="0"/>
              </a:spcAft>
              <a:buClr>
                <a:schemeClr val="dk1"/>
              </a:buClr>
              <a:buSzPts val="1000"/>
              <a:buChar char="●"/>
            </a:pPr>
            <a:r>
              <a:rPr lang="en" sz="1000">
                <a:solidFill>
                  <a:schemeClr val="dk1"/>
                </a:solidFill>
              </a:rPr>
              <a:t>Long press visible feature on map</a:t>
            </a:r>
            <a:endParaRPr sz="1000">
              <a:solidFill>
                <a:schemeClr val="dk1"/>
              </a:solidFill>
            </a:endParaRPr>
          </a:p>
          <a:p>
            <a:pPr indent="-292100" lvl="0" marL="457200" rtl="0" algn="l">
              <a:lnSpc>
                <a:spcPct val="150000"/>
              </a:lnSpc>
              <a:spcBef>
                <a:spcPts val="1000"/>
              </a:spcBef>
              <a:spcAft>
                <a:spcPts val="1000"/>
              </a:spcAft>
              <a:buClr>
                <a:schemeClr val="dk1"/>
              </a:buClr>
              <a:buSzPts val="1000"/>
              <a:buChar char="●"/>
            </a:pPr>
            <a:r>
              <a:rPr lang="en" sz="1000">
                <a:solidFill>
                  <a:schemeClr val="dk1"/>
                </a:solidFill>
              </a:rPr>
              <a:t>Rotate drone until heading point is in FOV</a:t>
            </a:r>
            <a:endParaRPr sz="1000">
              <a:solidFill>
                <a:schemeClr val="dk1"/>
              </a:solidFill>
            </a:endParaRPr>
          </a:p>
        </p:txBody>
      </p:sp>
      <p:pic>
        <p:nvPicPr>
          <p:cNvPr id="1891" name="Google Shape;1891;p219" title="Anchor point.png"/>
          <p:cNvPicPr preferRelativeResize="0"/>
          <p:nvPr/>
        </p:nvPicPr>
        <p:blipFill rotWithShape="1">
          <a:blip r:embed="rId3">
            <a:alphaModFix/>
          </a:blip>
          <a:srcRect b="416" l="0" r="0" t="417"/>
          <a:stretch/>
        </p:blipFill>
        <p:spPr>
          <a:xfrm>
            <a:off x="4758900" y="1837944"/>
            <a:ext cx="4073100" cy="1885500"/>
          </a:xfrm>
          <a:prstGeom prst="roundRect">
            <a:avLst>
              <a:gd fmla="val 6188" name="adj"/>
            </a:avLst>
          </a:prstGeom>
          <a:noFill/>
          <a:ln>
            <a:noFill/>
          </a:ln>
        </p:spPr>
      </p:pic>
    </p:spTree>
  </p:cSld>
  <p:clrMapOvr>
    <a:masterClrMapping/>
  </p:clrMapOvr>
</p:sld>
</file>

<file path=ppt/slides/slide4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95" name="Shape 1895"/>
        <p:cNvGrpSpPr/>
        <p:nvPr/>
      </p:nvGrpSpPr>
      <p:grpSpPr>
        <a:xfrm>
          <a:off x="0" y="0"/>
          <a:ext cx="0" cy="0"/>
          <a:chOff x="0" y="0"/>
          <a:chExt cx="0" cy="0"/>
        </a:xfrm>
      </p:grpSpPr>
      <p:sp>
        <p:nvSpPr>
          <p:cNvPr id="1896" name="Google Shape;1896;p220"/>
          <p:cNvSpPr txBox="1"/>
          <p:nvPr>
            <p:ph idx="1" type="subTitle"/>
          </p:nvPr>
        </p:nvSpPr>
        <p:spPr>
          <a:xfrm>
            <a:off x="952300" y="210275"/>
            <a:ext cx="2903700" cy="123000"/>
          </a:xfrm>
          <a:prstGeom prst="rect">
            <a:avLst/>
          </a:prstGeom>
        </p:spPr>
        <p:txBody>
          <a:bodyPr anchorCtr="0" anchor="ctr" bIns="0" lIns="0" spcFirstLastPara="1" rIns="0" wrap="square" tIns="0">
            <a:normAutofit/>
          </a:bodyPr>
          <a:lstStyle/>
          <a:p>
            <a:pPr indent="0" lvl="0" marL="0" rtl="0" algn="l">
              <a:spcBef>
                <a:spcPts val="0"/>
              </a:spcBef>
              <a:spcAft>
                <a:spcPts val="0"/>
              </a:spcAft>
              <a:buClr>
                <a:schemeClr val="dk1"/>
              </a:buClr>
              <a:buSzPts val="600"/>
              <a:buFont typeface="Arial"/>
              <a:buNone/>
            </a:pPr>
            <a:r>
              <a:rPr lang="en"/>
              <a:t>Flying Skydio X10D</a:t>
            </a:r>
            <a:endParaRPr/>
          </a:p>
        </p:txBody>
      </p:sp>
      <p:sp>
        <p:nvSpPr>
          <p:cNvPr id="1897" name="Google Shape;1897;p220"/>
          <p:cNvSpPr txBox="1"/>
          <p:nvPr>
            <p:ph type="title"/>
          </p:nvPr>
        </p:nvSpPr>
        <p:spPr>
          <a:xfrm>
            <a:off x="952198" y="1521550"/>
            <a:ext cx="5048100" cy="2113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Map </a:t>
            </a:r>
            <a:endParaRPr/>
          </a:p>
          <a:p>
            <a:pPr indent="0" lvl="0" marL="0" rtl="0" algn="l">
              <a:spcBef>
                <a:spcPts val="0"/>
              </a:spcBef>
              <a:spcAft>
                <a:spcPts val="0"/>
              </a:spcAft>
              <a:buNone/>
            </a:pPr>
            <a:r>
              <a:rPr lang="en"/>
              <a:t>Capture</a:t>
            </a:r>
            <a:endParaRPr>
              <a:latin typeface="Montserrat SemiBold"/>
              <a:ea typeface="Montserrat SemiBold"/>
              <a:cs typeface="Montserrat SemiBold"/>
              <a:sym typeface="Montserrat SemiBold"/>
            </a:endParaRPr>
          </a:p>
        </p:txBody>
      </p:sp>
      <p:sp>
        <p:nvSpPr>
          <p:cNvPr id="1898" name="Google Shape;1898;p220"/>
          <p:cNvSpPr txBox="1"/>
          <p:nvPr>
            <p:ph idx="4294967295" type="subTitle"/>
          </p:nvPr>
        </p:nvSpPr>
        <p:spPr>
          <a:xfrm>
            <a:off x="881651" y="1051600"/>
            <a:ext cx="2464200" cy="432000"/>
          </a:xfrm>
          <a:prstGeom prst="rect">
            <a:avLst/>
          </a:prstGeom>
        </p:spPr>
        <p:txBody>
          <a:bodyPr anchorCtr="0" anchor="ctr" bIns="91425" lIns="91425" spcFirstLastPara="1" rIns="91425" wrap="square" tIns="91425">
            <a:noAutofit/>
          </a:bodyPr>
          <a:lstStyle/>
          <a:p>
            <a:pPr indent="0" lvl="0" marL="0" rtl="0" algn="l">
              <a:spcBef>
                <a:spcPts val="0"/>
              </a:spcBef>
              <a:spcAft>
                <a:spcPts val="1200"/>
              </a:spcAft>
              <a:buNone/>
            </a:pPr>
            <a:r>
              <a:rPr lang="en" sz="4800">
                <a:solidFill>
                  <a:schemeClr val="accent1"/>
                </a:solidFill>
                <a:latin typeface="Montserrat Thin"/>
                <a:ea typeface="Montserrat Thin"/>
                <a:cs typeface="Montserrat Thin"/>
                <a:sym typeface="Montserrat Thin"/>
              </a:rPr>
              <a:t>04</a:t>
            </a:r>
            <a:endParaRPr sz="4800">
              <a:solidFill>
                <a:schemeClr val="accent1"/>
              </a:solidFill>
              <a:latin typeface="Montserrat Thin"/>
              <a:ea typeface="Montserrat Thin"/>
              <a:cs typeface="Montserrat Thin"/>
              <a:sym typeface="Montserrat Thin"/>
            </a:endParaRPr>
          </a:p>
        </p:txBody>
      </p:sp>
    </p:spTree>
  </p:cSld>
  <p:clrMapOvr>
    <a:masterClrMapping/>
  </p:clrMapOvr>
</p:sld>
</file>

<file path=ppt/slides/slide4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02" name="Shape 1902"/>
        <p:cNvGrpSpPr/>
        <p:nvPr/>
      </p:nvGrpSpPr>
      <p:grpSpPr>
        <a:xfrm>
          <a:off x="0" y="0"/>
          <a:ext cx="0" cy="0"/>
          <a:chOff x="0" y="0"/>
          <a:chExt cx="0" cy="0"/>
        </a:xfrm>
      </p:grpSpPr>
      <p:sp>
        <p:nvSpPr>
          <p:cNvPr id="1903" name="Google Shape;1903;p221"/>
          <p:cNvSpPr txBox="1"/>
          <p:nvPr>
            <p:ph type="ctrTitle"/>
          </p:nvPr>
        </p:nvSpPr>
        <p:spPr>
          <a:xfrm>
            <a:off x="950974" y="923550"/>
            <a:ext cx="7731000" cy="916800"/>
          </a:xfrm>
          <a:prstGeom prst="rect">
            <a:avLst/>
          </a:prstGeom>
        </p:spPr>
        <p:txBody>
          <a:bodyPr anchorCtr="0" anchor="t" bIns="91425" lIns="0" spcFirstLastPara="1" rIns="91425" wrap="square" tIns="91425">
            <a:noAutofit/>
          </a:bodyPr>
          <a:lstStyle/>
          <a:p>
            <a:pPr indent="0" lvl="0" marL="0" rtl="0" algn="l">
              <a:spcBef>
                <a:spcPts val="0"/>
              </a:spcBef>
              <a:spcAft>
                <a:spcPts val="0"/>
              </a:spcAft>
              <a:buNone/>
            </a:pPr>
            <a:r>
              <a:rPr lang="en"/>
              <a:t>Map Capture |</a:t>
            </a:r>
            <a:r>
              <a:rPr b="0" lang="en"/>
              <a:t> Overview</a:t>
            </a:r>
            <a:endParaRPr b="0"/>
          </a:p>
        </p:txBody>
      </p:sp>
      <p:sp>
        <p:nvSpPr>
          <p:cNvPr id="1904" name="Google Shape;1904;p221"/>
          <p:cNvSpPr txBox="1"/>
          <p:nvPr>
            <p:ph idx="9" type="subTitle"/>
          </p:nvPr>
        </p:nvSpPr>
        <p:spPr>
          <a:xfrm>
            <a:off x="952300" y="210275"/>
            <a:ext cx="2903700" cy="123000"/>
          </a:xfrm>
          <a:prstGeom prst="rect">
            <a:avLst/>
          </a:prstGeom>
        </p:spPr>
        <p:txBody>
          <a:bodyPr anchorCtr="0" anchor="ctr" bIns="0" lIns="0" spcFirstLastPara="1" rIns="0" wrap="square" tIns="0">
            <a:noAutofit/>
          </a:bodyPr>
          <a:lstStyle/>
          <a:p>
            <a:pPr indent="0" lvl="0" marL="0" rtl="0" algn="l">
              <a:spcBef>
                <a:spcPts val="0"/>
              </a:spcBef>
              <a:spcAft>
                <a:spcPts val="0"/>
              </a:spcAft>
              <a:buNone/>
            </a:pPr>
            <a:r>
              <a:rPr lang="en"/>
              <a:t>Flying Skydio X10D</a:t>
            </a:r>
            <a:endParaRPr/>
          </a:p>
        </p:txBody>
      </p:sp>
      <p:sp>
        <p:nvSpPr>
          <p:cNvPr id="1905" name="Google Shape;1905;p221"/>
          <p:cNvSpPr txBox="1"/>
          <p:nvPr>
            <p:ph idx="1" type="body"/>
          </p:nvPr>
        </p:nvSpPr>
        <p:spPr>
          <a:xfrm>
            <a:off x="950975" y="1837950"/>
            <a:ext cx="4234200" cy="2856600"/>
          </a:xfrm>
          <a:prstGeom prst="rect">
            <a:avLst/>
          </a:prstGeom>
        </p:spPr>
        <p:txBody>
          <a:bodyPr anchorCtr="0" anchor="t" bIns="91425" lIns="91425" spcFirstLastPara="1" rIns="91425" wrap="square" tIns="91425">
            <a:noAutofit/>
          </a:bodyPr>
          <a:lstStyle/>
          <a:p>
            <a:pPr indent="-292100" lvl="0" marL="457200" rtl="0" algn="l">
              <a:spcBef>
                <a:spcPts val="0"/>
              </a:spcBef>
              <a:spcAft>
                <a:spcPts val="0"/>
              </a:spcAft>
              <a:buClr>
                <a:schemeClr val="dk1"/>
              </a:buClr>
              <a:buSzPts val="1000"/>
              <a:buChar char="●"/>
            </a:pPr>
            <a:r>
              <a:rPr lang="en" sz="1000">
                <a:solidFill>
                  <a:schemeClr val="dk1"/>
                </a:solidFill>
              </a:rPr>
              <a:t>Must switch into 3D Scan flight mode</a:t>
            </a:r>
            <a:endParaRPr sz="1000">
              <a:solidFill>
                <a:schemeClr val="dk1"/>
              </a:solidFill>
            </a:endParaRPr>
          </a:p>
          <a:p>
            <a:pPr indent="-292100" lvl="0" marL="457200" rtl="0" algn="l">
              <a:spcBef>
                <a:spcPts val="1000"/>
              </a:spcBef>
              <a:spcAft>
                <a:spcPts val="0"/>
              </a:spcAft>
              <a:buClr>
                <a:schemeClr val="dk1"/>
              </a:buClr>
              <a:buSzPts val="1000"/>
              <a:buChar char="●"/>
            </a:pPr>
            <a:r>
              <a:rPr lang="en" sz="1000">
                <a:solidFill>
                  <a:schemeClr val="dk1"/>
                </a:solidFill>
              </a:rPr>
              <a:t>Build the mission on your controller or in Fleet Manager</a:t>
            </a:r>
            <a:endParaRPr sz="1000">
              <a:solidFill>
                <a:schemeClr val="dk1"/>
              </a:solidFill>
            </a:endParaRPr>
          </a:p>
          <a:p>
            <a:pPr indent="-292100" lvl="0" marL="457200" rtl="0" algn="l">
              <a:spcBef>
                <a:spcPts val="1000"/>
              </a:spcBef>
              <a:spcAft>
                <a:spcPts val="0"/>
              </a:spcAft>
              <a:buClr>
                <a:schemeClr val="dk1"/>
              </a:buClr>
              <a:buSzPts val="1000"/>
              <a:buChar char="●"/>
            </a:pPr>
            <a:r>
              <a:rPr lang="en" sz="1000">
                <a:solidFill>
                  <a:schemeClr val="dk1"/>
                </a:solidFill>
              </a:rPr>
              <a:t>Settings optimized for capture with color camera</a:t>
            </a:r>
            <a:endParaRPr sz="1000">
              <a:solidFill>
                <a:schemeClr val="dk1"/>
              </a:solidFill>
            </a:endParaRPr>
          </a:p>
          <a:p>
            <a:pPr indent="-292100" lvl="0" marL="457200" rtl="0" algn="l">
              <a:spcBef>
                <a:spcPts val="1000"/>
              </a:spcBef>
              <a:spcAft>
                <a:spcPts val="0"/>
              </a:spcAft>
              <a:buClr>
                <a:schemeClr val="dk1"/>
              </a:buClr>
              <a:buSzPts val="1000"/>
              <a:buChar char="●"/>
            </a:pPr>
            <a:r>
              <a:rPr lang="en" sz="1000">
                <a:solidFill>
                  <a:schemeClr val="dk1"/>
                </a:solidFill>
              </a:rPr>
              <a:t>Can run Map Capture at night with or without NightSense</a:t>
            </a:r>
            <a:endParaRPr sz="1000">
              <a:solidFill>
                <a:schemeClr val="dk1"/>
              </a:solidFill>
            </a:endParaRPr>
          </a:p>
          <a:p>
            <a:pPr indent="-292100" lvl="0" marL="457200" rtl="0" algn="l">
              <a:spcBef>
                <a:spcPts val="1000"/>
              </a:spcBef>
              <a:spcAft>
                <a:spcPts val="0"/>
              </a:spcAft>
              <a:buClr>
                <a:schemeClr val="dk1"/>
              </a:buClr>
              <a:buSzPts val="1000"/>
              <a:buChar char="●"/>
            </a:pPr>
            <a:r>
              <a:rPr lang="en" sz="1000">
                <a:solidFill>
                  <a:schemeClr val="dk1"/>
                </a:solidFill>
              </a:rPr>
              <a:t>Save mission for repeatability</a:t>
            </a:r>
            <a:endParaRPr sz="1000">
              <a:solidFill>
                <a:schemeClr val="dk1"/>
              </a:solidFill>
            </a:endParaRPr>
          </a:p>
          <a:p>
            <a:pPr indent="0" lvl="0" marL="457200" rtl="0" algn="l">
              <a:spcBef>
                <a:spcPts val="1000"/>
              </a:spcBef>
              <a:spcAft>
                <a:spcPts val="1000"/>
              </a:spcAft>
              <a:buNone/>
            </a:pPr>
            <a:r>
              <a:t/>
            </a:r>
            <a:endParaRPr sz="1000">
              <a:solidFill>
                <a:schemeClr val="dk1"/>
              </a:solidFill>
            </a:endParaRPr>
          </a:p>
        </p:txBody>
      </p:sp>
      <p:pic>
        <p:nvPicPr>
          <p:cNvPr id="1906" name="Google Shape;1906;p221"/>
          <p:cNvPicPr preferRelativeResize="0"/>
          <p:nvPr/>
        </p:nvPicPr>
        <p:blipFill>
          <a:blip r:embed="rId3">
            <a:alphaModFix/>
          </a:blip>
          <a:stretch>
            <a:fillRect/>
          </a:stretch>
        </p:blipFill>
        <p:spPr>
          <a:xfrm>
            <a:off x="5285800" y="1675775"/>
            <a:ext cx="3277876" cy="1616650"/>
          </a:xfrm>
          <a:prstGeom prst="rect">
            <a:avLst/>
          </a:prstGeom>
          <a:noFill/>
          <a:ln>
            <a:noFill/>
          </a:ln>
        </p:spPr>
      </p:pic>
      <p:pic>
        <p:nvPicPr>
          <p:cNvPr id="1907" name="Google Shape;1907;p221"/>
          <p:cNvPicPr preferRelativeResize="0"/>
          <p:nvPr/>
        </p:nvPicPr>
        <p:blipFill>
          <a:blip r:embed="rId4">
            <a:alphaModFix/>
          </a:blip>
          <a:stretch>
            <a:fillRect/>
          </a:stretch>
        </p:blipFill>
        <p:spPr>
          <a:xfrm>
            <a:off x="5285800" y="3365049"/>
            <a:ext cx="3277875" cy="1512517"/>
          </a:xfrm>
          <a:prstGeom prst="rect">
            <a:avLst/>
          </a:prstGeom>
          <a:noFill/>
          <a:ln>
            <a:noFill/>
          </a:ln>
        </p:spPr>
      </p:pic>
    </p:spTree>
  </p:cSld>
  <p:clrMapOvr>
    <a:masterClrMapping/>
  </p:clrMapOvr>
</p:sld>
</file>

<file path=ppt/slides/slide4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11" name="Shape 1911"/>
        <p:cNvGrpSpPr/>
        <p:nvPr/>
      </p:nvGrpSpPr>
      <p:grpSpPr>
        <a:xfrm>
          <a:off x="0" y="0"/>
          <a:ext cx="0" cy="0"/>
          <a:chOff x="0" y="0"/>
          <a:chExt cx="0" cy="0"/>
        </a:xfrm>
      </p:grpSpPr>
      <p:sp>
        <p:nvSpPr>
          <p:cNvPr id="1912" name="Google Shape;1912;p222"/>
          <p:cNvSpPr txBox="1"/>
          <p:nvPr>
            <p:ph idx="1" type="subTitle"/>
          </p:nvPr>
        </p:nvSpPr>
        <p:spPr>
          <a:xfrm>
            <a:off x="952300" y="210275"/>
            <a:ext cx="2903700" cy="123000"/>
          </a:xfrm>
          <a:prstGeom prst="rect">
            <a:avLst/>
          </a:prstGeom>
        </p:spPr>
        <p:txBody>
          <a:bodyPr anchorCtr="0" anchor="ctr" bIns="0" lIns="0" spcFirstLastPara="1" rIns="0" wrap="square" tIns="0">
            <a:noAutofit/>
          </a:bodyPr>
          <a:lstStyle/>
          <a:p>
            <a:pPr indent="0" lvl="0" marL="0" rtl="0" algn="l">
              <a:spcBef>
                <a:spcPts val="0"/>
              </a:spcBef>
              <a:spcAft>
                <a:spcPts val="0"/>
              </a:spcAft>
              <a:buClr>
                <a:schemeClr val="dk1"/>
              </a:buClr>
              <a:buSzPts val="1100"/>
              <a:buFont typeface="Arial"/>
              <a:buNone/>
            </a:pPr>
            <a:r>
              <a:rPr lang="en"/>
              <a:t>Flying Skydio X10D</a:t>
            </a:r>
            <a:endParaRPr/>
          </a:p>
        </p:txBody>
      </p:sp>
      <p:sp>
        <p:nvSpPr>
          <p:cNvPr id="1913" name="Google Shape;1913;p222"/>
          <p:cNvSpPr txBox="1"/>
          <p:nvPr>
            <p:ph idx="4294967295" type="ctrTitle"/>
          </p:nvPr>
        </p:nvSpPr>
        <p:spPr>
          <a:xfrm>
            <a:off x="950974" y="923550"/>
            <a:ext cx="7359000" cy="916800"/>
          </a:xfrm>
          <a:prstGeom prst="rect">
            <a:avLst/>
          </a:prstGeom>
        </p:spPr>
        <p:txBody>
          <a:bodyPr anchorCtr="0" anchor="t" bIns="45700" lIns="0" spcFirstLastPara="1" rIns="45700" wrap="square" tIns="91425">
            <a:noAutofit/>
          </a:bodyPr>
          <a:lstStyle/>
          <a:p>
            <a:pPr indent="0" lvl="0" marL="0" rtl="0" algn="l">
              <a:spcBef>
                <a:spcPts val="0"/>
              </a:spcBef>
              <a:spcAft>
                <a:spcPts val="0"/>
              </a:spcAft>
              <a:buNone/>
            </a:pPr>
            <a:r>
              <a:rPr lang="en"/>
              <a:t>Map Capture |</a:t>
            </a:r>
            <a:r>
              <a:rPr b="0" lang="en"/>
              <a:t> Settings</a:t>
            </a:r>
            <a:endParaRPr b="0"/>
          </a:p>
        </p:txBody>
      </p:sp>
      <p:pic>
        <p:nvPicPr>
          <p:cNvPr id="1914" name="Google Shape;1914;p222"/>
          <p:cNvPicPr preferRelativeResize="0"/>
          <p:nvPr/>
        </p:nvPicPr>
        <p:blipFill>
          <a:blip r:embed="rId3">
            <a:alphaModFix/>
          </a:blip>
          <a:stretch>
            <a:fillRect/>
          </a:stretch>
        </p:blipFill>
        <p:spPr>
          <a:xfrm>
            <a:off x="4836075" y="1837944"/>
            <a:ext cx="4017649" cy="1853875"/>
          </a:xfrm>
          <a:prstGeom prst="rect">
            <a:avLst/>
          </a:prstGeom>
          <a:noFill/>
          <a:ln>
            <a:noFill/>
          </a:ln>
        </p:spPr>
      </p:pic>
      <p:sp>
        <p:nvSpPr>
          <p:cNvPr id="1915" name="Google Shape;1915;p222"/>
          <p:cNvSpPr txBox="1"/>
          <p:nvPr>
            <p:ph idx="4294967295" type="body"/>
          </p:nvPr>
        </p:nvSpPr>
        <p:spPr>
          <a:xfrm>
            <a:off x="950975" y="1837950"/>
            <a:ext cx="3942000" cy="3061500"/>
          </a:xfrm>
          <a:prstGeom prst="rect">
            <a:avLst/>
          </a:prstGeom>
        </p:spPr>
        <p:txBody>
          <a:bodyPr anchorCtr="0" anchor="t" bIns="91425" lIns="91425" spcFirstLastPara="1" rIns="91425" wrap="square" tIns="91425">
            <a:noAutofit/>
          </a:bodyPr>
          <a:lstStyle/>
          <a:p>
            <a:pPr indent="-292100" lvl="0" marL="457200" rtl="0" algn="l">
              <a:spcBef>
                <a:spcPts val="0"/>
              </a:spcBef>
              <a:spcAft>
                <a:spcPts val="0"/>
              </a:spcAft>
              <a:buClr>
                <a:schemeClr val="dk1"/>
              </a:buClr>
              <a:buSzPts val="1000"/>
              <a:buChar char="●"/>
            </a:pPr>
            <a:r>
              <a:rPr lang="en" sz="1000">
                <a:solidFill>
                  <a:schemeClr val="dk1"/>
                </a:solidFill>
              </a:rPr>
              <a:t>Scan results can vary based on settings</a:t>
            </a:r>
            <a:endParaRPr sz="1000">
              <a:solidFill>
                <a:schemeClr val="dk1"/>
              </a:solidFill>
            </a:endParaRPr>
          </a:p>
          <a:p>
            <a:pPr indent="-292100" lvl="1" marL="914400" rtl="0" algn="l">
              <a:spcBef>
                <a:spcPts val="1000"/>
              </a:spcBef>
              <a:spcAft>
                <a:spcPts val="0"/>
              </a:spcAft>
              <a:buClr>
                <a:schemeClr val="dk1"/>
              </a:buClr>
              <a:buSzPts val="1000"/>
              <a:buChar char="○"/>
            </a:pPr>
            <a:r>
              <a:rPr lang="en" sz="1000">
                <a:solidFill>
                  <a:schemeClr val="dk1"/>
                </a:solidFill>
              </a:rPr>
              <a:t>Height</a:t>
            </a:r>
            <a:endParaRPr sz="1000">
              <a:solidFill>
                <a:schemeClr val="dk1"/>
              </a:solidFill>
            </a:endParaRPr>
          </a:p>
          <a:p>
            <a:pPr indent="-292100" lvl="1" marL="914400" rtl="0" algn="l">
              <a:spcBef>
                <a:spcPts val="1000"/>
              </a:spcBef>
              <a:spcAft>
                <a:spcPts val="0"/>
              </a:spcAft>
              <a:buClr>
                <a:schemeClr val="dk1"/>
              </a:buClr>
              <a:buSzPts val="1000"/>
              <a:buChar char="○"/>
            </a:pPr>
            <a:r>
              <a:rPr lang="en" sz="1000">
                <a:solidFill>
                  <a:schemeClr val="dk1"/>
                </a:solidFill>
              </a:rPr>
              <a:t>Overlap/Sidelap</a:t>
            </a:r>
            <a:endParaRPr sz="1000">
              <a:solidFill>
                <a:schemeClr val="dk1"/>
              </a:solidFill>
            </a:endParaRPr>
          </a:p>
          <a:p>
            <a:pPr indent="-292100" lvl="1" marL="914400" rtl="0" algn="l">
              <a:spcBef>
                <a:spcPts val="1000"/>
              </a:spcBef>
              <a:spcAft>
                <a:spcPts val="0"/>
              </a:spcAft>
              <a:buClr>
                <a:schemeClr val="dk1"/>
              </a:buClr>
              <a:buSzPts val="1000"/>
              <a:buChar char="○"/>
            </a:pPr>
            <a:r>
              <a:rPr lang="en" sz="1000">
                <a:solidFill>
                  <a:schemeClr val="dk1"/>
                </a:solidFill>
              </a:rPr>
              <a:t>Diagonal </a:t>
            </a:r>
            <a:endParaRPr sz="1000">
              <a:solidFill>
                <a:schemeClr val="dk1"/>
              </a:solidFill>
            </a:endParaRPr>
          </a:p>
          <a:p>
            <a:pPr indent="-292100" lvl="1" marL="914400" rtl="0" algn="l">
              <a:spcBef>
                <a:spcPts val="1000"/>
              </a:spcBef>
              <a:spcAft>
                <a:spcPts val="0"/>
              </a:spcAft>
              <a:buClr>
                <a:schemeClr val="dk1"/>
              </a:buClr>
              <a:buSzPts val="1000"/>
              <a:buChar char="○"/>
            </a:pPr>
            <a:r>
              <a:rPr lang="en" sz="1000">
                <a:solidFill>
                  <a:schemeClr val="dk1"/>
                </a:solidFill>
              </a:rPr>
              <a:t>Perimeter</a:t>
            </a:r>
            <a:endParaRPr sz="1000">
              <a:solidFill>
                <a:schemeClr val="dk1"/>
              </a:solidFill>
            </a:endParaRPr>
          </a:p>
          <a:p>
            <a:pPr indent="-292100" lvl="1" marL="914400" rtl="0" algn="l">
              <a:spcBef>
                <a:spcPts val="1000"/>
              </a:spcBef>
              <a:spcAft>
                <a:spcPts val="0"/>
              </a:spcAft>
              <a:buClr>
                <a:schemeClr val="dk1"/>
              </a:buClr>
              <a:buSzPts val="1000"/>
              <a:buChar char="○"/>
            </a:pPr>
            <a:r>
              <a:rPr lang="en" sz="1000">
                <a:solidFill>
                  <a:schemeClr val="dk1"/>
                </a:solidFill>
              </a:rPr>
              <a:t>Crosshatch</a:t>
            </a:r>
            <a:endParaRPr sz="1000">
              <a:solidFill>
                <a:schemeClr val="dk1"/>
              </a:solidFill>
            </a:endParaRPr>
          </a:p>
          <a:p>
            <a:pPr indent="-292100" lvl="1" marL="914400" rtl="0" algn="l">
              <a:spcBef>
                <a:spcPts val="1000"/>
              </a:spcBef>
              <a:spcAft>
                <a:spcPts val="0"/>
              </a:spcAft>
              <a:buClr>
                <a:schemeClr val="dk1"/>
              </a:buClr>
              <a:buSzPts val="1000"/>
              <a:buChar char="○"/>
            </a:pPr>
            <a:r>
              <a:rPr lang="en" sz="1000">
                <a:solidFill>
                  <a:schemeClr val="dk1"/>
                </a:solidFill>
              </a:rPr>
              <a:t>Perpendicular Camera Heading</a:t>
            </a:r>
            <a:endParaRPr sz="1000">
              <a:solidFill>
                <a:schemeClr val="dk1"/>
              </a:solidFill>
            </a:endParaRPr>
          </a:p>
          <a:p>
            <a:pPr indent="-292100" lvl="1" marL="914400" rtl="0" algn="l">
              <a:spcBef>
                <a:spcPts val="1000"/>
              </a:spcBef>
              <a:spcAft>
                <a:spcPts val="0"/>
              </a:spcAft>
              <a:buClr>
                <a:schemeClr val="dk1"/>
              </a:buClr>
              <a:buSzPts val="1000"/>
              <a:buChar char="○"/>
            </a:pPr>
            <a:r>
              <a:rPr lang="en" sz="1000">
                <a:solidFill>
                  <a:schemeClr val="dk1"/>
                </a:solidFill>
              </a:rPr>
              <a:t>Custom Flight Direction</a:t>
            </a:r>
            <a:endParaRPr sz="1000">
              <a:solidFill>
                <a:schemeClr val="dk1"/>
              </a:solidFill>
            </a:endParaRPr>
          </a:p>
          <a:p>
            <a:pPr indent="-292100" lvl="0" marL="457200" rtl="0" algn="l">
              <a:spcBef>
                <a:spcPts val="1000"/>
              </a:spcBef>
              <a:spcAft>
                <a:spcPts val="1000"/>
              </a:spcAft>
              <a:buClr>
                <a:schemeClr val="dk1"/>
              </a:buClr>
              <a:buSzPts val="1000"/>
              <a:buChar char="●"/>
            </a:pPr>
            <a:r>
              <a:rPr lang="en" sz="1000">
                <a:solidFill>
                  <a:schemeClr val="dk1"/>
                </a:solidFill>
              </a:rPr>
              <a:t>View projected photo count, flight time, and GSD based on your configured settings</a:t>
            </a:r>
            <a:endParaRPr sz="1000">
              <a:solidFill>
                <a:schemeClr val="dk1"/>
              </a:solidFill>
            </a:endParaRPr>
          </a:p>
        </p:txBody>
      </p:sp>
    </p:spTree>
  </p:cSld>
  <p:clrMapOvr>
    <a:masterClrMapping/>
  </p:clrMapOvr>
</p:sld>
</file>

<file path=ppt/slides/slide4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19" name="Shape 1919"/>
        <p:cNvGrpSpPr/>
        <p:nvPr/>
      </p:nvGrpSpPr>
      <p:grpSpPr>
        <a:xfrm>
          <a:off x="0" y="0"/>
          <a:ext cx="0" cy="0"/>
          <a:chOff x="0" y="0"/>
          <a:chExt cx="0" cy="0"/>
        </a:xfrm>
      </p:grpSpPr>
      <p:sp>
        <p:nvSpPr>
          <p:cNvPr id="1920" name="Google Shape;1920;p223"/>
          <p:cNvSpPr txBox="1"/>
          <p:nvPr>
            <p:ph idx="1" type="subTitle"/>
          </p:nvPr>
        </p:nvSpPr>
        <p:spPr>
          <a:xfrm>
            <a:off x="952300" y="210275"/>
            <a:ext cx="2903700" cy="123000"/>
          </a:xfrm>
          <a:prstGeom prst="rect">
            <a:avLst/>
          </a:prstGeom>
        </p:spPr>
        <p:txBody>
          <a:bodyPr anchorCtr="0" anchor="ctr" bIns="0" lIns="0" spcFirstLastPara="1" rIns="0" wrap="square" tIns="0">
            <a:noAutofit/>
          </a:bodyPr>
          <a:lstStyle/>
          <a:p>
            <a:pPr indent="0" lvl="0" marL="0" rtl="0" algn="l">
              <a:spcBef>
                <a:spcPts val="0"/>
              </a:spcBef>
              <a:spcAft>
                <a:spcPts val="0"/>
              </a:spcAft>
              <a:buClr>
                <a:schemeClr val="dk1"/>
              </a:buClr>
              <a:buSzPts val="1100"/>
              <a:buFont typeface="Arial"/>
              <a:buNone/>
            </a:pPr>
            <a:r>
              <a:rPr lang="en"/>
              <a:t>Flying Skydio X10D</a:t>
            </a:r>
            <a:endParaRPr/>
          </a:p>
        </p:txBody>
      </p:sp>
      <p:sp>
        <p:nvSpPr>
          <p:cNvPr id="1921" name="Google Shape;1921;p223"/>
          <p:cNvSpPr txBox="1"/>
          <p:nvPr>
            <p:ph idx="4294967295" type="ctrTitle"/>
          </p:nvPr>
        </p:nvSpPr>
        <p:spPr>
          <a:xfrm>
            <a:off x="950974" y="923550"/>
            <a:ext cx="7359000" cy="916800"/>
          </a:xfrm>
          <a:prstGeom prst="rect">
            <a:avLst/>
          </a:prstGeom>
        </p:spPr>
        <p:txBody>
          <a:bodyPr anchorCtr="0" anchor="t" bIns="45700" lIns="0" spcFirstLastPara="1" rIns="45700" wrap="square" tIns="91425">
            <a:noAutofit/>
          </a:bodyPr>
          <a:lstStyle/>
          <a:p>
            <a:pPr indent="0" lvl="0" marL="0" rtl="0" algn="l">
              <a:spcBef>
                <a:spcPts val="0"/>
              </a:spcBef>
              <a:spcAft>
                <a:spcPts val="0"/>
              </a:spcAft>
              <a:buNone/>
            </a:pPr>
            <a:r>
              <a:rPr lang="en"/>
              <a:t>Map Capture |</a:t>
            </a:r>
            <a:r>
              <a:rPr b="0" lang="en"/>
              <a:t> Environmental Factors</a:t>
            </a:r>
            <a:endParaRPr b="0"/>
          </a:p>
        </p:txBody>
      </p:sp>
      <p:sp>
        <p:nvSpPr>
          <p:cNvPr id="1922" name="Google Shape;1922;p223"/>
          <p:cNvSpPr txBox="1"/>
          <p:nvPr>
            <p:ph idx="4294967295" type="body"/>
          </p:nvPr>
        </p:nvSpPr>
        <p:spPr>
          <a:xfrm>
            <a:off x="950975" y="1837950"/>
            <a:ext cx="4599900" cy="3061500"/>
          </a:xfrm>
          <a:prstGeom prst="rect">
            <a:avLst/>
          </a:prstGeom>
        </p:spPr>
        <p:txBody>
          <a:bodyPr anchorCtr="0" anchor="t" bIns="91425" lIns="91425" spcFirstLastPara="1" rIns="91425" wrap="square" tIns="91425">
            <a:noAutofit/>
          </a:bodyPr>
          <a:lstStyle/>
          <a:p>
            <a:pPr indent="-292100" lvl="0" marL="457200" rtl="0" algn="l">
              <a:lnSpc>
                <a:spcPct val="150000"/>
              </a:lnSpc>
              <a:spcBef>
                <a:spcPts val="0"/>
              </a:spcBef>
              <a:spcAft>
                <a:spcPts val="0"/>
              </a:spcAft>
              <a:buClr>
                <a:schemeClr val="dk1"/>
              </a:buClr>
              <a:buSzPts val="1000"/>
              <a:buChar char="●"/>
            </a:pPr>
            <a:r>
              <a:rPr lang="en" sz="1000">
                <a:solidFill>
                  <a:schemeClr val="dk1"/>
                </a:solidFill>
              </a:rPr>
              <a:t>Cloudy or overcast conditions are ideal</a:t>
            </a:r>
            <a:endParaRPr sz="1000">
              <a:solidFill>
                <a:schemeClr val="dk1"/>
              </a:solidFill>
            </a:endParaRPr>
          </a:p>
          <a:p>
            <a:pPr indent="-292100" lvl="0" marL="457200" rtl="0" algn="l">
              <a:lnSpc>
                <a:spcPct val="150000"/>
              </a:lnSpc>
              <a:spcBef>
                <a:spcPts val="1000"/>
              </a:spcBef>
              <a:spcAft>
                <a:spcPts val="0"/>
              </a:spcAft>
              <a:buClr>
                <a:schemeClr val="dk1"/>
              </a:buClr>
              <a:buSzPts val="1000"/>
              <a:buChar char="●"/>
            </a:pPr>
            <a:r>
              <a:rPr lang="en" sz="1000">
                <a:solidFill>
                  <a:schemeClr val="dk1"/>
                </a:solidFill>
              </a:rPr>
              <a:t>Too much or too little lighting can negatively affect your orthomosaic</a:t>
            </a:r>
            <a:endParaRPr sz="1000">
              <a:solidFill>
                <a:schemeClr val="dk1"/>
              </a:solidFill>
            </a:endParaRPr>
          </a:p>
          <a:p>
            <a:pPr indent="-292100" lvl="0" marL="457200" rtl="0" algn="l">
              <a:lnSpc>
                <a:spcPct val="150000"/>
              </a:lnSpc>
              <a:spcBef>
                <a:spcPts val="1000"/>
              </a:spcBef>
              <a:spcAft>
                <a:spcPts val="0"/>
              </a:spcAft>
              <a:buClr>
                <a:schemeClr val="dk1"/>
              </a:buClr>
              <a:buSzPts val="1000"/>
              <a:buChar char="●"/>
            </a:pPr>
            <a:r>
              <a:rPr lang="en" sz="1000">
                <a:solidFill>
                  <a:schemeClr val="dk1"/>
                </a:solidFill>
              </a:rPr>
              <a:t>Avoid reflective surfaces/structures</a:t>
            </a:r>
            <a:endParaRPr sz="1000">
              <a:solidFill>
                <a:schemeClr val="dk1"/>
              </a:solidFill>
            </a:endParaRPr>
          </a:p>
          <a:p>
            <a:pPr indent="-292100" lvl="0" marL="457200" rtl="0" algn="l">
              <a:lnSpc>
                <a:spcPct val="150000"/>
              </a:lnSpc>
              <a:spcBef>
                <a:spcPts val="1000"/>
              </a:spcBef>
              <a:spcAft>
                <a:spcPts val="0"/>
              </a:spcAft>
              <a:buClr>
                <a:schemeClr val="dk1"/>
              </a:buClr>
              <a:buSzPts val="1000"/>
              <a:buChar char="●"/>
            </a:pPr>
            <a:r>
              <a:rPr lang="en" sz="1000">
                <a:solidFill>
                  <a:schemeClr val="dk1"/>
                </a:solidFill>
              </a:rPr>
              <a:t>Remove images that contain</a:t>
            </a:r>
            <a:endParaRPr sz="1000">
              <a:solidFill>
                <a:schemeClr val="dk1"/>
              </a:solidFill>
            </a:endParaRPr>
          </a:p>
          <a:p>
            <a:pPr indent="-292100" lvl="1" marL="914400" rtl="0" algn="l">
              <a:lnSpc>
                <a:spcPct val="150000"/>
              </a:lnSpc>
              <a:spcBef>
                <a:spcPts val="1000"/>
              </a:spcBef>
              <a:spcAft>
                <a:spcPts val="0"/>
              </a:spcAft>
              <a:buClr>
                <a:schemeClr val="dk1"/>
              </a:buClr>
              <a:buSzPts val="1000"/>
              <a:buChar char="○"/>
            </a:pPr>
            <a:r>
              <a:rPr lang="en" sz="1000">
                <a:solidFill>
                  <a:schemeClr val="dk1"/>
                </a:solidFill>
              </a:rPr>
              <a:t>Too much sky</a:t>
            </a:r>
            <a:endParaRPr sz="1000">
              <a:solidFill>
                <a:schemeClr val="dk1"/>
              </a:solidFill>
            </a:endParaRPr>
          </a:p>
          <a:p>
            <a:pPr indent="-292100" lvl="1" marL="914400" rtl="0" algn="l">
              <a:lnSpc>
                <a:spcPct val="150000"/>
              </a:lnSpc>
              <a:spcBef>
                <a:spcPts val="1000"/>
              </a:spcBef>
              <a:spcAft>
                <a:spcPts val="0"/>
              </a:spcAft>
              <a:buClr>
                <a:schemeClr val="dk1"/>
              </a:buClr>
              <a:buSzPts val="1000"/>
              <a:buChar char="○"/>
            </a:pPr>
            <a:r>
              <a:rPr lang="en" sz="1000">
                <a:solidFill>
                  <a:schemeClr val="dk1"/>
                </a:solidFill>
              </a:rPr>
              <a:t>Wide, open, featureless backgrounds</a:t>
            </a:r>
            <a:endParaRPr sz="1000">
              <a:solidFill>
                <a:schemeClr val="dk1"/>
              </a:solidFill>
            </a:endParaRPr>
          </a:p>
          <a:p>
            <a:pPr indent="-292100" lvl="1" marL="914400" rtl="0" algn="l">
              <a:lnSpc>
                <a:spcPct val="150000"/>
              </a:lnSpc>
              <a:spcBef>
                <a:spcPts val="1000"/>
              </a:spcBef>
              <a:spcAft>
                <a:spcPts val="0"/>
              </a:spcAft>
              <a:buClr>
                <a:schemeClr val="dk1"/>
              </a:buClr>
              <a:buSzPts val="1000"/>
              <a:buChar char="○"/>
            </a:pPr>
            <a:r>
              <a:rPr lang="en" sz="1000">
                <a:solidFill>
                  <a:schemeClr val="dk1"/>
                </a:solidFill>
              </a:rPr>
              <a:t>Smooth/textureless surfaces</a:t>
            </a:r>
            <a:endParaRPr sz="1000">
              <a:solidFill>
                <a:schemeClr val="dk1"/>
              </a:solidFill>
            </a:endParaRPr>
          </a:p>
          <a:p>
            <a:pPr indent="-292100" lvl="1" marL="914400" rtl="0" algn="l">
              <a:lnSpc>
                <a:spcPct val="150000"/>
              </a:lnSpc>
              <a:spcBef>
                <a:spcPts val="1000"/>
              </a:spcBef>
              <a:spcAft>
                <a:spcPts val="1000"/>
              </a:spcAft>
              <a:buClr>
                <a:schemeClr val="dk1"/>
              </a:buClr>
              <a:buSzPts val="1000"/>
              <a:buChar char="○"/>
            </a:pPr>
            <a:r>
              <a:rPr lang="en" sz="1000">
                <a:solidFill>
                  <a:schemeClr val="dk1"/>
                </a:solidFill>
              </a:rPr>
              <a:t>Bodies of water</a:t>
            </a:r>
            <a:endParaRPr sz="1000">
              <a:solidFill>
                <a:schemeClr val="dk1"/>
              </a:solidFill>
            </a:endParaRPr>
          </a:p>
        </p:txBody>
      </p:sp>
      <p:grpSp>
        <p:nvGrpSpPr>
          <p:cNvPr id="1923" name="Google Shape;1923;p223"/>
          <p:cNvGrpSpPr/>
          <p:nvPr/>
        </p:nvGrpSpPr>
        <p:grpSpPr>
          <a:xfrm>
            <a:off x="5277296" y="1224375"/>
            <a:ext cx="2606025" cy="2506600"/>
            <a:chOff x="8142127" y="-74333"/>
            <a:chExt cx="8572452" cy="8572503"/>
          </a:xfrm>
        </p:grpSpPr>
        <p:pic>
          <p:nvPicPr>
            <p:cNvPr id="1924" name="Google Shape;1924;p223"/>
            <p:cNvPicPr preferRelativeResize="0"/>
            <p:nvPr/>
          </p:nvPicPr>
          <p:blipFill>
            <a:blip r:embed="rId3">
              <a:alphaModFix/>
            </a:blip>
            <a:stretch>
              <a:fillRect/>
            </a:stretch>
          </p:blipFill>
          <p:spPr>
            <a:xfrm>
              <a:off x="8142127" y="-74333"/>
              <a:ext cx="8572452" cy="8572503"/>
            </a:xfrm>
            <a:prstGeom prst="rect">
              <a:avLst/>
            </a:prstGeom>
            <a:noFill/>
            <a:ln>
              <a:noFill/>
            </a:ln>
          </p:spPr>
        </p:pic>
        <p:pic>
          <p:nvPicPr>
            <p:cNvPr id="1925" name="Google Shape;1925;p223"/>
            <p:cNvPicPr preferRelativeResize="0"/>
            <p:nvPr/>
          </p:nvPicPr>
          <p:blipFill>
            <a:blip r:embed="rId3">
              <a:alphaModFix/>
            </a:blip>
            <a:stretch>
              <a:fillRect/>
            </a:stretch>
          </p:blipFill>
          <p:spPr>
            <a:xfrm>
              <a:off x="13094242" y="2649480"/>
              <a:ext cx="1955026" cy="1955026"/>
            </a:xfrm>
            <a:prstGeom prst="rect">
              <a:avLst/>
            </a:prstGeom>
            <a:noFill/>
            <a:ln>
              <a:noFill/>
            </a:ln>
          </p:spPr>
        </p:pic>
        <p:pic>
          <p:nvPicPr>
            <p:cNvPr id="1926" name="Google Shape;1926;p223"/>
            <p:cNvPicPr preferRelativeResize="0"/>
            <p:nvPr/>
          </p:nvPicPr>
          <p:blipFill>
            <a:blip r:embed="rId3">
              <a:alphaModFix/>
            </a:blip>
            <a:stretch>
              <a:fillRect/>
            </a:stretch>
          </p:blipFill>
          <p:spPr>
            <a:xfrm>
              <a:off x="8803868" y="3885942"/>
              <a:ext cx="2343537" cy="2343537"/>
            </a:xfrm>
            <a:prstGeom prst="rect">
              <a:avLst/>
            </a:prstGeom>
            <a:noFill/>
            <a:ln>
              <a:noFill/>
            </a:ln>
          </p:spPr>
        </p:pic>
        <p:pic>
          <p:nvPicPr>
            <p:cNvPr id="1927" name="Google Shape;1927;p223"/>
            <p:cNvPicPr preferRelativeResize="0"/>
            <p:nvPr/>
          </p:nvPicPr>
          <p:blipFill>
            <a:blip r:embed="rId3">
              <a:alphaModFix/>
            </a:blip>
            <a:stretch>
              <a:fillRect/>
            </a:stretch>
          </p:blipFill>
          <p:spPr>
            <a:xfrm>
              <a:off x="12856406" y="3977326"/>
              <a:ext cx="3262275" cy="3262275"/>
            </a:xfrm>
            <a:prstGeom prst="rect">
              <a:avLst/>
            </a:prstGeom>
            <a:noFill/>
            <a:ln>
              <a:noFill/>
            </a:ln>
          </p:spPr>
        </p:pic>
      </p:grpSp>
    </p:spTree>
  </p:cSld>
  <p:clrMapOvr>
    <a:masterClrMapping/>
  </p:clrMapOvr>
</p:sld>
</file>

<file path=ppt/slides/slide4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31" name="Shape 1931"/>
        <p:cNvGrpSpPr/>
        <p:nvPr/>
      </p:nvGrpSpPr>
      <p:grpSpPr>
        <a:xfrm>
          <a:off x="0" y="0"/>
          <a:ext cx="0" cy="0"/>
          <a:chOff x="0" y="0"/>
          <a:chExt cx="0" cy="0"/>
        </a:xfrm>
      </p:grpSpPr>
      <p:sp>
        <p:nvSpPr>
          <p:cNvPr id="1932" name="Google Shape;1932;p224"/>
          <p:cNvSpPr txBox="1"/>
          <p:nvPr>
            <p:ph idx="3" type="subTitle"/>
          </p:nvPr>
        </p:nvSpPr>
        <p:spPr>
          <a:xfrm>
            <a:off x="952300" y="210275"/>
            <a:ext cx="2903700" cy="123000"/>
          </a:xfrm>
          <a:prstGeom prst="rect">
            <a:avLst/>
          </a:prstGeom>
        </p:spPr>
        <p:txBody>
          <a:bodyPr anchorCtr="0" anchor="ctr" bIns="0" lIns="0" spcFirstLastPara="1" rIns="0" wrap="square" tIns="0">
            <a:noAutofit/>
          </a:bodyPr>
          <a:lstStyle/>
          <a:p>
            <a:pPr indent="0" lvl="0" marL="0" rtl="0" algn="l">
              <a:spcBef>
                <a:spcPts val="0"/>
              </a:spcBef>
              <a:spcAft>
                <a:spcPts val="0"/>
              </a:spcAft>
              <a:buClr>
                <a:schemeClr val="dk1"/>
              </a:buClr>
              <a:buSzPts val="1100"/>
              <a:buFont typeface="Arial"/>
              <a:buNone/>
            </a:pPr>
            <a:r>
              <a:rPr lang="en"/>
              <a:t>Flying Skydio X10D</a:t>
            </a:r>
            <a:endParaRPr/>
          </a:p>
        </p:txBody>
      </p:sp>
      <p:sp>
        <p:nvSpPr>
          <p:cNvPr id="1933" name="Google Shape;1933;p224"/>
          <p:cNvSpPr txBox="1"/>
          <p:nvPr>
            <p:ph idx="1" type="body"/>
          </p:nvPr>
        </p:nvSpPr>
        <p:spPr>
          <a:xfrm>
            <a:off x="950975" y="1837950"/>
            <a:ext cx="3974100" cy="2558400"/>
          </a:xfrm>
          <a:prstGeom prst="rect">
            <a:avLst/>
          </a:prstGeom>
        </p:spPr>
        <p:txBody>
          <a:bodyPr anchorCtr="0" anchor="t" bIns="91425" lIns="91425" spcFirstLastPara="1" rIns="91425" wrap="square" tIns="91425">
            <a:noAutofit/>
          </a:bodyPr>
          <a:lstStyle/>
          <a:p>
            <a:pPr indent="-292100" lvl="0" marL="457200" rtl="0" algn="l">
              <a:lnSpc>
                <a:spcPct val="150000"/>
              </a:lnSpc>
              <a:spcBef>
                <a:spcPts val="0"/>
              </a:spcBef>
              <a:spcAft>
                <a:spcPts val="0"/>
              </a:spcAft>
              <a:buClr>
                <a:schemeClr val="dk1"/>
              </a:buClr>
              <a:buSzPts val="1000"/>
              <a:buChar char="●"/>
            </a:pPr>
            <a:r>
              <a:rPr lang="en" sz="1000">
                <a:solidFill>
                  <a:schemeClr val="dk1"/>
                </a:solidFill>
              </a:rPr>
              <a:t>Launch, set rally point and begin scan</a:t>
            </a:r>
            <a:endParaRPr sz="1000">
              <a:solidFill>
                <a:schemeClr val="dk1"/>
              </a:solidFill>
            </a:endParaRPr>
          </a:p>
          <a:p>
            <a:pPr indent="-292100" lvl="0" marL="457200" rtl="0" algn="l">
              <a:lnSpc>
                <a:spcPct val="150000"/>
              </a:lnSpc>
              <a:spcBef>
                <a:spcPts val="1000"/>
              </a:spcBef>
              <a:spcAft>
                <a:spcPts val="0"/>
              </a:spcAft>
              <a:buClr>
                <a:schemeClr val="dk1"/>
              </a:buClr>
              <a:buSzPts val="1000"/>
              <a:buChar char="●"/>
            </a:pPr>
            <a:r>
              <a:rPr lang="en" sz="1000">
                <a:solidFill>
                  <a:schemeClr val="dk1"/>
                </a:solidFill>
              </a:rPr>
              <a:t>Monitor the progress of the Map Capture </a:t>
            </a:r>
            <a:endParaRPr sz="1000">
              <a:solidFill>
                <a:schemeClr val="dk1"/>
              </a:solidFill>
            </a:endParaRPr>
          </a:p>
          <a:p>
            <a:pPr indent="-292100" lvl="1" marL="914400" rtl="0" algn="l">
              <a:lnSpc>
                <a:spcPct val="150000"/>
              </a:lnSpc>
              <a:spcBef>
                <a:spcPts val="1000"/>
              </a:spcBef>
              <a:spcAft>
                <a:spcPts val="0"/>
              </a:spcAft>
              <a:buClr>
                <a:schemeClr val="dk1"/>
              </a:buClr>
              <a:buSzPts val="1000"/>
              <a:buChar char="○"/>
            </a:pPr>
            <a:r>
              <a:rPr lang="en" sz="1000">
                <a:solidFill>
                  <a:schemeClr val="dk1"/>
                </a:solidFill>
              </a:rPr>
              <a:t>View photos taken and remaining </a:t>
            </a:r>
            <a:endParaRPr sz="1000">
              <a:solidFill>
                <a:schemeClr val="dk1"/>
              </a:solidFill>
            </a:endParaRPr>
          </a:p>
          <a:p>
            <a:pPr indent="-292100" lvl="1" marL="914400" rtl="0" algn="l">
              <a:lnSpc>
                <a:spcPct val="150000"/>
              </a:lnSpc>
              <a:spcBef>
                <a:spcPts val="1000"/>
              </a:spcBef>
              <a:spcAft>
                <a:spcPts val="0"/>
              </a:spcAft>
              <a:buClr>
                <a:schemeClr val="dk1"/>
              </a:buClr>
              <a:buSzPts val="1000"/>
              <a:buChar char="○"/>
            </a:pPr>
            <a:r>
              <a:rPr lang="en" sz="1000">
                <a:solidFill>
                  <a:schemeClr val="dk1"/>
                </a:solidFill>
              </a:rPr>
              <a:t>Flight path changes to blue when flown</a:t>
            </a:r>
            <a:endParaRPr sz="1000">
              <a:solidFill>
                <a:schemeClr val="dk1"/>
              </a:solidFill>
            </a:endParaRPr>
          </a:p>
          <a:p>
            <a:pPr indent="-292100" lvl="1" marL="914400" rtl="0" algn="l">
              <a:lnSpc>
                <a:spcPct val="150000"/>
              </a:lnSpc>
              <a:spcBef>
                <a:spcPts val="1000"/>
              </a:spcBef>
              <a:spcAft>
                <a:spcPts val="0"/>
              </a:spcAft>
              <a:buClr>
                <a:schemeClr val="dk1"/>
              </a:buClr>
              <a:buSzPts val="1000"/>
              <a:buChar char="○"/>
            </a:pPr>
            <a:r>
              <a:rPr lang="en" sz="1000">
                <a:solidFill>
                  <a:schemeClr val="dk1"/>
                </a:solidFill>
              </a:rPr>
              <a:t>Skip capture points</a:t>
            </a:r>
            <a:endParaRPr sz="1000">
              <a:solidFill>
                <a:schemeClr val="dk1"/>
              </a:solidFill>
            </a:endParaRPr>
          </a:p>
          <a:p>
            <a:pPr indent="-292100" lvl="0" marL="457200" rtl="0" algn="l">
              <a:lnSpc>
                <a:spcPct val="150000"/>
              </a:lnSpc>
              <a:spcBef>
                <a:spcPts val="1000"/>
              </a:spcBef>
              <a:spcAft>
                <a:spcPts val="0"/>
              </a:spcAft>
              <a:buClr>
                <a:schemeClr val="dk1"/>
              </a:buClr>
              <a:buSzPts val="1000"/>
              <a:buChar char="●"/>
            </a:pPr>
            <a:r>
              <a:rPr lang="en" sz="1000">
                <a:solidFill>
                  <a:schemeClr val="dk1"/>
                </a:solidFill>
              </a:rPr>
              <a:t>Aircraft returns when complete or upon low battery</a:t>
            </a:r>
            <a:endParaRPr sz="1000">
              <a:solidFill>
                <a:schemeClr val="dk1"/>
              </a:solidFill>
            </a:endParaRPr>
          </a:p>
          <a:p>
            <a:pPr indent="-292100" lvl="0" marL="457200" rtl="0" algn="l">
              <a:lnSpc>
                <a:spcPct val="150000"/>
              </a:lnSpc>
              <a:spcBef>
                <a:spcPts val="1000"/>
              </a:spcBef>
              <a:spcAft>
                <a:spcPts val="1000"/>
              </a:spcAft>
              <a:buClr>
                <a:schemeClr val="dk1"/>
              </a:buClr>
              <a:buSzPts val="1000"/>
              <a:buChar char="●"/>
            </a:pPr>
            <a:r>
              <a:rPr lang="en" sz="1000">
                <a:solidFill>
                  <a:schemeClr val="dk1"/>
                </a:solidFill>
              </a:rPr>
              <a:t>If capturing </a:t>
            </a:r>
            <a:r>
              <a:rPr lang="en" sz="1000">
                <a:solidFill>
                  <a:schemeClr val="dk1"/>
                </a:solidFill>
              </a:rPr>
              <a:t>thermal</a:t>
            </a:r>
            <a:r>
              <a:rPr lang="en" sz="1000">
                <a:solidFill>
                  <a:schemeClr val="dk1"/>
                </a:solidFill>
              </a:rPr>
              <a:t> photos, increase overlap and sidelap to 80/80</a:t>
            </a:r>
            <a:endParaRPr sz="1000">
              <a:solidFill>
                <a:schemeClr val="dk1"/>
              </a:solidFill>
            </a:endParaRPr>
          </a:p>
        </p:txBody>
      </p:sp>
      <p:sp>
        <p:nvSpPr>
          <p:cNvPr id="1934" name="Google Shape;1934;p224"/>
          <p:cNvSpPr txBox="1"/>
          <p:nvPr>
            <p:ph type="ctrTitle"/>
          </p:nvPr>
        </p:nvSpPr>
        <p:spPr>
          <a:xfrm>
            <a:off x="950974" y="923550"/>
            <a:ext cx="7407900" cy="916800"/>
          </a:xfrm>
          <a:prstGeom prst="rect">
            <a:avLst/>
          </a:prstGeom>
        </p:spPr>
        <p:txBody>
          <a:bodyPr anchorCtr="0" anchor="t" bIns="91425" lIns="0" spcFirstLastPara="1" rIns="91425" wrap="square" tIns="91425">
            <a:noAutofit/>
          </a:bodyPr>
          <a:lstStyle/>
          <a:p>
            <a:pPr indent="0" lvl="0" marL="0" rtl="0" algn="l">
              <a:spcBef>
                <a:spcPts val="0"/>
              </a:spcBef>
              <a:spcAft>
                <a:spcPts val="0"/>
              </a:spcAft>
              <a:buNone/>
            </a:pPr>
            <a:r>
              <a:rPr lang="en"/>
              <a:t>Map Capture |</a:t>
            </a:r>
            <a:r>
              <a:rPr b="0" lang="en"/>
              <a:t> Flight</a:t>
            </a:r>
            <a:endParaRPr b="0"/>
          </a:p>
        </p:txBody>
      </p:sp>
      <p:pic>
        <p:nvPicPr>
          <p:cNvPr id="1935" name="Google Shape;1935;p224"/>
          <p:cNvPicPr preferRelativeResize="0"/>
          <p:nvPr/>
        </p:nvPicPr>
        <p:blipFill>
          <a:blip r:embed="rId3">
            <a:alphaModFix/>
          </a:blip>
          <a:stretch>
            <a:fillRect/>
          </a:stretch>
        </p:blipFill>
        <p:spPr>
          <a:xfrm>
            <a:off x="4925225" y="1837944"/>
            <a:ext cx="3904501" cy="1895999"/>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61" name="Shape 1461"/>
        <p:cNvGrpSpPr/>
        <p:nvPr/>
      </p:nvGrpSpPr>
      <p:grpSpPr>
        <a:xfrm>
          <a:off x="0" y="0"/>
          <a:ext cx="0" cy="0"/>
          <a:chOff x="0" y="0"/>
          <a:chExt cx="0" cy="0"/>
        </a:xfrm>
      </p:grpSpPr>
      <p:sp>
        <p:nvSpPr>
          <p:cNvPr id="1462" name="Google Shape;1462;p180"/>
          <p:cNvSpPr txBox="1"/>
          <p:nvPr>
            <p:ph type="ctrTitle"/>
          </p:nvPr>
        </p:nvSpPr>
        <p:spPr>
          <a:xfrm>
            <a:off x="952338" y="923544"/>
            <a:ext cx="7406400" cy="916800"/>
          </a:xfrm>
          <a:prstGeom prst="rect">
            <a:avLst/>
          </a:prstGeom>
        </p:spPr>
        <p:txBody>
          <a:bodyPr anchorCtr="0" anchor="t" bIns="45725" lIns="0" spcFirstLastPara="1" rIns="45725" wrap="square" tIns="91425">
            <a:noAutofit/>
          </a:bodyPr>
          <a:lstStyle/>
          <a:p>
            <a:pPr indent="0" lvl="0" marL="0" rtl="0" algn="l">
              <a:spcBef>
                <a:spcPts val="0"/>
              </a:spcBef>
              <a:spcAft>
                <a:spcPts val="0"/>
              </a:spcAft>
              <a:buNone/>
            </a:pPr>
            <a:r>
              <a:rPr lang="en"/>
              <a:t>Global Settings | </a:t>
            </a:r>
            <a:r>
              <a:rPr b="0" lang="en"/>
              <a:t>Global Settings</a:t>
            </a:r>
            <a:endParaRPr b="0"/>
          </a:p>
        </p:txBody>
      </p:sp>
      <p:sp>
        <p:nvSpPr>
          <p:cNvPr id="1463" name="Google Shape;1463;p180"/>
          <p:cNvSpPr txBox="1"/>
          <p:nvPr>
            <p:ph idx="1" type="subTitle"/>
          </p:nvPr>
        </p:nvSpPr>
        <p:spPr>
          <a:xfrm>
            <a:off x="952300" y="210275"/>
            <a:ext cx="2903700" cy="123000"/>
          </a:xfrm>
          <a:prstGeom prst="rect">
            <a:avLst/>
          </a:prstGeom>
        </p:spPr>
        <p:txBody>
          <a:bodyPr anchorCtr="0" anchor="ctr" bIns="0" lIns="0" spcFirstLastPara="1" rIns="0" wrap="square" tIns="0">
            <a:noAutofit/>
          </a:bodyPr>
          <a:lstStyle/>
          <a:p>
            <a:pPr indent="0" lvl="0" marL="0" rtl="0" algn="l">
              <a:spcBef>
                <a:spcPts val="0"/>
              </a:spcBef>
              <a:spcAft>
                <a:spcPts val="0"/>
              </a:spcAft>
              <a:buNone/>
            </a:pPr>
            <a:r>
              <a:rPr lang="en"/>
              <a:t>Flying Skydio X10D</a:t>
            </a:r>
            <a:endParaRPr/>
          </a:p>
        </p:txBody>
      </p:sp>
      <p:sp>
        <p:nvSpPr>
          <p:cNvPr id="1464" name="Google Shape;1464;p180"/>
          <p:cNvSpPr txBox="1"/>
          <p:nvPr>
            <p:ph idx="2" type="body"/>
          </p:nvPr>
        </p:nvSpPr>
        <p:spPr>
          <a:xfrm>
            <a:off x="950975" y="1837950"/>
            <a:ext cx="3732900" cy="2227800"/>
          </a:xfrm>
          <a:prstGeom prst="rect">
            <a:avLst/>
          </a:prstGeom>
        </p:spPr>
        <p:txBody>
          <a:bodyPr anchorCtr="0" anchor="t" bIns="91425" lIns="91425" spcFirstLastPara="1" rIns="91425" wrap="square" tIns="91425">
            <a:noAutofit/>
          </a:bodyPr>
          <a:lstStyle/>
          <a:p>
            <a:pPr indent="-292100" lvl="0" marL="457200" rtl="0" algn="l">
              <a:lnSpc>
                <a:spcPct val="150000"/>
              </a:lnSpc>
              <a:spcBef>
                <a:spcPts val="0"/>
              </a:spcBef>
              <a:spcAft>
                <a:spcPts val="0"/>
              </a:spcAft>
              <a:buClr>
                <a:schemeClr val="dk1"/>
              </a:buClr>
              <a:buSzPts val="1000"/>
              <a:buChar char="●"/>
            </a:pPr>
            <a:r>
              <a:rPr lang="en" sz="1000">
                <a:solidFill>
                  <a:schemeClr val="dk1"/>
                </a:solidFill>
              </a:rPr>
              <a:t>Located in the top left corner of the screen</a:t>
            </a:r>
            <a:endParaRPr sz="1000">
              <a:solidFill>
                <a:schemeClr val="dk1"/>
              </a:solidFill>
            </a:endParaRPr>
          </a:p>
          <a:p>
            <a:pPr indent="-292100" lvl="0" marL="457200" rtl="0" algn="l">
              <a:lnSpc>
                <a:spcPct val="150000"/>
              </a:lnSpc>
              <a:spcBef>
                <a:spcPts val="1000"/>
              </a:spcBef>
              <a:spcAft>
                <a:spcPts val="0"/>
              </a:spcAft>
              <a:buClr>
                <a:schemeClr val="dk1"/>
              </a:buClr>
              <a:buSzPts val="1000"/>
              <a:buChar char="●"/>
            </a:pPr>
            <a:r>
              <a:rPr lang="en" sz="1000">
                <a:solidFill>
                  <a:schemeClr val="dk1"/>
                </a:solidFill>
              </a:rPr>
              <a:t>Access all X10D or controller settings prior to flight or in flight</a:t>
            </a:r>
            <a:endParaRPr sz="1000">
              <a:solidFill>
                <a:schemeClr val="dk1"/>
              </a:solidFill>
            </a:endParaRPr>
          </a:p>
          <a:p>
            <a:pPr indent="-292100" lvl="0" marL="457200" rtl="0" algn="l">
              <a:lnSpc>
                <a:spcPct val="150000"/>
              </a:lnSpc>
              <a:spcBef>
                <a:spcPts val="1000"/>
              </a:spcBef>
              <a:spcAft>
                <a:spcPts val="1000"/>
              </a:spcAft>
              <a:buClr>
                <a:schemeClr val="dk1"/>
              </a:buClr>
              <a:buSzPts val="1000"/>
              <a:buChar char="●"/>
            </a:pPr>
            <a:r>
              <a:rPr lang="en" sz="1000">
                <a:solidFill>
                  <a:schemeClr val="dk1"/>
                </a:solidFill>
              </a:rPr>
              <a:t>Access from the gate screen or Flight Deck</a:t>
            </a:r>
            <a:endParaRPr sz="1000">
              <a:solidFill>
                <a:schemeClr val="dk1"/>
              </a:solidFill>
            </a:endParaRPr>
          </a:p>
        </p:txBody>
      </p:sp>
      <p:pic>
        <p:nvPicPr>
          <p:cNvPr id="1465" name="Google Shape;1465;p180"/>
          <p:cNvPicPr preferRelativeResize="0"/>
          <p:nvPr/>
        </p:nvPicPr>
        <p:blipFill>
          <a:blip r:embed="rId3">
            <a:alphaModFix/>
          </a:blip>
          <a:stretch>
            <a:fillRect/>
          </a:stretch>
        </p:blipFill>
        <p:spPr>
          <a:xfrm>
            <a:off x="4817325" y="1840350"/>
            <a:ext cx="4114500" cy="1800600"/>
          </a:xfrm>
          <a:prstGeom prst="roundRect">
            <a:avLst>
              <a:gd fmla="val 4806" name="adj"/>
            </a:avLst>
          </a:prstGeom>
          <a:noFill/>
          <a:ln>
            <a:noFill/>
          </a:ln>
        </p:spPr>
      </p:pic>
    </p:spTree>
  </p:cSld>
  <p:clrMapOvr>
    <a:masterClrMapping/>
  </p:clrMapOvr>
</p:sld>
</file>

<file path=ppt/slides/slide5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39" name="Shape 1939"/>
        <p:cNvGrpSpPr/>
        <p:nvPr/>
      </p:nvGrpSpPr>
      <p:grpSpPr>
        <a:xfrm>
          <a:off x="0" y="0"/>
          <a:ext cx="0" cy="0"/>
          <a:chOff x="0" y="0"/>
          <a:chExt cx="0" cy="0"/>
        </a:xfrm>
      </p:grpSpPr>
      <p:sp>
        <p:nvSpPr>
          <p:cNvPr id="1940" name="Google Shape;1940;p225"/>
          <p:cNvSpPr txBox="1"/>
          <p:nvPr>
            <p:ph type="ctrTitle"/>
          </p:nvPr>
        </p:nvSpPr>
        <p:spPr>
          <a:xfrm>
            <a:off x="950975" y="923550"/>
            <a:ext cx="7407900" cy="916800"/>
          </a:xfrm>
          <a:prstGeom prst="rect">
            <a:avLst/>
          </a:prstGeom>
        </p:spPr>
        <p:txBody>
          <a:bodyPr anchorCtr="0" anchor="t" bIns="91425" lIns="0" spcFirstLastPara="1" rIns="91425" wrap="square" tIns="91425">
            <a:noAutofit/>
          </a:bodyPr>
          <a:lstStyle/>
          <a:p>
            <a:pPr indent="0" lvl="0" marL="0" rtl="0" algn="l">
              <a:spcBef>
                <a:spcPts val="0"/>
              </a:spcBef>
              <a:spcAft>
                <a:spcPts val="0"/>
              </a:spcAft>
              <a:buNone/>
            </a:pPr>
            <a:r>
              <a:rPr lang="en"/>
              <a:t>Map Capture |</a:t>
            </a:r>
            <a:r>
              <a:rPr b="0" lang="en"/>
              <a:t> Viewing Your Data</a:t>
            </a:r>
            <a:endParaRPr b="0"/>
          </a:p>
        </p:txBody>
      </p:sp>
      <p:sp>
        <p:nvSpPr>
          <p:cNvPr id="1941" name="Google Shape;1941;p225"/>
          <p:cNvSpPr txBox="1"/>
          <p:nvPr>
            <p:ph idx="9" type="subTitle"/>
          </p:nvPr>
        </p:nvSpPr>
        <p:spPr>
          <a:xfrm>
            <a:off x="952300" y="210275"/>
            <a:ext cx="2903700" cy="123000"/>
          </a:xfrm>
          <a:prstGeom prst="rect">
            <a:avLst/>
          </a:prstGeom>
        </p:spPr>
        <p:txBody>
          <a:bodyPr anchorCtr="0" anchor="ctr" bIns="0" lIns="0" spcFirstLastPara="1" rIns="0" wrap="square" tIns="0">
            <a:noAutofit/>
          </a:bodyPr>
          <a:lstStyle/>
          <a:p>
            <a:pPr indent="0" lvl="0" marL="0" rtl="0" algn="l">
              <a:spcBef>
                <a:spcPts val="0"/>
              </a:spcBef>
              <a:spcAft>
                <a:spcPts val="0"/>
              </a:spcAft>
              <a:buNone/>
            </a:pPr>
            <a:r>
              <a:rPr lang="en"/>
              <a:t>Flying Skydio X10D</a:t>
            </a:r>
            <a:endParaRPr/>
          </a:p>
        </p:txBody>
      </p:sp>
      <p:sp>
        <p:nvSpPr>
          <p:cNvPr id="1942" name="Google Shape;1942;p225"/>
          <p:cNvSpPr txBox="1"/>
          <p:nvPr>
            <p:ph idx="1" type="body"/>
          </p:nvPr>
        </p:nvSpPr>
        <p:spPr>
          <a:xfrm>
            <a:off x="950975" y="1837950"/>
            <a:ext cx="4624800" cy="3095100"/>
          </a:xfrm>
          <a:prstGeom prst="rect">
            <a:avLst/>
          </a:prstGeom>
        </p:spPr>
        <p:txBody>
          <a:bodyPr anchorCtr="0" anchor="t" bIns="91425" lIns="91425" spcFirstLastPara="1" rIns="91425" wrap="square" tIns="91425">
            <a:noAutofit/>
          </a:bodyPr>
          <a:lstStyle/>
          <a:p>
            <a:pPr indent="-292100" lvl="0" marL="457200" rtl="0" algn="l">
              <a:lnSpc>
                <a:spcPct val="150000"/>
              </a:lnSpc>
              <a:spcBef>
                <a:spcPts val="0"/>
              </a:spcBef>
              <a:spcAft>
                <a:spcPts val="0"/>
              </a:spcAft>
              <a:buClr>
                <a:schemeClr val="dk1"/>
              </a:buClr>
              <a:buSzPts val="1000"/>
              <a:buChar char="●"/>
            </a:pPr>
            <a:r>
              <a:rPr lang="en" sz="1000">
                <a:solidFill>
                  <a:schemeClr val="dk1"/>
                </a:solidFill>
              </a:rPr>
              <a:t>Allow</a:t>
            </a:r>
            <a:r>
              <a:rPr lang="en" sz="1000">
                <a:solidFill>
                  <a:schemeClr val="dk1"/>
                </a:solidFill>
              </a:rPr>
              <a:t> the task Queue to complete before powering down the X10D</a:t>
            </a:r>
            <a:endParaRPr sz="1000">
              <a:solidFill>
                <a:schemeClr val="dk1"/>
              </a:solidFill>
            </a:endParaRPr>
          </a:p>
          <a:p>
            <a:pPr indent="-292100" lvl="0" marL="457200" rtl="0" algn="l">
              <a:lnSpc>
                <a:spcPct val="150000"/>
              </a:lnSpc>
              <a:spcBef>
                <a:spcPts val="1000"/>
              </a:spcBef>
              <a:spcAft>
                <a:spcPts val="0"/>
              </a:spcAft>
              <a:buClr>
                <a:schemeClr val="dk1"/>
              </a:buClr>
              <a:buSzPts val="1000"/>
              <a:buChar char="●"/>
            </a:pPr>
            <a:r>
              <a:rPr lang="en" sz="1000">
                <a:solidFill>
                  <a:schemeClr val="dk1"/>
                </a:solidFill>
              </a:rPr>
              <a:t>Navigate to the Media tab to review captured images</a:t>
            </a:r>
            <a:endParaRPr sz="1000">
              <a:solidFill>
                <a:schemeClr val="dk1"/>
              </a:solidFill>
            </a:endParaRPr>
          </a:p>
          <a:p>
            <a:pPr indent="-292100" lvl="0" marL="457200" rtl="0" algn="l">
              <a:lnSpc>
                <a:spcPct val="150000"/>
              </a:lnSpc>
              <a:spcBef>
                <a:spcPts val="1000"/>
              </a:spcBef>
              <a:spcAft>
                <a:spcPts val="0"/>
              </a:spcAft>
              <a:buClr>
                <a:schemeClr val="dk1"/>
              </a:buClr>
              <a:buSzPts val="1000"/>
              <a:buChar char="●"/>
            </a:pPr>
            <a:r>
              <a:rPr lang="en" sz="1000">
                <a:solidFill>
                  <a:schemeClr val="dk1"/>
                </a:solidFill>
              </a:rPr>
              <a:t>The X10D can create an onboard model/orthomosaic of the scanned area</a:t>
            </a:r>
            <a:endParaRPr sz="1000">
              <a:solidFill>
                <a:schemeClr val="dk1"/>
              </a:solidFill>
            </a:endParaRPr>
          </a:p>
          <a:p>
            <a:pPr indent="-292100" lvl="0" marL="457200" rtl="0" algn="l">
              <a:lnSpc>
                <a:spcPct val="150000"/>
              </a:lnSpc>
              <a:spcBef>
                <a:spcPts val="1000"/>
              </a:spcBef>
              <a:spcAft>
                <a:spcPts val="0"/>
              </a:spcAft>
              <a:buClr>
                <a:schemeClr val="dk1"/>
              </a:buClr>
              <a:buSzPts val="1000"/>
              <a:buChar char="●"/>
            </a:pPr>
            <a:r>
              <a:rPr lang="en" sz="1000">
                <a:solidFill>
                  <a:schemeClr val="dk1"/>
                </a:solidFill>
              </a:rPr>
              <a:t>A .gltf and .tiff file is rendered after the flight which can be uploaded to any 3D model viewer or photo viewer</a:t>
            </a:r>
            <a:endParaRPr sz="1000">
              <a:solidFill>
                <a:schemeClr val="dk1"/>
              </a:solidFill>
            </a:endParaRPr>
          </a:p>
          <a:p>
            <a:pPr indent="-292100" lvl="1" marL="914400" rtl="0" algn="l">
              <a:lnSpc>
                <a:spcPct val="150000"/>
              </a:lnSpc>
              <a:spcBef>
                <a:spcPts val="1000"/>
              </a:spcBef>
              <a:spcAft>
                <a:spcPts val="0"/>
              </a:spcAft>
              <a:buClr>
                <a:schemeClr val="dk1"/>
              </a:buClr>
              <a:buSzPts val="1000"/>
              <a:buChar char="○"/>
            </a:pPr>
            <a:r>
              <a:rPr lang="en" sz="1000">
                <a:solidFill>
                  <a:schemeClr val="dk1"/>
                </a:solidFill>
              </a:rPr>
              <a:t>Microsoft Model Viewer</a:t>
            </a:r>
            <a:endParaRPr sz="1000">
              <a:solidFill>
                <a:schemeClr val="dk1"/>
              </a:solidFill>
            </a:endParaRPr>
          </a:p>
          <a:p>
            <a:pPr indent="-292100" lvl="1" marL="914400" rtl="0" algn="l">
              <a:lnSpc>
                <a:spcPct val="150000"/>
              </a:lnSpc>
              <a:spcBef>
                <a:spcPts val="1000"/>
              </a:spcBef>
              <a:spcAft>
                <a:spcPts val="0"/>
              </a:spcAft>
              <a:buClr>
                <a:schemeClr val="dk1"/>
              </a:buClr>
              <a:buSzPts val="1000"/>
              <a:buChar char="○"/>
            </a:pPr>
            <a:r>
              <a:rPr lang="en" sz="1000">
                <a:solidFill>
                  <a:schemeClr val="dk1"/>
                </a:solidFill>
              </a:rPr>
              <a:t>MeshLab</a:t>
            </a:r>
            <a:endParaRPr sz="1000">
              <a:solidFill>
                <a:schemeClr val="dk1"/>
              </a:solidFill>
            </a:endParaRPr>
          </a:p>
          <a:p>
            <a:pPr indent="-292100" lvl="1" marL="914400" rtl="0" algn="l">
              <a:lnSpc>
                <a:spcPct val="150000"/>
              </a:lnSpc>
              <a:spcBef>
                <a:spcPts val="1000"/>
              </a:spcBef>
              <a:spcAft>
                <a:spcPts val="1000"/>
              </a:spcAft>
              <a:buClr>
                <a:schemeClr val="dk1"/>
              </a:buClr>
              <a:buSzPts val="1000"/>
              <a:buChar char="○"/>
            </a:pPr>
            <a:r>
              <a:rPr lang="en" sz="1000">
                <a:solidFill>
                  <a:schemeClr val="dk1"/>
                </a:solidFill>
              </a:rPr>
              <a:t>MacOS Preview</a:t>
            </a:r>
            <a:endParaRPr sz="1000">
              <a:solidFill>
                <a:schemeClr val="dk1"/>
              </a:solidFill>
            </a:endParaRPr>
          </a:p>
        </p:txBody>
      </p:sp>
      <p:pic>
        <p:nvPicPr>
          <p:cNvPr id="1943" name="Google Shape;1943;p225"/>
          <p:cNvPicPr preferRelativeResize="0"/>
          <p:nvPr/>
        </p:nvPicPr>
        <p:blipFill>
          <a:blip r:embed="rId3">
            <a:alphaModFix/>
          </a:blip>
          <a:stretch>
            <a:fillRect/>
          </a:stretch>
        </p:blipFill>
        <p:spPr>
          <a:xfrm>
            <a:off x="5793625" y="1837944"/>
            <a:ext cx="916800" cy="916800"/>
          </a:xfrm>
          <a:prstGeom prst="roundRect">
            <a:avLst>
              <a:gd fmla="val 16667" name="adj"/>
            </a:avLst>
          </a:prstGeom>
          <a:noFill/>
          <a:ln>
            <a:noFill/>
          </a:ln>
        </p:spPr>
      </p:pic>
      <p:pic>
        <p:nvPicPr>
          <p:cNvPr id="1944" name="Google Shape;1944;p225"/>
          <p:cNvPicPr preferRelativeResize="0"/>
          <p:nvPr/>
        </p:nvPicPr>
        <p:blipFill rotWithShape="1">
          <a:blip r:embed="rId4">
            <a:alphaModFix/>
          </a:blip>
          <a:srcRect b="15146" l="15364" r="14544" t="15755"/>
          <a:stretch/>
        </p:blipFill>
        <p:spPr>
          <a:xfrm>
            <a:off x="7100300" y="1839144"/>
            <a:ext cx="916800" cy="914400"/>
          </a:xfrm>
          <a:prstGeom prst="ellipse">
            <a:avLst/>
          </a:prstGeom>
          <a:noFill/>
          <a:ln>
            <a:noFill/>
          </a:ln>
        </p:spPr>
      </p:pic>
      <p:pic>
        <p:nvPicPr>
          <p:cNvPr id="1945" name="Google Shape;1945;p225"/>
          <p:cNvPicPr preferRelativeResize="0"/>
          <p:nvPr/>
        </p:nvPicPr>
        <p:blipFill rotWithShape="1">
          <a:blip r:embed="rId5">
            <a:alphaModFix/>
          </a:blip>
          <a:srcRect b="0" l="25757" r="27206" t="0"/>
          <a:stretch/>
        </p:blipFill>
        <p:spPr>
          <a:xfrm>
            <a:off x="6534276" y="2864669"/>
            <a:ext cx="916797" cy="1096433"/>
          </a:xfrm>
          <a:prstGeom prst="rect">
            <a:avLst/>
          </a:prstGeom>
          <a:noFill/>
          <a:ln>
            <a:noFill/>
          </a:ln>
        </p:spPr>
      </p:pic>
    </p:spTree>
  </p:cSld>
  <p:clrMapOvr>
    <a:masterClrMapping/>
  </p:clrMapOvr>
</p:sld>
</file>

<file path=ppt/slides/slide5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49" name="Shape 1949"/>
        <p:cNvGrpSpPr/>
        <p:nvPr/>
      </p:nvGrpSpPr>
      <p:grpSpPr>
        <a:xfrm>
          <a:off x="0" y="0"/>
          <a:ext cx="0" cy="0"/>
          <a:chOff x="0" y="0"/>
          <a:chExt cx="0" cy="0"/>
        </a:xfrm>
      </p:grpSpPr>
      <p:sp>
        <p:nvSpPr>
          <p:cNvPr id="1950" name="Google Shape;1950;p226"/>
          <p:cNvSpPr txBox="1"/>
          <p:nvPr>
            <p:ph type="ctrTitle"/>
          </p:nvPr>
        </p:nvSpPr>
        <p:spPr>
          <a:xfrm>
            <a:off x="950975" y="923550"/>
            <a:ext cx="7407900" cy="916800"/>
          </a:xfrm>
          <a:prstGeom prst="rect">
            <a:avLst/>
          </a:prstGeom>
        </p:spPr>
        <p:txBody>
          <a:bodyPr anchorCtr="0" anchor="t" bIns="91425" lIns="0" spcFirstLastPara="1" rIns="91425" wrap="square" tIns="91425">
            <a:noAutofit/>
          </a:bodyPr>
          <a:lstStyle/>
          <a:p>
            <a:pPr indent="0" lvl="0" marL="0" rtl="0" algn="l">
              <a:spcBef>
                <a:spcPts val="0"/>
              </a:spcBef>
              <a:spcAft>
                <a:spcPts val="0"/>
              </a:spcAft>
              <a:buNone/>
            </a:pPr>
            <a:r>
              <a:rPr lang="en"/>
              <a:t>Map Capture |</a:t>
            </a:r>
            <a:r>
              <a:rPr b="0" lang="en"/>
              <a:t> Post Processing</a:t>
            </a:r>
            <a:endParaRPr b="0"/>
          </a:p>
        </p:txBody>
      </p:sp>
      <p:sp>
        <p:nvSpPr>
          <p:cNvPr id="1951" name="Google Shape;1951;p226"/>
          <p:cNvSpPr txBox="1"/>
          <p:nvPr>
            <p:ph idx="9" type="subTitle"/>
          </p:nvPr>
        </p:nvSpPr>
        <p:spPr>
          <a:xfrm>
            <a:off x="952300" y="210275"/>
            <a:ext cx="2903700" cy="123000"/>
          </a:xfrm>
          <a:prstGeom prst="rect">
            <a:avLst/>
          </a:prstGeom>
        </p:spPr>
        <p:txBody>
          <a:bodyPr anchorCtr="0" anchor="ctr" bIns="0" lIns="0" spcFirstLastPara="1" rIns="0" wrap="square" tIns="0">
            <a:noAutofit/>
          </a:bodyPr>
          <a:lstStyle/>
          <a:p>
            <a:pPr indent="0" lvl="0" marL="0" rtl="0" algn="l">
              <a:spcBef>
                <a:spcPts val="0"/>
              </a:spcBef>
              <a:spcAft>
                <a:spcPts val="0"/>
              </a:spcAft>
              <a:buNone/>
            </a:pPr>
            <a:r>
              <a:rPr lang="en"/>
              <a:t>Flying Skydio X10D</a:t>
            </a:r>
            <a:endParaRPr/>
          </a:p>
        </p:txBody>
      </p:sp>
      <p:sp>
        <p:nvSpPr>
          <p:cNvPr id="1952" name="Google Shape;1952;p226"/>
          <p:cNvSpPr txBox="1"/>
          <p:nvPr>
            <p:ph idx="1" type="body"/>
          </p:nvPr>
        </p:nvSpPr>
        <p:spPr>
          <a:xfrm>
            <a:off x="950975" y="1837953"/>
            <a:ext cx="3966000" cy="3305700"/>
          </a:xfrm>
          <a:prstGeom prst="rect">
            <a:avLst/>
          </a:prstGeom>
        </p:spPr>
        <p:txBody>
          <a:bodyPr anchorCtr="0" anchor="t" bIns="91425" lIns="91425" spcFirstLastPara="1" rIns="91425" wrap="square" tIns="91425">
            <a:noAutofit/>
          </a:bodyPr>
          <a:lstStyle/>
          <a:p>
            <a:pPr indent="-292100" lvl="0" marL="457200" rtl="0" algn="l">
              <a:lnSpc>
                <a:spcPct val="150000"/>
              </a:lnSpc>
              <a:spcBef>
                <a:spcPts val="0"/>
              </a:spcBef>
              <a:spcAft>
                <a:spcPts val="0"/>
              </a:spcAft>
              <a:buClr>
                <a:schemeClr val="dk1"/>
              </a:buClr>
              <a:buSzPts val="1000"/>
              <a:buChar char="●"/>
            </a:pPr>
            <a:r>
              <a:rPr lang="en" sz="1000">
                <a:solidFill>
                  <a:schemeClr val="dk1"/>
                </a:solidFill>
              </a:rPr>
              <a:t>For a full resolution reconstruction/orthomosaic, use a photogrammetry engine</a:t>
            </a:r>
            <a:endParaRPr sz="1000">
              <a:solidFill>
                <a:schemeClr val="dk1"/>
              </a:solidFill>
            </a:endParaRPr>
          </a:p>
          <a:p>
            <a:pPr indent="-292100" lvl="0" marL="457200" rtl="0" algn="l">
              <a:lnSpc>
                <a:spcPct val="150000"/>
              </a:lnSpc>
              <a:spcBef>
                <a:spcPts val="1000"/>
              </a:spcBef>
              <a:spcAft>
                <a:spcPts val="0"/>
              </a:spcAft>
              <a:buClr>
                <a:schemeClr val="dk1"/>
              </a:buClr>
              <a:buSzPts val="1000"/>
              <a:buChar char="●"/>
            </a:pPr>
            <a:r>
              <a:rPr lang="en" sz="1000">
                <a:solidFill>
                  <a:schemeClr val="dk1"/>
                </a:solidFill>
              </a:rPr>
              <a:t>Upload data to any photogrammetry engine</a:t>
            </a:r>
            <a:endParaRPr sz="1000">
              <a:solidFill>
                <a:schemeClr val="dk1"/>
              </a:solidFill>
            </a:endParaRPr>
          </a:p>
          <a:p>
            <a:pPr indent="-292100" lvl="1" marL="914400" rtl="0" algn="l">
              <a:lnSpc>
                <a:spcPct val="150000"/>
              </a:lnSpc>
              <a:spcBef>
                <a:spcPts val="1000"/>
              </a:spcBef>
              <a:spcAft>
                <a:spcPts val="0"/>
              </a:spcAft>
              <a:buClr>
                <a:schemeClr val="dk1"/>
              </a:buClr>
              <a:buSzPts val="1000"/>
              <a:buChar char="○"/>
            </a:pPr>
            <a:r>
              <a:rPr lang="en" sz="1000">
                <a:solidFill>
                  <a:schemeClr val="dk1"/>
                </a:solidFill>
              </a:rPr>
              <a:t>DroneDeploy</a:t>
            </a:r>
            <a:endParaRPr sz="1000">
              <a:solidFill>
                <a:schemeClr val="dk1"/>
              </a:solidFill>
            </a:endParaRPr>
          </a:p>
          <a:p>
            <a:pPr indent="-292100" lvl="1" marL="914400" rtl="0" algn="l">
              <a:lnSpc>
                <a:spcPct val="150000"/>
              </a:lnSpc>
              <a:spcBef>
                <a:spcPts val="1000"/>
              </a:spcBef>
              <a:spcAft>
                <a:spcPts val="0"/>
              </a:spcAft>
              <a:buClr>
                <a:schemeClr val="dk1"/>
              </a:buClr>
              <a:buSzPts val="1000"/>
              <a:buChar char="○"/>
            </a:pPr>
            <a:r>
              <a:rPr lang="en" sz="1000">
                <a:solidFill>
                  <a:schemeClr val="dk1"/>
                </a:solidFill>
              </a:rPr>
              <a:t>Pix4D (must upload geolocation file as well)</a:t>
            </a:r>
            <a:endParaRPr sz="1000">
              <a:solidFill>
                <a:schemeClr val="dk1"/>
              </a:solidFill>
            </a:endParaRPr>
          </a:p>
          <a:p>
            <a:pPr indent="-292100" lvl="1" marL="914400" rtl="0" algn="l">
              <a:lnSpc>
                <a:spcPct val="150000"/>
              </a:lnSpc>
              <a:spcBef>
                <a:spcPts val="1000"/>
              </a:spcBef>
              <a:spcAft>
                <a:spcPts val="0"/>
              </a:spcAft>
              <a:buClr>
                <a:schemeClr val="dk1"/>
              </a:buClr>
              <a:buSzPts val="1000"/>
              <a:buChar char="○"/>
            </a:pPr>
            <a:r>
              <a:rPr lang="en" sz="1000">
                <a:solidFill>
                  <a:schemeClr val="dk1"/>
                </a:solidFill>
              </a:rPr>
              <a:t>GNext</a:t>
            </a:r>
            <a:endParaRPr sz="1000">
              <a:solidFill>
                <a:schemeClr val="dk1"/>
              </a:solidFill>
            </a:endParaRPr>
          </a:p>
          <a:p>
            <a:pPr indent="-292100" lvl="1" marL="914400" rtl="0" algn="l">
              <a:lnSpc>
                <a:spcPct val="150000"/>
              </a:lnSpc>
              <a:spcBef>
                <a:spcPts val="1000"/>
              </a:spcBef>
              <a:spcAft>
                <a:spcPts val="0"/>
              </a:spcAft>
              <a:buClr>
                <a:schemeClr val="dk1"/>
              </a:buClr>
              <a:buSzPts val="1000"/>
              <a:buChar char="○"/>
            </a:pPr>
            <a:r>
              <a:rPr lang="en" sz="1000">
                <a:solidFill>
                  <a:schemeClr val="dk1"/>
                </a:solidFill>
              </a:rPr>
              <a:t>Bentley</a:t>
            </a:r>
            <a:endParaRPr sz="1000">
              <a:solidFill>
                <a:schemeClr val="dk1"/>
              </a:solidFill>
            </a:endParaRPr>
          </a:p>
          <a:p>
            <a:pPr indent="-292100" lvl="1" marL="914400" rtl="0" algn="l">
              <a:lnSpc>
                <a:spcPct val="150000"/>
              </a:lnSpc>
              <a:spcBef>
                <a:spcPts val="1000"/>
              </a:spcBef>
              <a:spcAft>
                <a:spcPts val="1000"/>
              </a:spcAft>
              <a:buClr>
                <a:schemeClr val="dk1"/>
              </a:buClr>
              <a:buSzPts val="1000"/>
              <a:buChar char="○"/>
            </a:pPr>
            <a:r>
              <a:rPr lang="en" sz="1000">
                <a:solidFill>
                  <a:schemeClr val="dk1"/>
                </a:solidFill>
              </a:rPr>
              <a:t>More…</a:t>
            </a:r>
            <a:endParaRPr sz="1000">
              <a:solidFill>
                <a:schemeClr val="dk1"/>
              </a:solidFill>
            </a:endParaRPr>
          </a:p>
        </p:txBody>
      </p:sp>
      <p:pic>
        <p:nvPicPr>
          <p:cNvPr id="1953" name="Google Shape;1953;p226"/>
          <p:cNvPicPr preferRelativeResize="0"/>
          <p:nvPr/>
        </p:nvPicPr>
        <p:blipFill>
          <a:blip r:embed="rId3">
            <a:alphaModFix/>
          </a:blip>
          <a:stretch>
            <a:fillRect/>
          </a:stretch>
        </p:blipFill>
        <p:spPr>
          <a:xfrm>
            <a:off x="5009875" y="1837944"/>
            <a:ext cx="1590600" cy="1590600"/>
          </a:xfrm>
          <a:prstGeom prst="roundRect">
            <a:avLst>
              <a:gd fmla="val 6490" name="adj"/>
            </a:avLst>
          </a:prstGeom>
          <a:noFill/>
          <a:ln>
            <a:noFill/>
          </a:ln>
        </p:spPr>
      </p:pic>
      <p:pic>
        <p:nvPicPr>
          <p:cNvPr id="1954" name="Google Shape;1954;p226"/>
          <p:cNvPicPr preferRelativeResize="0"/>
          <p:nvPr/>
        </p:nvPicPr>
        <p:blipFill>
          <a:blip r:embed="rId4">
            <a:alphaModFix/>
          </a:blip>
          <a:stretch>
            <a:fillRect/>
          </a:stretch>
        </p:blipFill>
        <p:spPr>
          <a:xfrm>
            <a:off x="5635376" y="3468799"/>
            <a:ext cx="2903700" cy="1397400"/>
          </a:xfrm>
          <a:prstGeom prst="roundRect">
            <a:avLst>
              <a:gd fmla="val 6296" name="adj"/>
            </a:avLst>
          </a:prstGeom>
          <a:noFill/>
          <a:ln>
            <a:noFill/>
          </a:ln>
        </p:spPr>
      </p:pic>
      <p:pic>
        <p:nvPicPr>
          <p:cNvPr id="1955" name="Google Shape;1955;p226"/>
          <p:cNvPicPr preferRelativeResize="0"/>
          <p:nvPr/>
        </p:nvPicPr>
        <p:blipFill>
          <a:blip r:embed="rId5">
            <a:alphaModFix/>
          </a:blip>
          <a:stretch>
            <a:fillRect/>
          </a:stretch>
        </p:blipFill>
        <p:spPr>
          <a:xfrm>
            <a:off x="6643099" y="2098526"/>
            <a:ext cx="2344500" cy="1329900"/>
          </a:xfrm>
          <a:prstGeom prst="roundRect">
            <a:avLst>
              <a:gd fmla="val 6982" name="adj"/>
            </a:avLst>
          </a:prstGeom>
          <a:noFill/>
          <a:ln>
            <a:noFill/>
          </a:ln>
        </p:spPr>
      </p:pic>
    </p:spTree>
  </p:cSld>
  <p:clrMapOvr>
    <a:masterClrMapping/>
  </p:clrMapOvr>
</p:sld>
</file>

<file path=ppt/slides/slide5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59" name="Shape 1959"/>
        <p:cNvGrpSpPr/>
        <p:nvPr/>
      </p:nvGrpSpPr>
      <p:grpSpPr>
        <a:xfrm>
          <a:off x="0" y="0"/>
          <a:ext cx="0" cy="0"/>
          <a:chOff x="0" y="0"/>
          <a:chExt cx="0" cy="0"/>
        </a:xfrm>
      </p:grpSpPr>
      <p:sp>
        <p:nvSpPr>
          <p:cNvPr id="1960" name="Google Shape;1960;p227"/>
          <p:cNvSpPr txBox="1"/>
          <p:nvPr>
            <p:ph idx="1" type="subTitle"/>
          </p:nvPr>
        </p:nvSpPr>
        <p:spPr>
          <a:xfrm>
            <a:off x="952300" y="210275"/>
            <a:ext cx="2903700" cy="123000"/>
          </a:xfrm>
          <a:prstGeom prst="rect">
            <a:avLst/>
          </a:prstGeom>
        </p:spPr>
        <p:txBody>
          <a:bodyPr anchorCtr="0" anchor="ctr" bIns="0" lIns="0" spcFirstLastPara="1" rIns="0" wrap="square" tIns="0">
            <a:normAutofit/>
          </a:bodyPr>
          <a:lstStyle/>
          <a:p>
            <a:pPr indent="0" lvl="0" marL="0" rtl="0" algn="l">
              <a:spcBef>
                <a:spcPts val="0"/>
              </a:spcBef>
              <a:spcAft>
                <a:spcPts val="0"/>
              </a:spcAft>
              <a:buClr>
                <a:schemeClr val="dk1"/>
              </a:buClr>
              <a:buSzPts val="600"/>
              <a:buFont typeface="Arial"/>
              <a:buNone/>
            </a:pPr>
            <a:r>
              <a:rPr lang="en"/>
              <a:t>Flying Skydio X10D</a:t>
            </a:r>
            <a:endParaRPr/>
          </a:p>
        </p:txBody>
      </p:sp>
      <p:sp>
        <p:nvSpPr>
          <p:cNvPr id="1961" name="Google Shape;1961;p227"/>
          <p:cNvSpPr txBox="1"/>
          <p:nvPr>
            <p:ph type="title"/>
          </p:nvPr>
        </p:nvSpPr>
        <p:spPr>
          <a:xfrm>
            <a:off x="952198" y="1521550"/>
            <a:ext cx="5048100" cy="2113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Returning &amp; Landing</a:t>
            </a:r>
            <a:endParaRPr>
              <a:latin typeface="Montserrat SemiBold"/>
              <a:ea typeface="Montserrat SemiBold"/>
              <a:cs typeface="Montserrat SemiBold"/>
              <a:sym typeface="Montserrat SemiBold"/>
            </a:endParaRPr>
          </a:p>
        </p:txBody>
      </p:sp>
      <p:sp>
        <p:nvSpPr>
          <p:cNvPr id="1962" name="Google Shape;1962;p227"/>
          <p:cNvSpPr txBox="1"/>
          <p:nvPr>
            <p:ph idx="4294967295" type="subTitle"/>
          </p:nvPr>
        </p:nvSpPr>
        <p:spPr>
          <a:xfrm>
            <a:off x="881651" y="1051600"/>
            <a:ext cx="2464200" cy="432000"/>
          </a:xfrm>
          <a:prstGeom prst="rect">
            <a:avLst/>
          </a:prstGeom>
        </p:spPr>
        <p:txBody>
          <a:bodyPr anchorCtr="0" anchor="ctr" bIns="91425" lIns="91425" spcFirstLastPara="1" rIns="91425" wrap="square" tIns="91425">
            <a:noAutofit/>
          </a:bodyPr>
          <a:lstStyle/>
          <a:p>
            <a:pPr indent="0" lvl="0" marL="0" rtl="0" algn="l">
              <a:spcBef>
                <a:spcPts val="0"/>
              </a:spcBef>
              <a:spcAft>
                <a:spcPts val="1200"/>
              </a:spcAft>
              <a:buNone/>
            </a:pPr>
            <a:r>
              <a:rPr lang="en" sz="4800">
                <a:solidFill>
                  <a:schemeClr val="accent1"/>
                </a:solidFill>
                <a:latin typeface="Montserrat Thin"/>
                <a:ea typeface="Montserrat Thin"/>
                <a:cs typeface="Montserrat Thin"/>
                <a:sym typeface="Montserrat Thin"/>
              </a:rPr>
              <a:t>05</a:t>
            </a:r>
            <a:endParaRPr sz="4800">
              <a:solidFill>
                <a:schemeClr val="accent1"/>
              </a:solidFill>
              <a:latin typeface="Montserrat Thin"/>
              <a:ea typeface="Montserrat Thin"/>
              <a:cs typeface="Montserrat Thin"/>
              <a:sym typeface="Montserrat Thin"/>
            </a:endParaRPr>
          </a:p>
        </p:txBody>
      </p:sp>
    </p:spTree>
  </p:cSld>
  <p:clrMapOvr>
    <a:masterClrMapping/>
  </p:clrMapOvr>
</p:sld>
</file>

<file path=ppt/slides/slide5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66" name="Shape 1966"/>
        <p:cNvGrpSpPr/>
        <p:nvPr/>
      </p:nvGrpSpPr>
      <p:grpSpPr>
        <a:xfrm>
          <a:off x="0" y="0"/>
          <a:ext cx="0" cy="0"/>
          <a:chOff x="0" y="0"/>
          <a:chExt cx="0" cy="0"/>
        </a:xfrm>
      </p:grpSpPr>
      <p:sp>
        <p:nvSpPr>
          <p:cNvPr id="1967" name="Google Shape;1967;p228"/>
          <p:cNvSpPr txBox="1"/>
          <p:nvPr>
            <p:ph type="ctrTitle"/>
          </p:nvPr>
        </p:nvSpPr>
        <p:spPr>
          <a:xfrm>
            <a:off x="950974" y="923550"/>
            <a:ext cx="7407900" cy="916800"/>
          </a:xfrm>
          <a:prstGeom prst="rect">
            <a:avLst/>
          </a:prstGeom>
        </p:spPr>
        <p:txBody>
          <a:bodyPr anchorCtr="0" anchor="t" bIns="45725" lIns="0" spcFirstLastPara="1" rIns="45725" wrap="square" tIns="91425">
            <a:noAutofit/>
          </a:bodyPr>
          <a:lstStyle/>
          <a:p>
            <a:pPr indent="0" lvl="0" marL="0" rtl="0" algn="l">
              <a:spcBef>
                <a:spcPts val="0"/>
              </a:spcBef>
              <a:spcAft>
                <a:spcPts val="0"/>
              </a:spcAft>
              <a:buNone/>
            </a:pPr>
            <a:r>
              <a:rPr lang="en"/>
              <a:t>Returning &amp; Landing |</a:t>
            </a:r>
            <a:r>
              <a:rPr b="0" lang="en"/>
              <a:t> Low Battery</a:t>
            </a:r>
            <a:endParaRPr b="0"/>
          </a:p>
        </p:txBody>
      </p:sp>
      <p:sp>
        <p:nvSpPr>
          <p:cNvPr id="1968" name="Google Shape;1968;p228"/>
          <p:cNvSpPr txBox="1"/>
          <p:nvPr>
            <p:ph idx="9" type="subTitle"/>
          </p:nvPr>
        </p:nvSpPr>
        <p:spPr>
          <a:xfrm>
            <a:off x="952300" y="210275"/>
            <a:ext cx="2903700" cy="123000"/>
          </a:xfrm>
          <a:prstGeom prst="rect">
            <a:avLst/>
          </a:prstGeom>
        </p:spPr>
        <p:txBody>
          <a:bodyPr anchorCtr="0" anchor="ctr" bIns="0" lIns="0" spcFirstLastPara="1" rIns="0" wrap="square" tIns="0">
            <a:noAutofit/>
          </a:bodyPr>
          <a:lstStyle/>
          <a:p>
            <a:pPr indent="0" lvl="0" marL="0" rtl="0" algn="l">
              <a:spcBef>
                <a:spcPts val="0"/>
              </a:spcBef>
              <a:spcAft>
                <a:spcPts val="0"/>
              </a:spcAft>
              <a:buNone/>
            </a:pPr>
            <a:r>
              <a:rPr lang="en"/>
              <a:t>Flying Skydio X10D</a:t>
            </a:r>
            <a:endParaRPr/>
          </a:p>
        </p:txBody>
      </p:sp>
      <p:sp>
        <p:nvSpPr>
          <p:cNvPr id="1969" name="Google Shape;1969;p228"/>
          <p:cNvSpPr txBox="1"/>
          <p:nvPr>
            <p:ph idx="1" type="body"/>
          </p:nvPr>
        </p:nvSpPr>
        <p:spPr>
          <a:xfrm>
            <a:off x="950975" y="1837950"/>
            <a:ext cx="4590900" cy="2125500"/>
          </a:xfrm>
          <a:prstGeom prst="rect">
            <a:avLst/>
          </a:prstGeom>
        </p:spPr>
        <p:txBody>
          <a:bodyPr anchorCtr="0" anchor="t" bIns="91425" lIns="91425" spcFirstLastPara="1" rIns="91425" wrap="square" tIns="91425">
            <a:noAutofit/>
          </a:bodyPr>
          <a:lstStyle/>
          <a:p>
            <a:pPr indent="-292100" lvl="0" marL="457200" rtl="0" algn="l">
              <a:lnSpc>
                <a:spcPct val="150000"/>
              </a:lnSpc>
              <a:spcBef>
                <a:spcPts val="0"/>
              </a:spcBef>
              <a:spcAft>
                <a:spcPts val="0"/>
              </a:spcAft>
              <a:buClr>
                <a:schemeClr val="dk1"/>
              </a:buClr>
              <a:buSzPts val="1000"/>
              <a:buChar char="●"/>
            </a:pPr>
            <a:r>
              <a:rPr lang="en" sz="1000">
                <a:solidFill>
                  <a:schemeClr val="dk1"/>
                </a:solidFill>
              </a:rPr>
              <a:t>Multiple low battery notifications</a:t>
            </a:r>
            <a:endParaRPr sz="1000">
              <a:solidFill>
                <a:schemeClr val="dk1"/>
              </a:solidFill>
            </a:endParaRPr>
          </a:p>
          <a:p>
            <a:pPr indent="-292100" lvl="1" marL="914400" rtl="0" algn="l">
              <a:lnSpc>
                <a:spcPct val="150000"/>
              </a:lnSpc>
              <a:spcBef>
                <a:spcPts val="1000"/>
              </a:spcBef>
              <a:spcAft>
                <a:spcPts val="0"/>
              </a:spcAft>
              <a:buClr>
                <a:schemeClr val="dk1"/>
              </a:buClr>
              <a:buSzPts val="1000"/>
              <a:buChar char="○"/>
            </a:pPr>
            <a:r>
              <a:rPr b="1" lang="en" sz="1000">
                <a:solidFill>
                  <a:schemeClr val="dk1"/>
                </a:solidFill>
                <a:latin typeface="Montserrat"/>
                <a:ea typeface="Montserrat"/>
                <a:cs typeface="Montserrat"/>
                <a:sym typeface="Montserrat"/>
              </a:rPr>
              <a:t>Return Battery Capacity Reached |</a:t>
            </a:r>
            <a:r>
              <a:rPr lang="en" sz="1000">
                <a:solidFill>
                  <a:schemeClr val="dk1"/>
                </a:solidFill>
              </a:rPr>
              <a:t> X10D has enough battery to return</a:t>
            </a:r>
            <a:endParaRPr sz="1000">
              <a:solidFill>
                <a:schemeClr val="dk1"/>
              </a:solidFill>
            </a:endParaRPr>
          </a:p>
          <a:p>
            <a:pPr indent="-292100" lvl="1" marL="914400" rtl="0" algn="l">
              <a:lnSpc>
                <a:spcPct val="150000"/>
              </a:lnSpc>
              <a:spcBef>
                <a:spcPts val="1000"/>
              </a:spcBef>
              <a:spcAft>
                <a:spcPts val="0"/>
              </a:spcAft>
              <a:buClr>
                <a:schemeClr val="dk1"/>
              </a:buClr>
              <a:buSzPts val="1000"/>
              <a:buChar char="○"/>
            </a:pPr>
            <a:r>
              <a:rPr b="1" lang="en" sz="1000">
                <a:solidFill>
                  <a:schemeClr val="dk1"/>
                </a:solidFill>
                <a:latin typeface="Montserrat"/>
                <a:ea typeface="Montserrat"/>
                <a:cs typeface="Montserrat"/>
                <a:sym typeface="Montserrat"/>
              </a:rPr>
              <a:t>Land Soon |</a:t>
            </a:r>
            <a:r>
              <a:rPr lang="en" sz="1000">
                <a:solidFill>
                  <a:schemeClr val="dk1"/>
                </a:solidFill>
              </a:rPr>
              <a:t> 1 minute before X10D lands in place</a:t>
            </a:r>
            <a:endParaRPr sz="1000">
              <a:solidFill>
                <a:schemeClr val="dk1"/>
              </a:solidFill>
            </a:endParaRPr>
          </a:p>
          <a:p>
            <a:pPr indent="-292100" lvl="1" marL="914400" rtl="0" algn="l">
              <a:lnSpc>
                <a:spcPct val="150000"/>
              </a:lnSpc>
              <a:spcBef>
                <a:spcPts val="1000"/>
              </a:spcBef>
              <a:spcAft>
                <a:spcPts val="0"/>
              </a:spcAft>
              <a:buClr>
                <a:schemeClr val="dk1"/>
              </a:buClr>
              <a:buSzPts val="1000"/>
              <a:buChar char="○"/>
            </a:pPr>
            <a:r>
              <a:rPr b="1" lang="en" sz="1000">
                <a:solidFill>
                  <a:schemeClr val="dk1"/>
                </a:solidFill>
                <a:latin typeface="Montserrat"/>
                <a:ea typeface="Montserrat"/>
                <a:cs typeface="Montserrat"/>
                <a:sym typeface="Montserrat"/>
              </a:rPr>
              <a:t>Land Immediately |</a:t>
            </a:r>
            <a:r>
              <a:rPr lang="en" sz="1000">
                <a:solidFill>
                  <a:schemeClr val="dk1"/>
                </a:solidFill>
              </a:rPr>
              <a:t> Aircraft may power off in flight</a:t>
            </a:r>
            <a:endParaRPr sz="1000">
              <a:solidFill>
                <a:schemeClr val="dk1"/>
              </a:solidFill>
            </a:endParaRPr>
          </a:p>
          <a:p>
            <a:pPr indent="-292100" lvl="0" marL="457200" rtl="0" algn="l">
              <a:lnSpc>
                <a:spcPct val="150000"/>
              </a:lnSpc>
              <a:spcBef>
                <a:spcPts val="1000"/>
              </a:spcBef>
              <a:spcAft>
                <a:spcPts val="1000"/>
              </a:spcAft>
              <a:buClr>
                <a:schemeClr val="dk1"/>
              </a:buClr>
              <a:buSzPts val="1000"/>
              <a:buChar char="●"/>
            </a:pPr>
            <a:r>
              <a:rPr lang="en" sz="1000">
                <a:solidFill>
                  <a:schemeClr val="dk1"/>
                </a:solidFill>
              </a:rPr>
              <a:t>If X10D is within 32 ft of the return location, no notification is given</a:t>
            </a:r>
            <a:endParaRPr sz="1000">
              <a:solidFill>
                <a:schemeClr val="dk1"/>
              </a:solidFill>
            </a:endParaRPr>
          </a:p>
        </p:txBody>
      </p:sp>
      <p:pic>
        <p:nvPicPr>
          <p:cNvPr id="1970" name="Google Shape;1970;p228" title="CS_X10_media_UI_battery_indicator_yellow (1).png"/>
          <p:cNvPicPr preferRelativeResize="0"/>
          <p:nvPr/>
        </p:nvPicPr>
        <p:blipFill>
          <a:blip r:embed="rId3">
            <a:alphaModFix/>
          </a:blip>
          <a:stretch>
            <a:fillRect/>
          </a:stretch>
        </p:blipFill>
        <p:spPr>
          <a:xfrm>
            <a:off x="7446300" y="1837950"/>
            <a:ext cx="1266825" cy="1292331"/>
          </a:xfrm>
          <a:prstGeom prst="rect">
            <a:avLst/>
          </a:prstGeom>
          <a:noFill/>
          <a:ln>
            <a:noFill/>
          </a:ln>
        </p:spPr>
      </p:pic>
      <p:pic>
        <p:nvPicPr>
          <p:cNvPr id="1971" name="Google Shape;1971;p228" title="CS_X10_media_UI_battery_indicator_in_use.png"/>
          <p:cNvPicPr preferRelativeResize="0"/>
          <p:nvPr/>
        </p:nvPicPr>
        <p:blipFill>
          <a:blip r:embed="rId4">
            <a:alphaModFix/>
          </a:blip>
          <a:stretch>
            <a:fillRect/>
          </a:stretch>
        </p:blipFill>
        <p:spPr>
          <a:xfrm>
            <a:off x="5806200" y="1841175"/>
            <a:ext cx="1266825" cy="1285875"/>
          </a:xfrm>
          <a:prstGeom prst="rect">
            <a:avLst/>
          </a:prstGeom>
          <a:noFill/>
          <a:ln>
            <a:noFill/>
          </a:ln>
        </p:spPr>
      </p:pic>
    </p:spTree>
  </p:cSld>
  <p:clrMapOvr>
    <a:masterClrMapping/>
  </p:clrMapOvr>
</p:sld>
</file>

<file path=ppt/slides/slide5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75" name="Shape 1975"/>
        <p:cNvGrpSpPr/>
        <p:nvPr/>
      </p:nvGrpSpPr>
      <p:grpSpPr>
        <a:xfrm>
          <a:off x="0" y="0"/>
          <a:ext cx="0" cy="0"/>
          <a:chOff x="0" y="0"/>
          <a:chExt cx="0" cy="0"/>
        </a:xfrm>
      </p:grpSpPr>
      <p:sp>
        <p:nvSpPr>
          <p:cNvPr id="1976" name="Google Shape;1976;p229"/>
          <p:cNvSpPr txBox="1"/>
          <p:nvPr>
            <p:ph type="ctrTitle"/>
          </p:nvPr>
        </p:nvSpPr>
        <p:spPr>
          <a:xfrm>
            <a:off x="950974" y="923550"/>
            <a:ext cx="7407900" cy="916800"/>
          </a:xfrm>
          <a:prstGeom prst="rect">
            <a:avLst/>
          </a:prstGeom>
        </p:spPr>
        <p:txBody>
          <a:bodyPr anchorCtr="0" anchor="t" bIns="45725" lIns="0" spcFirstLastPara="1" rIns="45725" wrap="square" tIns="91425">
            <a:noAutofit/>
          </a:bodyPr>
          <a:lstStyle/>
          <a:p>
            <a:pPr indent="0" lvl="0" marL="0" rtl="0" algn="l">
              <a:spcBef>
                <a:spcPts val="0"/>
              </a:spcBef>
              <a:spcAft>
                <a:spcPts val="0"/>
              </a:spcAft>
              <a:buNone/>
            </a:pPr>
            <a:r>
              <a:rPr lang="en"/>
              <a:t>Returning &amp; Landing |</a:t>
            </a:r>
            <a:r>
              <a:rPr b="0" lang="en"/>
              <a:t> Returning</a:t>
            </a:r>
            <a:endParaRPr b="0"/>
          </a:p>
        </p:txBody>
      </p:sp>
      <p:sp>
        <p:nvSpPr>
          <p:cNvPr id="1977" name="Google Shape;1977;p229"/>
          <p:cNvSpPr txBox="1"/>
          <p:nvPr>
            <p:ph idx="9" type="subTitle"/>
          </p:nvPr>
        </p:nvSpPr>
        <p:spPr>
          <a:xfrm>
            <a:off x="952300" y="210275"/>
            <a:ext cx="2903700" cy="123000"/>
          </a:xfrm>
          <a:prstGeom prst="rect">
            <a:avLst/>
          </a:prstGeom>
        </p:spPr>
        <p:txBody>
          <a:bodyPr anchorCtr="0" anchor="ctr" bIns="0" lIns="0" spcFirstLastPara="1" rIns="0" wrap="square" tIns="0">
            <a:noAutofit/>
          </a:bodyPr>
          <a:lstStyle/>
          <a:p>
            <a:pPr indent="0" lvl="0" marL="0" rtl="0" algn="l">
              <a:spcBef>
                <a:spcPts val="0"/>
              </a:spcBef>
              <a:spcAft>
                <a:spcPts val="0"/>
              </a:spcAft>
              <a:buNone/>
            </a:pPr>
            <a:r>
              <a:rPr lang="en"/>
              <a:t>Flying Skydio X10D</a:t>
            </a:r>
            <a:endParaRPr/>
          </a:p>
        </p:txBody>
      </p:sp>
      <p:sp>
        <p:nvSpPr>
          <p:cNvPr id="1978" name="Google Shape;1978;p229"/>
          <p:cNvSpPr txBox="1"/>
          <p:nvPr>
            <p:ph idx="1" type="body"/>
          </p:nvPr>
        </p:nvSpPr>
        <p:spPr>
          <a:xfrm>
            <a:off x="950975" y="1837950"/>
            <a:ext cx="4515900" cy="1925700"/>
          </a:xfrm>
          <a:prstGeom prst="rect">
            <a:avLst/>
          </a:prstGeom>
        </p:spPr>
        <p:txBody>
          <a:bodyPr anchorCtr="0" anchor="t" bIns="91425" lIns="91425" spcFirstLastPara="1" rIns="91425" wrap="square" tIns="91425">
            <a:noAutofit/>
          </a:bodyPr>
          <a:lstStyle/>
          <a:p>
            <a:pPr indent="-292100" lvl="0" marL="457200" rtl="0" algn="l">
              <a:lnSpc>
                <a:spcPct val="150000"/>
              </a:lnSpc>
              <a:spcBef>
                <a:spcPts val="0"/>
              </a:spcBef>
              <a:spcAft>
                <a:spcPts val="0"/>
              </a:spcAft>
              <a:buClr>
                <a:schemeClr val="dk1"/>
              </a:buClr>
              <a:buSzPts val="1000"/>
              <a:buChar char="●"/>
            </a:pPr>
            <a:r>
              <a:rPr lang="en" sz="1000">
                <a:solidFill>
                  <a:schemeClr val="dk1"/>
                </a:solidFill>
              </a:rPr>
              <a:t>Return to the launch location to prepare for landing</a:t>
            </a:r>
            <a:endParaRPr sz="1000">
              <a:solidFill>
                <a:schemeClr val="dk1"/>
              </a:solidFill>
            </a:endParaRPr>
          </a:p>
          <a:p>
            <a:pPr indent="-292100" lvl="0" marL="457200" rtl="0" algn="l">
              <a:lnSpc>
                <a:spcPct val="150000"/>
              </a:lnSpc>
              <a:spcBef>
                <a:spcPts val="1000"/>
              </a:spcBef>
              <a:spcAft>
                <a:spcPts val="0"/>
              </a:spcAft>
              <a:buClr>
                <a:schemeClr val="dk1"/>
              </a:buClr>
              <a:buSzPts val="1000"/>
              <a:buChar char="●"/>
            </a:pPr>
            <a:r>
              <a:rPr lang="en" sz="1000">
                <a:solidFill>
                  <a:schemeClr val="dk1"/>
                </a:solidFill>
              </a:rPr>
              <a:t>Returns to home location if one is set</a:t>
            </a:r>
            <a:endParaRPr sz="1000">
              <a:solidFill>
                <a:schemeClr val="dk1"/>
              </a:solidFill>
            </a:endParaRPr>
          </a:p>
          <a:p>
            <a:pPr indent="-292100" lvl="0" marL="457200" rtl="0" algn="l">
              <a:lnSpc>
                <a:spcPct val="150000"/>
              </a:lnSpc>
              <a:spcBef>
                <a:spcPts val="1000"/>
              </a:spcBef>
              <a:spcAft>
                <a:spcPts val="0"/>
              </a:spcAft>
              <a:buClr>
                <a:schemeClr val="dk1"/>
              </a:buClr>
              <a:buSzPts val="1000"/>
              <a:buChar char="●"/>
            </a:pPr>
            <a:r>
              <a:rPr lang="en" sz="1000">
                <a:solidFill>
                  <a:schemeClr val="dk1"/>
                </a:solidFill>
              </a:rPr>
              <a:t>Can also return to pilot (controller) location</a:t>
            </a:r>
            <a:endParaRPr sz="1000">
              <a:solidFill>
                <a:schemeClr val="dk1"/>
              </a:solidFill>
            </a:endParaRPr>
          </a:p>
          <a:p>
            <a:pPr indent="-292100" lvl="0" marL="457200" rtl="0" algn="l">
              <a:lnSpc>
                <a:spcPct val="150000"/>
              </a:lnSpc>
              <a:spcBef>
                <a:spcPts val="1000"/>
              </a:spcBef>
              <a:spcAft>
                <a:spcPts val="1000"/>
              </a:spcAft>
              <a:buClr>
                <a:schemeClr val="dk1"/>
              </a:buClr>
              <a:buSzPts val="1000"/>
              <a:buChar char="●"/>
            </a:pPr>
            <a:r>
              <a:rPr lang="en" sz="1000">
                <a:solidFill>
                  <a:schemeClr val="dk1"/>
                </a:solidFill>
              </a:rPr>
              <a:t>Lost Connection return settings apply only to lost connection/link loss</a:t>
            </a:r>
            <a:endParaRPr sz="1000">
              <a:solidFill>
                <a:schemeClr val="dk1"/>
              </a:solidFill>
            </a:endParaRPr>
          </a:p>
        </p:txBody>
      </p:sp>
      <p:pic>
        <p:nvPicPr>
          <p:cNvPr id="1979" name="Google Shape;1979;p229"/>
          <p:cNvPicPr preferRelativeResize="0"/>
          <p:nvPr/>
        </p:nvPicPr>
        <p:blipFill rotWithShape="1">
          <a:blip r:embed="rId3">
            <a:alphaModFix/>
          </a:blip>
          <a:srcRect b="35893" l="0" r="0" t="0"/>
          <a:stretch/>
        </p:blipFill>
        <p:spPr>
          <a:xfrm>
            <a:off x="5918400" y="1840350"/>
            <a:ext cx="2661900" cy="2274900"/>
          </a:xfrm>
          <a:prstGeom prst="roundRect">
            <a:avLst>
              <a:gd fmla="val 3840" name="adj"/>
            </a:avLst>
          </a:prstGeom>
          <a:noFill/>
          <a:ln>
            <a:noFill/>
          </a:ln>
        </p:spPr>
      </p:pic>
    </p:spTree>
  </p:cSld>
  <p:clrMapOvr>
    <a:masterClrMapping/>
  </p:clrMapOvr>
</p:sld>
</file>

<file path=ppt/slides/slide5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83" name="Shape 1983"/>
        <p:cNvGrpSpPr/>
        <p:nvPr/>
      </p:nvGrpSpPr>
      <p:grpSpPr>
        <a:xfrm>
          <a:off x="0" y="0"/>
          <a:ext cx="0" cy="0"/>
          <a:chOff x="0" y="0"/>
          <a:chExt cx="0" cy="0"/>
        </a:xfrm>
      </p:grpSpPr>
      <p:sp>
        <p:nvSpPr>
          <p:cNvPr id="1984" name="Google Shape;1984;p230"/>
          <p:cNvSpPr txBox="1"/>
          <p:nvPr>
            <p:ph type="ctrTitle"/>
          </p:nvPr>
        </p:nvSpPr>
        <p:spPr>
          <a:xfrm>
            <a:off x="950974" y="923550"/>
            <a:ext cx="7407900" cy="916800"/>
          </a:xfrm>
          <a:prstGeom prst="rect">
            <a:avLst/>
          </a:prstGeom>
        </p:spPr>
        <p:txBody>
          <a:bodyPr anchorCtr="0" anchor="t" bIns="45725" lIns="0" spcFirstLastPara="1" rIns="45725" wrap="square" tIns="91425">
            <a:noAutofit/>
          </a:bodyPr>
          <a:lstStyle/>
          <a:p>
            <a:pPr indent="0" lvl="0" marL="0" rtl="0" algn="l">
              <a:spcBef>
                <a:spcPts val="0"/>
              </a:spcBef>
              <a:spcAft>
                <a:spcPts val="0"/>
              </a:spcAft>
              <a:buClr>
                <a:schemeClr val="dk1"/>
              </a:buClr>
              <a:buSzPts val="1100"/>
              <a:buFont typeface="Arial"/>
              <a:buNone/>
            </a:pPr>
            <a:r>
              <a:rPr lang="en"/>
              <a:t>Returning &amp; Landing</a:t>
            </a:r>
            <a:r>
              <a:rPr lang="en"/>
              <a:t> |</a:t>
            </a:r>
            <a:r>
              <a:rPr b="0" lang="en"/>
              <a:t> Landing</a:t>
            </a:r>
            <a:endParaRPr b="0"/>
          </a:p>
          <a:p>
            <a:pPr indent="0" lvl="0" marL="0" rtl="0" algn="l">
              <a:spcBef>
                <a:spcPts val="0"/>
              </a:spcBef>
              <a:spcAft>
                <a:spcPts val="0"/>
              </a:spcAft>
              <a:buNone/>
            </a:pPr>
            <a:r>
              <a:t/>
            </a:r>
            <a:endParaRPr/>
          </a:p>
        </p:txBody>
      </p:sp>
      <p:sp>
        <p:nvSpPr>
          <p:cNvPr id="1985" name="Google Shape;1985;p230"/>
          <p:cNvSpPr txBox="1"/>
          <p:nvPr>
            <p:ph idx="9" type="subTitle"/>
          </p:nvPr>
        </p:nvSpPr>
        <p:spPr>
          <a:xfrm>
            <a:off x="952300" y="210275"/>
            <a:ext cx="2903700" cy="123000"/>
          </a:xfrm>
          <a:prstGeom prst="rect">
            <a:avLst/>
          </a:prstGeom>
        </p:spPr>
        <p:txBody>
          <a:bodyPr anchorCtr="0" anchor="ctr" bIns="0" lIns="0" spcFirstLastPara="1" rIns="0" wrap="square" tIns="0">
            <a:noAutofit/>
          </a:bodyPr>
          <a:lstStyle/>
          <a:p>
            <a:pPr indent="0" lvl="0" marL="0" rtl="0" algn="l">
              <a:spcBef>
                <a:spcPts val="0"/>
              </a:spcBef>
              <a:spcAft>
                <a:spcPts val="0"/>
              </a:spcAft>
              <a:buNone/>
            </a:pPr>
            <a:r>
              <a:rPr lang="en"/>
              <a:t>Flying Skydio X10D</a:t>
            </a:r>
            <a:endParaRPr/>
          </a:p>
        </p:txBody>
      </p:sp>
      <p:sp>
        <p:nvSpPr>
          <p:cNvPr id="1986" name="Google Shape;1986;p230"/>
          <p:cNvSpPr txBox="1"/>
          <p:nvPr>
            <p:ph idx="1" type="body"/>
          </p:nvPr>
        </p:nvSpPr>
        <p:spPr>
          <a:xfrm>
            <a:off x="950975" y="1837950"/>
            <a:ext cx="4662900" cy="1925700"/>
          </a:xfrm>
          <a:prstGeom prst="rect">
            <a:avLst/>
          </a:prstGeom>
        </p:spPr>
        <p:txBody>
          <a:bodyPr anchorCtr="0" anchor="t" bIns="91425" lIns="91425" spcFirstLastPara="1" rIns="91425" wrap="square" tIns="91425">
            <a:noAutofit/>
          </a:bodyPr>
          <a:lstStyle/>
          <a:p>
            <a:pPr indent="-292100" lvl="0" marL="457200" rtl="0" algn="l">
              <a:lnSpc>
                <a:spcPct val="150000"/>
              </a:lnSpc>
              <a:spcBef>
                <a:spcPts val="0"/>
              </a:spcBef>
              <a:spcAft>
                <a:spcPts val="0"/>
              </a:spcAft>
              <a:buClr>
                <a:schemeClr val="dk1"/>
              </a:buClr>
              <a:buSzPts val="1000"/>
              <a:buChar char="●"/>
            </a:pPr>
            <a:r>
              <a:rPr lang="en" sz="1000">
                <a:solidFill>
                  <a:schemeClr val="dk1"/>
                </a:solidFill>
              </a:rPr>
              <a:t>On-screen button and slider or controller Launch/Land button</a:t>
            </a:r>
            <a:endParaRPr sz="1000">
              <a:solidFill>
                <a:schemeClr val="dk1"/>
              </a:solidFill>
            </a:endParaRPr>
          </a:p>
          <a:p>
            <a:pPr indent="-292100" lvl="0" marL="457200" rtl="0" algn="l">
              <a:lnSpc>
                <a:spcPct val="150000"/>
              </a:lnSpc>
              <a:spcBef>
                <a:spcPts val="1000"/>
              </a:spcBef>
              <a:spcAft>
                <a:spcPts val="0"/>
              </a:spcAft>
              <a:buClr>
                <a:schemeClr val="dk1"/>
              </a:buClr>
              <a:buSzPts val="1000"/>
              <a:buChar char="●"/>
            </a:pPr>
            <a:r>
              <a:rPr lang="en" sz="1000">
                <a:solidFill>
                  <a:schemeClr val="dk1"/>
                </a:solidFill>
              </a:rPr>
              <a:t>Clear area below the X10D</a:t>
            </a:r>
            <a:endParaRPr sz="1000">
              <a:solidFill>
                <a:schemeClr val="dk1"/>
              </a:solidFill>
            </a:endParaRPr>
          </a:p>
          <a:p>
            <a:pPr indent="-292100" lvl="0" marL="457200" rtl="0" algn="l">
              <a:lnSpc>
                <a:spcPct val="150000"/>
              </a:lnSpc>
              <a:spcBef>
                <a:spcPts val="1000"/>
              </a:spcBef>
              <a:spcAft>
                <a:spcPts val="0"/>
              </a:spcAft>
              <a:buClr>
                <a:schemeClr val="dk1"/>
              </a:buClr>
              <a:buSzPts val="1000"/>
              <a:buChar char="●"/>
            </a:pPr>
            <a:r>
              <a:rPr lang="en" sz="1000">
                <a:solidFill>
                  <a:schemeClr val="dk1"/>
                </a:solidFill>
              </a:rPr>
              <a:t>OA shuts off 10 ft above landing surface </a:t>
            </a:r>
            <a:r>
              <a:rPr b="1" lang="en" sz="1000">
                <a:solidFill>
                  <a:schemeClr val="dk1"/>
                </a:solidFill>
                <a:latin typeface="Montserrat"/>
                <a:ea typeface="Montserrat"/>
                <a:cs typeface="Montserrat"/>
                <a:sym typeface="Montserrat"/>
              </a:rPr>
              <a:t>(during landing only)</a:t>
            </a:r>
            <a:endParaRPr b="1" sz="1000">
              <a:solidFill>
                <a:schemeClr val="dk1"/>
              </a:solidFill>
              <a:latin typeface="Montserrat"/>
              <a:ea typeface="Montserrat"/>
              <a:cs typeface="Montserrat"/>
              <a:sym typeface="Montserrat"/>
            </a:endParaRPr>
          </a:p>
          <a:p>
            <a:pPr indent="-292100" lvl="0" marL="457200" rtl="0" algn="l">
              <a:lnSpc>
                <a:spcPct val="150000"/>
              </a:lnSpc>
              <a:spcBef>
                <a:spcPts val="1000"/>
              </a:spcBef>
              <a:spcAft>
                <a:spcPts val="0"/>
              </a:spcAft>
              <a:buClr>
                <a:schemeClr val="dk1"/>
              </a:buClr>
              <a:buSzPts val="1000"/>
              <a:buChar char="●"/>
            </a:pPr>
            <a:r>
              <a:rPr lang="en" sz="1000">
                <a:solidFill>
                  <a:schemeClr val="dk1"/>
                </a:solidFill>
              </a:rPr>
              <a:t>Nudge aircraft into precise landing location</a:t>
            </a:r>
            <a:endParaRPr sz="1000">
              <a:solidFill>
                <a:schemeClr val="dk1"/>
              </a:solidFill>
            </a:endParaRPr>
          </a:p>
          <a:p>
            <a:pPr indent="-292100" lvl="0" marL="457200" rtl="0" algn="l">
              <a:lnSpc>
                <a:spcPct val="150000"/>
              </a:lnSpc>
              <a:spcBef>
                <a:spcPts val="1000"/>
              </a:spcBef>
              <a:spcAft>
                <a:spcPts val="0"/>
              </a:spcAft>
              <a:buClr>
                <a:schemeClr val="dk1"/>
              </a:buClr>
              <a:buSzPts val="1000"/>
              <a:buChar char="●"/>
            </a:pPr>
            <a:r>
              <a:rPr lang="en" sz="1000">
                <a:solidFill>
                  <a:schemeClr val="dk1"/>
                </a:solidFill>
              </a:rPr>
              <a:t>Cancel any time prior to landing</a:t>
            </a:r>
            <a:endParaRPr sz="1000">
              <a:solidFill>
                <a:schemeClr val="dk1"/>
              </a:solidFill>
            </a:endParaRPr>
          </a:p>
          <a:p>
            <a:pPr indent="-292100" lvl="0" marL="457200" rtl="0" algn="l">
              <a:lnSpc>
                <a:spcPct val="150000"/>
              </a:lnSpc>
              <a:spcBef>
                <a:spcPts val="1000"/>
              </a:spcBef>
              <a:spcAft>
                <a:spcPts val="0"/>
              </a:spcAft>
              <a:buClr>
                <a:schemeClr val="dk1"/>
              </a:buClr>
              <a:buSzPts val="1000"/>
              <a:buChar char="●"/>
            </a:pPr>
            <a:r>
              <a:rPr lang="en" sz="1000">
                <a:solidFill>
                  <a:schemeClr val="dk1"/>
                </a:solidFill>
              </a:rPr>
              <a:t>Do not approach until motors shut off </a:t>
            </a:r>
            <a:endParaRPr sz="1000">
              <a:solidFill>
                <a:schemeClr val="dk1"/>
              </a:solidFill>
            </a:endParaRPr>
          </a:p>
          <a:p>
            <a:pPr indent="-292100" lvl="0" marL="457200" rtl="0" algn="l">
              <a:lnSpc>
                <a:spcPct val="150000"/>
              </a:lnSpc>
              <a:spcBef>
                <a:spcPts val="1000"/>
              </a:spcBef>
              <a:spcAft>
                <a:spcPts val="0"/>
              </a:spcAft>
              <a:buClr>
                <a:schemeClr val="dk1"/>
              </a:buClr>
              <a:buSzPts val="1000"/>
              <a:buChar char="●"/>
            </a:pPr>
            <a:r>
              <a:rPr lang="en" sz="1000">
                <a:solidFill>
                  <a:schemeClr val="dk1"/>
                </a:solidFill>
              </a:rPr>
              <a:t>Allow task queue to complete prior to shutting down X10D</a:t>
            </a:r>
            <a:endParaRPr sz="1000">
              <a:solidFill>
                <a:schemeClr val="dk1"/>
              </a:solidFill>
            </a:endParaRPr>
          </a:p>
          <a:p>
            <a:pPr indent="-292100" lvl="0" marL="457200" rtl="0" algn="l">
              <a:lnSpc>
                <a:spcPct val="150000"/>
              </a:lnSpc>
              <a:spcBef>
                <a:spcPts val="1000"/>
              </a:spcBef>
              <a:spcAft>
                <a:spcPts val="1000"/>
              </a:spcAft>
              <a:buClr>
                <a:schemeClr val="dk1"/>
              </a:buClr>
              <a:buSzPts val="1000"/>
              <a:buChar char="●"/>
            </a:pPr>
            <a:r>
              <a:rPr lang="en" sz="1000">
                <a:solidFill>
                  <a:schemeClr val="dk1"/>
                </a:solidFill>
              </a:rPr>
              <a:t>Cannot land without commanding a landing</a:t>
            </a:r>
            <a:endParaRPr sz="1000">
              <a:solidFill>
                <a:schemeClr val="dk1"/>
              </a:solidFill>
            </a:endParaRPr>
          </a:p>
        </p:txBody>
      </p:sp>
      <p:pic>
        <p:nvPicPr>
          <p:cNvPr id="1987" name="Google Shape;1987;p230"/>
          <p:cNvPicPr preferRelativeResize="0"/>
          <p:nvPr/>
        </p:nvPicPr>
        <p:blipFill rotWithShape="1">
          <a:blip r:embed="rId3">
            <a:alphaModFix/>
          </a:blip>
          <a:srcRect b="24997" l="57535" r="22923" t="68995"/>
          <a:stretch/>
        </p:blipFill>
        <p:spPr>
          <a:xfrm>
            <a:off x="6101775" y="1840350"/>
            <a:ext cx="2595900" cy="498900"/>
          </a:xfrm>
          <a:prstGeom prst="roundRect">
            <a:avLst>
              <a:gd fmla="val 15484" name="adj"/>
            </a:avLst>
          </a:prstGeom>
          <a:noFill/>
          <a:ln>
            <a:noFill/>
          </a:ln>
        </p:spPr>
      </p:pic>
    </p:spTree>
  </p:cSld>
  <p:clrMapOvr>
    <a:masterClrMapping/>
  </p:clrMapOvr>
</p:sld>
</file>

<file path=ppt/slides/slide5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91" name="Shape 1991"/>
        <p:cNvGrpSpPr/>
        <p:nvPr/>
      </p:nvGrpSpPr>
      <p:grpSpPr>
        <a:xfrm>
          <a:off x="0" y="0"/>
          <a:ext cx="0" cy="0"/>
          <a:chOff x="0" y="0"/>
          <a:chExt cx="0" cy="0"/>
        </a:xfrm>
      </p:grpSpPr>
      <p:sp>
        <p:nvSpPr>
          <p:cNvPr id="1992" name="Google Shape;1992;p231"/>
          <p:cNvSpPr txBox="1"/>
          <p:nvPr>
            <p:ph type="ctrTitle"/>
          </p:nvPr>
        </p:nvSpPr>
        <p:spPr>
          <a:xfrm>
            <a:off x="950974" y="923550"/>
            <a:ext cx="7240800" cy="916800"/>
          </a:xfrm>
          <a:prstGeom prst="rect">
            <a:avLst/>
          </a:prstGeom>
        </p:spPr>
        <p:txBody>
          <a:bodyPr anchorCtr="0" anchor="t" bIns="45725" lIns="0" spcFirstLastPara="1" rIns="45725" wrap="square" tIns="91425">
            <a:noAutofit/>
          </a:bodyPr>
          <a:lstStyle/>
          <a:p>
            <a:pPr indent="0" lvl="0" marL="0" rtl="0" algn="l">
              <a:spcBef>
                <a:spcPts val="0"/>
              </a:spcBef>
              <a:spcAft>
                <a:spcPts val="0"/>
              </a:spcAft>
              <a:buNone/>
            </a:pPr>
            <a:r>
              <a:rPr lang="en"/>
              <a:t>Returning &amp; Landing</a:t>
            </a:r>
            <a:r>
              <a:rPr lang="en"/>
              <a:t> |</a:t>
            </a:r>
            <a:r>
              <a:rPr b="0" lang="en"/>
              <a:t> Hand Landing</a:t>
            </a:r>
            <a:endParaRPr/>
          </a:p>
        </p:txBody>
      </p:sp>
      <p:sp>
        <p:nvSpPr>
          <p:cNvPr id="1993" name="Google Shape;1993;p231"/>
          <p:cNvSpPr txBox="1"/>
          <p:nvPr>
            <p:ph idx="9" type="subTitle"/>
          </p:nvPr>
        </p:nvSpPr>
        <p:spPr>
          <a:xfrm>
            <a:off x="952300" y="210275"/>
            <a:ext cx="2903700" cy="123000"/>
          </a:xfrm>
          <a:prstGeom prst="rect">
            <a:avLst/>
          </a:prstGeom>
        </p:spPr>
        <p:txBody>
          <a:bodyPr anchorCtr="0" anchor="ctr" bIns="0" lIns="0" spcFirstLastPara="1" rIns="0" wrap="square" tIns="0">
            <a:noAutofit/>
          </a:bodyPr>
          <a:lstStyle/>
          <a:p>
            <a:pPr indent="0" lvl="0" marL="0" rtl="0" algn="l">
              <a:spcBef>
                <a:spcPts val="0"/>
              </a:spcBef>
              <a:spcAft>
                <a:spcPts val="0"/>
              </a:spcAft>
              <a:buNone/>
            </a:pPr>
            <a:r>
              <a:rPr lang="en"/>
              <a:t>Flying Skydio X10D</a:t>
            </a:r>
            <a:endParaRPr/>
          </a:p>
        </p:txBody>
      </p:sp>
      <p:sp>
        <p:nvSpPr>
          <p:cNvPr id="1994" name="Google Shape;1994;p231"/>
          <p:cNvSpPr txBox="1"/>
          <p:nvPr>
            <p:ph idx="1" type="body"/>
          </p:nvPr>
        </p:nvSpPr>
        <p:spPr>
          <a:xfrm>
            <a:off x="950975" y="1837950"/>
            <a:ext cx="4131300" cy="1925700"/>
          </a:xfrm>
          <a:prstGeom prst="rect">
            <a:avLst/>
          </a:prstGeom>
        </p:spPr>
        <p:txBody>
          <a:bodyPr anchorCtr="0" anchor="t" bIns="91425" lIns="91425" spcFirstLastPara="1" rIns="91425" wrap="square" tIns="91425">
            <a:noAutofit/>
          </a:bodyPr>
          <a:lstStyle/>
          <a:p>
            <a:pPr indent="-292100" lvl="0" marL="457200" rtl="0" algn="l">
              <a:lnSpc>
                <a:spcPct val="150000"/>
              </a:lnSpc>
              <a:spcBef>
                <a:spcPts val="0"/>
              </a:spcBef>
              <a:spcAft>
                <a:spcPts val="0"/>
              </a:spcAft>
              <a:buClr>
                <a:schemeClr val="dk1"/>
              </a:buClr>
              <a:buSzPts val="1000"/>
              <a:buChar char="●"/>
            </a:pPr>
            <a:r>
              <a:rPr lang="en" sz="1000">
                <a:solidFill>
                  <a:schemeClr val="dk1"/>
                </a:solidFill>
              </a:rPr>
              <a:t>For areas where ground landing isn’t suitable</a:t>
            </a:r>
            <a:endParaRPr sz="1000">
              <a:solidFill>
                <a:schemeClr val="dk1"/>
              </a:solidFill>
            </a:endParaRPr>
          </a:p>
          <a:p>
            <a:pPr indent="-292100" lvl="0" marL="457200" rtl="0" algn="l">
              <a:lnSpc>
                <a:spcPct val="150000"/>
              </a:lnSpc>
              <a:spcBef>
                <a:spcPts val="1000"/>
              </a:spcBef>
              <a:spcAft>
                <a:spcPts val="0"/>
              </a:spcAft>
              <a:buClr>
                <a:schemeClr val="dk1"/>
              </a:buClr>
              <a:buSzPts val="1000"/>
              <a:buChar char="●"/>
            </a:pPr>
            <a:r>
              <a:rPr lang="en" sz="1000">
                <a:solidFill>
                  <a:schemeClr val="dk1"/>
                </a:solidFill>
              </a:rPr>
              <a:t>Clear area below the X10D and face it away from you</a:t>
            </a:r>
            <a:endParaRPr sz="1000">
              <a:solidFill>
                <a:schemeClr val="dk1"/>
              </a:solidFill>
            </a:endParaRPr>
          </a:p>
          <a:p>
            <a:pPr indent="-292100" lvl="0" marL="457200" rtl="0" algn="l">
              <a:lnSpc>
                <a:spcPct val="150000"/>
              </a:lnSpc>
              <a:spcBef>
                <a:spcPts val="1000"/>
              </a:spcBef>
              <a:spcAft>
                <a:spcPts val="0"/>
              </a:spcAft>
              <a:buClr>
                <a:schemeClr val="dk1"/>
              </a:buClr>
              <a:buSzPts val="1000"/>
              <a:buChar char="●"/>
            </a:pPr>
            <a:r>
              <a:rPr lang="en" sz="1000">
                <a:solidFill>
                  <a:schemeClr val="dk1"/>
                </a:solidFill>
              </a:rPr>
              <a:t>Ensure the wind is at your back</a:t>
            </a:r>
            <a:endParaRPr sz="1000">
              <a:solidFill>
                <a:schemeClr val="dk1"/>
              </a:solidFill>
            </a:endParaRPr>
          </a:p>
          <a:p>
            <a:pPr indent="-292100" lvl="0" marL="457200" rtl="0" algn="l">
              <a:lnSpc>
                <a:spcPct val="150000"/>
              </a:lnSpc>
              <a:spcBef>
                <a:spcPts val="1000"/>
              </a:spcBef>
              <a:spcAft>
                <a:spcPts val="0"/>
              </a:spcAft>
              <a:buClr>
                <a:schemeClr val="dk1"/>
              </a:buClr>
              <a:buSzPts val="1000"/>
              <a:buFont typeface="Montserrat"/>
              <a:buChar char="●"/>
            </a:pPr>
            <a:r>
              <a:rPr b="1" lang="en" sz="1000">
                <a:solidFill>
                  <a:schemeClr val="dk1"/>
                </a:solidFill>
                <a:latin typeface="Montserrat"/>
                <a:ea typeface="Montserrat"/>
                <a:cs typeface="Montserrat"/>
                <a:sym typeface="Montserrat"/>
              </a:rPr>
              <a:t>Command the X10D to land</a:t>
            </a:r>
            <a:endParaRPr b="1" sz="1000">
              <a:solidFill>
                <a:schemeClr val="dk1"/>
              </a:solidFill>
              <a:latin typeface="Montserrat"/>
              <a:ea typeface="Montserrat"/>
              <a:cs typeface="Montserrat"/>
              <a:sym typeface="Montserrat"/>
            </a:endParaRPr>
          </a:p>
          <a:p>
            <a:pPr indent="-292100" lvl="0" marL="457200" rtl="0" algn="l">
              <a:lnSpc>
                <a:spcPct val="150000"/>
              </a:lnSpc>
              <a:spcBef>
                <a:spcPts val="1000"/>
              </a:spcBef>
              <a:spcAft>
                <a:spcPts val="0"/>
              </a:spcAft>
              <a:buClr>
                <a:schemeClr val="dk1"/>
              </a:buClr>
              <a:buSzPts val="1000"/>
              <a:buChar char="●"/>
            </a:pPr>
            <a:r>
              <a:rPr lang="en" sz="1000">
                <a:solidFill>
                  <a:schemeClr val="dk1"/>
                </a:solidFill>
              </a:rPr>
              <a:t>Do not grab until OA is disabled (lights on the drone will turn yellow)</a:t>
            </a:r>
            <a:endParaRPr sz="1000">
              <a:solidFill>
                <a:schemeClr val="dk1"/>
              </a:solidFill>
            </a:endParaRPr>
          </a:p>
          <a:p>
            <a:pPr indent="-292100" lvl="0" marL="457200" rtl="0" algn="l">
              <a:lnSpc>
                <a:spcPct val="150000"/>
              </a:lnSpc>
              <a:spcBef>
                <a:spcPts val="1000"/>
              </a:spcBef>
              <a:spcAft>
                <a:spcPts val="1000"/>
              </a:spcAft>
              <a:buClr>
                <a:schemeClr val="dk1"/>
              </a:buClr>
              <a:buSzPts val="1000"/>
              <a:buChar char="●"/>
            </a:pPr>
            <a:r>
              <a:rPr lang="en" sz="1000">
                <a:solidFill>
                  <a:schemeClr val="dk1"/>
                </a:solidFill>
              </a:rPr>
              <a:t>Grab by the battery and hold still until motors shut off</a:t>
            </a:r>
            <a:endParaRPr sz="1000">
              <a:solidFill>
                <a:schemeClr val="dk1"/>
              </a:solidFill>
            </a:endParaRPr>
          </a:p>
        </p:txBody>
      </p:sp>
      <p:pic>
        <p:nvPicPr>
          <p:cNvPr id="1995" name="Google Shape;1995;p231"/>
          <p:cNvPicPr preferRelativeResize="0"/>
          <p:nvPr/>
        </p:nvPicPr>
        <p:blipFill>
          <a:blip r:embed="rId3">
            <a:alphaModFix/>
          </a:blip>
          <a:stretch>
            <a:fillRect/>
          </a:stretch>
        </p:blipFill>
        <p:spPr>
          <a:xfrm>
            <a:off x="5229150" y="1840350"/>
            <a:ext cx="3629100" cy="2041500"/>
          </a:xfrm>
          <a:prstGeom prst="roundRect">
            <a:avLst>
              <a:gd fmla="val 2551" name="adj"/>
            </a:avLst>
          </a:prstGeom>
          <a:noFill/>
          <a:ln>
            <a:noFill/>
          </a:ln>
        </p:spPr>
      </p:pic>
    </p:spTree>
  </p:cSld>
  <p:clrMapOvr>
    <a:masterClrMapping/>
  </p:clrMapOvr>
</p:sld>
</file>

<file path=ppt/slides/slide5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99" name="Shape 1999"/>
        <p:cNvGrpSpPr/>
        <p:nvPr/>
      </p:nvGrpSpPr>
      <p:grpSpPr>
        <a:xfrm>
          <a:off x="0" y="0"/>
          <a:ext cx="0" cy="0"/>
          <a:chOff x="0" y="0"/>
          <a:chExt cx="0" cy="0"/>
        </a:xfrm>
      </p:grpSpPr>
      <p:sp>
        <p:nvSpPr>
          <p:cNvPr id="2000" name="Google Shape;2000;p232"/>
          <p:cNvSpPr txBox="1"/>
          <p:nvPr>
            <p:ph idx="1" type="subTitle"/>
          </p:nvPr>
        </p:nvSpPr>
        <p:spPr>
          <a:xfrm>
            <a:off x="952300" y="210275"/>
            <a:ext cx="2903700" cy="123000"/>
          </a:xfrm>
          <a:prstGeom prst="rect">
            <a:avLst/>
          </a:prstGeom>
        </p:spPr>
        <p:txBody>
          <a:bodyPr anchorCtr="0" anchor="ctr" bIns="0" lIns="0" spcFirstLastPara="1" rIns="0" wrap="square" tIns="0">
            <a:normAutofit/>
          </a:bodyPr>
          <a:lstStyle/>
          <a:p>
            <a:pPr indent="0" lvl="0" marL="0" rtl="0" algn="l">
              <a:spcBef>
                <a:spcPts val="0"/>
              </a:spcBef>
              <a:spcAft>
                <a:spcPts val="0"/>
              </a:spcAft>
              <a:buClr>
                <a:schemeClr val="dk1"/>
              </a:buClr>
              <a:buSzPts val="1100"/>
              <a:buFont typeface="Arial"/>
              <a:buNone/>
            </a:pPr>
            <a:r>
              <a:rPr lang="en"/>
              <a:t>Flying Skydio X10D</a:t>
            </a:r>
            <a:endParaRPr/>
          </a:p>
        </p:txBody>
      </p:sp>
      <p:sp>
        <p:nvSpPr>
          <p:cNvPr id="2001" name="Google Shape;2001;p232"/>
          <p:cNvSpPr txBox="1"/>
          <p:nvPr>
            <p:ph type="title"/>
          </p:nvPr>
        </p:nvSpPr>
        <p:spPr>
          <a:xfrm>
            <a:off x="952200" y="1521550"/>
            <a:ext cx="6597600" cy="2113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Night</a:t>
            </a:r>
            <a:endParaRPr/>
          </a:p>
          <a:p>
            <a:pPr indent="0" lvl="0" marL="0" rtl="0" algn="l">
              <a:spcBef>
                <a:spcPts val="0"/>
              </a:spcBef>
              <a:spcAft>
                <a:spcPts val="0"/>
              </a:spcAft>
              <a:buNone/>
            </a:pPr>
            <a:r>
              <a:rPr lang="en"/>
              <a:t>Operations</a:t>
            </a:r>
            <a:endParaRPr/>
          </a:p>
        </p:txBody>
      </p:sp>
      <p:sp>
        <p:nvSpPr>
          <p:cNvPr id="2002" name="Google Shape;2002;p232"/>
          <p:cNvSpPr txBox="1"/>
          <p:nvPr>
            <p:ph idx="4294967295" type="subTitle"/>
          </p:nvPr>
        </p:nvSpPr>
        <p:spPr>
          <a:xfrm>
            <a:off x="881651" y="1051600"/>
            <a:ext cx="2464200" cy="432000"/>
          </a:xfrm>
          <a:prstGeom prst="rect">
            <a:avLst/>
          </a:prstGeom>
        </p:spPr>
        <p:txBody>
          <a:bodyPr anchorCtr="0" anchor="ctr" bIns="91425" lIns="91425" spcFirstLastPara="1" rIns="91425" wrap="square" tIns="91425">
            <a:noAutofit/>
          </a:bodyPr>
          <a:lstStyle/>
          <a:p>
            <a:pPr indent="0" lvl="0" marL="0" rtl="0" algn="l">
              <a:spcBef>
                <a:spcPts val="0"/>
              </a:spcBef>
              <a:spcAft>
                <a:spcPts val="1200"/>
              </a:spcAft>
              <a:buNone/>
            </a:pPr>
            <a:r>
              <a:rPr lang="en" sz="4800">
                <a:solidFill>
                  <a:schemeClr val="accent1"/>
                </a:solidFill>
                <a:latin typeface="Montserrat Thin"/>
                <a:ea typeface="Montserrat Thin"/>
                <a:cs typeface="Montserrat Thin"/>
                <a:sym typeface="Montserrat Thin"/>
              </a:rPr>
              <a:t>06</a:t>
            </a:r>
            <a:endParaRPr sz="4800">
              <a:solidFill>
                <a:schemeClr val="accent1"/>
              </a:solidFill>
              <a:latin typeface="Montserrat Thin"/>
              <a:ea typeface="Montserrat Thin"/>
              <a:cs typeface="Montserrat Thin"/>
              <a:sym typeface="Montserrat Thin"/>
            </a:endParaRPr>
          </a:p>
        </p:txBody>
      </p:sp>
    </p:spTree>
  </p:cSld>
  <p:clrMapOvr>
    <a:masterClrMapping/>
  </p:clrMapOvr>
</p:sld>
</file>

<file path=ppt/slides/slide5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06" name="Shape 2006"/>
        <p:cNvGrpSpPr/>
        <p:nvPr/>
      </p:nvGrpSpPr>
      <p:grpSpPr>
        <a:xfrm>
          <a:off x="0" y="0"/>
          <a:ext cx="0" cy="0"/>
          <a:chOff x="0" y="0"/>
          <a:chExt cx="0" cy="0"/>
        </a:xfrm>
      </p:grpSpPr>
      <p:sp>
        <p:nvSpPr>
          <p:cNvPr id="2007" name="Google Shape;2007;p233"/>
          <p:cNvSpPr txBox="1"/>
          <p:nvPr>
            <p:ph type="ctrTitle"/>
          </p:nvPr>
        </p:nvSpPr>
        <p:spPr>
          <a:xfrm>
            <a:off x="952300" y="923200"/>
            <a:ext cx="7239300" cy="916800"/>
          </a:xfrm>
          <a:prstGeom prst="rect">
            <a:avLst/>
          </a:prstGeom>
        </p:spPr>
        <p:txBody>
          <a:bodyPr anchorCtr="0" anchor="t" bIns="91425" lIns="0" spcFirstLastPara="1" rIns="91425" wrap="square" tIns="91425">
            <a:noAutofit/>
          </a:bodyPr>
          <a:lstStyle/>
          <a:p>
            <a:pPr indent="0" lvl="0" marL="0" rtl="0" algn="l">
              <a:spcBef>
                <a:spcPts val="0"/>
              </a:spcBef>
              <a:spcAft>
                <a:spcPts val="0"/>
              </a:spcAft>
              <a:buNone/>
            </a:pPr>
            <a:r>
              <a:rPr lang="en"/>
              <a:t>Night Operations |</a:t>
            </a:r>
            <a:r>
              <a:rPr b="0" lang="en"/>
              <a:t> Notification</a:t>
            </a:r>
            <a:endParaRPr b="0"/>
          </a:p>
        </p:txBody>
      </p:sp>
      <p:sp>
        <p:nvSpPr>
          <p:cNvPr id="2008" name="Google Shape;2008;p233"/>
          <p:cNvSpPr txBox="1"/>
          <p:nvPr>
            <p:ph idx="1" type="body"/>
          </p:nvPr>
        </p:nvSpPr>
        <p:spPr>
          <a:xfrm>
            <a:off x="950975" y="1837950"/>
            <a:ext cx="4059000" cy="1925700"/>
          </a:xfrm>
          <a:prstGeom prst="rect">
            <a:avLst/>
          </a:prstGeom>
        </p:spPr>
        <p:txBody>
          <a:bodyPr anchorCtr="0" anchor="t" bIns="91425" lIns="91425" spcFirstLastPara="1" rIns="91425" wrap="square" tIns="91425">
            <a:noAutofit/>
          </a:bodyPr>
          <a:lstStyle/>
          <a:p>
            <a:pPr indent="-292100" lvl="0" marL="457200" rtl="0" algn="l">
              <a:lnSpc>
                <a:spcPct val="150000"/>
              </a:lnSpc>
              <a:spcBef>
                <a:spcPts val="0"/>
              </a:spcBef>
              <a:spcAft>
                <a:spcPts val="0"/>
              </a:spcAft>
              <a:buClr>
                <a:schemeClr val="dk1"/>
              </a:buClr>
              <a:buSzPts val="1000"/>
              <a:buChar char="●"/>
            </a:pPr>
            <a:r>
              <a:rPr lang="en" sz="1000">
                <a:solidFill>
                  <a:schemeClr val="dk1"/>
                </a:solidFill>
              </a:rPr>
              <a:t>Notification is generated when insufficient lighting is detected  </a:t>
            </a:r>
            <a:endParaRPr sz="1000">
              <a:solidFill>
                <a:schemeClr val="dk1"/>
              </a:solidFill>
            </a:endParaRPr>
          </a:p>
          <a:p>
            <a:pPr indent="-292100" lvl="0" marL="457200" rtl="0" algn="l">
              <a:lnSpc>
                <a:spcPct val="150000"/>
              </a:lnSpc>
              <a:spcBef>
                <a:spcPts val="1000"/>
              </a:spcBef>
              <a:spcAft>
                <a:spcPts val="0"/>
              </a:spcAft>
              <a:buClr>
                <a:schemeClr val="dk1"/>
              </a:buClr>
              <a:buSzPts val="1000"/>
              <a:buChar char="●"/>
            </a:pPr>
            <a:r>
              <a:rPr lang="en" sz="1000">
                <a:solidFill>
                  <a:schemeClr val="dk1"/>
                </a:solidFill>
              </a:rPr>
              <a:t>Must switch to Low Light Mode</a:t>
            </a:r>
            <a:endParaRPr sz="1000">
              <a:solidFill>
                <a:schemeClr val="dk1"/>
              </a:solidFill>
            </a:endParaRPr>
          </a:p>
          <a:p>
            <a:pPr indent="-292100" lvl="0" marL="457200" rtl="0" algn="l">
              <a:lnSpc>
                <a:spcPct val="150000"/>
              </a:lnSpc>
              <a:spcBef>
                <a:spcPts val="1000"/>
              </a:spcBef>
              <a:spcAft>
                <a:spcPts val="0"/>
              </a:spcAft>
              <a:buClr>
                <a:schemeClr val="dk1"/>
              </a:buClr>
              <a:buSzPts val="1000"/>
              <a:buChar char="●"/>
            </a:pPr>
            <a:r>
              <a:rPr lang="en" sz="1000">
                <a:solidFill>
                  <a:schemeClr val="dk1"/>
                </a:solidFill>
              </a:rPr>
              <a:t>Can on ground or in air</a:t>
            </a:r>
            <a:endParaRPr sz="1000">
              <a:solidFill>
                <a:schemeClr val="dk1"/>
              </a:solidFill>
            </a:endParaRPr>
          </a:p>
          <a:p>
            <a:pPr indent="-292100" lvl="0" marL="457200" rtl="0" algn="l">
              <a:lnSpc>
                <a:spcPct val="150000"/>
              </a:lnSpc>
              <a:spcBef>
                <a:spcPts val="1000"/>
              </a:spcBef>
              <a:spcAft>
                <a:spcPts val="0"/>
              </a:spcAft>
              <a:buClr>
                <a:schemeClr val="dk1"/>
              </a:buClr>
              <a:buSzPts val="1000"/>
              <a:buChar char="●"/>
            </a:pPr>
            <a:r>
              <a:rPr lang="en" sz="1000">
                <a:solidFill>
                  <a:schemeClr val="dk1"/>
                </a:solidFill>
              </a:rPr>
              <a:t>Option to auto enable NightSense in Low Light</a:t>
            </a:r>
            <a:endParaRPr sz="1000">
              <a:solidFill>
                <a:schemeClr val="dk1"/>
              </a:solidFill>
            </a:endParaRPr>
          </a:p>
          <a:p>
            <a:pPr indent="-292100" lvl="0" marL="457200" rtl="0" algn="l">
              <a:lnSpc>
                <a:spcPct val="150000"/>
              </a:lnSpc>
              <a:spcBef>
                <a:spcPts val="1000"/>
              </a:spcBef>
              <a:spcAft>
                <a:spcPts val="1000"/>
              </a:spcAft>
              <a:buClr>
                <a:schemeClr val="dk1"/>
              </a:buClr>
              <a:buSzPts val="1000"/>
              <a:buChar char="●"/>
            </a:pPr>
            <a:r>
              <a:rPr lang="en" sz="1000">
                <a:solidFill>
                  <a:schemeClr val="dk1"/>
                </a:solidFill>
              </a:rPr>
              <a:t>Do not artificially illuminate launch area </a:t>
            </a:r>
            <a:endParaRPr sz="1000">
              <a:solidFill>
                <a:schemeClr val="dk1"/>
              </a:solidFill>
            </a:endParaRPr>
          </a:p>
        </p:txBody>
      </p:sp>
      <p:pic>
        <p:nvPicPr>
          <p:cNvPr id="2009" name="Google Shape;2009;p233"/>
          <p:cNvPicPr preferRelativeResize="0"/>
          <p:nvPr/>
        </p:nvPicPr>
        <p:blipFill rotWithShape="1">
          <a:blip r:embed="rId3">
            <a:alphaModFix/>
          </a:blip>
          <a:srcRect b="58481" l="10326" r="58601" t="15403"/>
          <a:stretch/>
        </p:blipFill>
        <p:spPr>
          <a:xfrm>
            <a:off x="5353275" y="1837950"/>
            <a:ext cx="2361300" cy="976200"/>
          </a:xfrm>
          <a:prstGeom prst="roundRect">
            <a:avLst>
              <a:gd fmla="val 6030" name="adj"/>
            </a:avLst>
          </a:prstGeom>
          <a:noFill/>
          <a:ln>
            <a:noFill/>
          </a:ln>
        </p:spPr>
      </p:pic>
      <p:pic>
        <p:nvPicPr>
          <p:cNvPr id="2010" name="Google Shape;2010;p233"/>
          <p:cNvPicPr preferRelativeResize="0"/>
          <p:nvPr/>
        </p:nvPicPr>
        <p:blipFill rotWithShape="1">
          <a:blip r:embed="rId4">
            <a:alphaModFix/>
          </a:blip>
          <a:srcRect b="55653" l="10208" r="59266" t="17075"/>
          <a:stretch/>
        </p:blipFill>
        <p:spPr>
          <a:xfrm>
            <a:off x="5353275" y="3008650"/>
            <a:ext cx="2372100" cy="976200"/>
          </a:xfrm>
          <a:prstGeom prst="roundRect">
            <a:avLst>
              <a:gd fmla="val 7221" name="adj"/>
            </a:avLst>
          </a:prstGeom>
          <a:noFill/>
          <a:ln>
            <a:noFill/>
          </a:ln>
        </p:spPr>
      </p:pic>
      <p:sp>
        <p:nvSpPr>
          <p:cNvPr id="2011" name="Google Shape;2011;p233"/>
          <p:cNvSpPr txBox="1"/>
          <p:nvPr>
            <p:ph idx="3" type="subTitle"/>
          </p:nvPr>
        </p:nvSpPr>
        <p:spPr>
          <a:xfrm>
            <a:off x="952300" y="210275"/>
            <a:ext cx="2903700" cy="123000"/>
          </a:xfrm>
          <a:prstGeom prst="rect">
            <a:avLst/>
          </a:prstGeom>
        </p:spPr>
        <p:txBody>
          <a:bodyPr anchorCtr="0" anchor="ctr" bIns="0" lIns="0" spcFirstLastPara="1" rIns="0" wrap="square" tIns="0">
            <a:noAutofit/>
          </a:bodyPr>
          <a:lstStyle/>
          <a:p>
            <a:pPr indent="0" lvl="0" marL="0" rtl="0" algn="l">
              <a:spcBef>
                <a:spcPts val="0"/>
              </a:spcBef>
              <a:spcAft>
                <a:spcPts val="0"/>
              </a:spcAft>
              <a:buNone/>
            </a:pPr>
            <a:r>
              <a:rPr lang="en"/>
              <a:t>Flying Skydio X10D</a:t>
            </a:r>
            <a:endParaRPr/>
          </a:p>
        </p:txBody>
      </p:sp>
    </p:spTree>
  </p:cSld>
  <p:clrMapOvr>
    <a:masterClrMapping/>
  </p:clrMapOvr>
</p:sld>
</file>

<file path=ppt/slides/slide5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15" name="Shape 2015"/>
        <p:cNvGrpSpPr/>
        <p:nvPr/>
      </p:nvGrpSpPr>
      <p:grpSpPr>
        <a:xfrm>
          <a:off x="0" y="0"/>
          <a:ext cx="0" cy="0"/>
          <a:chOff x="0" y="0"/>
          <a:chExt cx="0" cy="0"/>
        </a:xfrm>
      </p:grpSpPr>
      <p:sp>
        <p:nvSpPr>
          <p:cNvPr id="2016" name="Google Shape;2016;p234"/>
          <p:cNvSpPr txBox="1"/>
          <p:nvPr>
            <p:ph type="ctrTitle"/>
          </p:nvPr>
        </p:nvSpPr>
        <p:spPr>
          <a:xfrm>
            <a:off x="952300" y="923200"/>
            <a:ext cx="7511400" cy="916800"/>
          </a:xfrm>
          <a:prstGeom prst="rect">
            <a:avLst/>
          </a:prstGeom>
        </p:spPr>
        <p:txBody>
          <a:bodyPr anchorCtr="0" anchor="t" bIns="91425" lIns="0" spcFirstLastPara="1" rIns="91425" wrap="square" tIns="91425">
            <a:noAutofit/>
          </a:bodyPr>
          <a:lstStyle/>
          <a:p>
            <a:pPr indent="0" lvl="0" marL="0" rtl="0" algn="l">
              <a:spcBef>
                <a:spcPts val="0"/>
              </a:spcBef>
              <a:spcAft>
                <a:spcPts val="0"/>
              </a:spcAft>
              <a:buNone/>
            </a:pPr>
            <a:r>
              <a:rPr lang="en"/>
              <a:t>Night Operations | </a:t>
            </a:r>
            <a:r>
              <a:rPr b="0" lang="en"/>
              <a:t>No NightSense</a:t>
            </a:r>
            <a:endParaRPr b="0"/>
          </a:p>
        </p:txBody>
      </p:sp>
      <p:sp>
        <p:nvSpPr>
          <p:cNvPr id="2017" name="Google Shape;2017;p234"/>
          <p:cNvSpPr txBox="1"/>
          <p:nvPr>
            <p:ph idx="1" type="body"/>
          </p:nvPr>
        </p:nvSpPr>
        <p:spPr>
          <a:xfrm>
            <a:off x="950976" y="1837944"/>
            <a:ext cx="3851100" cy="1730400"/>
          </a:xfrm>
          <a:prstGeom prst="rect">
            <a:avLst/>
          </a:prstGeom>
        </p:spPr>
        <p:txBody>
          <a:bodyPr anchorCtr="0" anchor="t" bIns="91425" lIns="91425" spcFirstLastPara="1" rIns="91425" wrap="square" tIns="91425">
            <a:noAutofit/>
          </a:bodyPr>
          <a:lstStyle/>
          <a:p>
            <a:pPr indent="-292100" lvl="0" marL="457200" rtl="0" algn="l">
              <a:lnSpc>
                <a:spcPct val="150000"/>
              </a:lnSpc>
              <a:spcBef>
                <a:spcPts val="0"/>
              </a:spcBef>
              <a:spcAft>
                <a:spcPts val="0"/>
              </a:spcAft>
              <a:buClr>
                <a:schemeClr val="dk1"/>
              </a:buClr>
              <a:buSzPts val="1000"/>
              <a:buChar char="●"/>
            </a:pPr>
            <a:r>
              <a:rPr lang="en" sz="1000">
                <a:solidFill>
                  <a:schemeClr val="dk1"/>
                </a:solidFill>
              </a:rPr>
              <a:t>Switch to Low Light Mode</a:t>
            </a:r>
            <a:endParaRPr sz="1000">
              <a:solidFill>
                <a:schemeClr val="dk1"/>
              </a:solidFill>
            </a:endParaRPr>
          </a:p>
          <a:p>
            <a:pPr indent="-292100" lvl="0" marL="457200" rtl="0" algn="l">
              <a:lnSpc>
                <a:spcPct val="150000"/>
              </a:lnSpc>
              <a:spcBef>
                <a:spcPts val="1000"/>
              </a:spcBef>
              <a:spcAft>
                <a:spcPts val="0"/>
              </a:spcAft>
              <a:buClr>
                <a:schemeClr val="dk1"/>
              </a:buClr>
              <a:buSzPts val="1000"/>
              <a:buChar char="●"/>
            </a:pPr>
            <a:r>
              <a:rPr lang="en" sz="1000">
                <a:solidFill>
                  <a:schemeClr val="dk1"/>
                </a:solidFill>
              </a:rPr>
              <a:t>OA is disabled automatically</a:t>
            </a:r>
            <a:endParaRPr sz="1000">
              <a:solidFill>
                <a:schemeClr val="dk1"/>
              </a:solidFill>
            </a:endParaRPr>
          </a:p>
          <a:p>
            <a:pPr indent="-292100" lvl="0" marL="457200" rtl="0" algn="l">
              <a:lnSpc>
                <a:spcPct val="150000"/>
              </a:lnSpc>
              <a:spcBef>
                <a:spcPts val="1000"/>
              </a:spcBef>
              <a:spcAft>
                <a:spcPts val="0"/>
              </a:spcAft>
              <a:buClr>
                <a:schemeClr val="dk1"/>
              </a:buClr>
              <a:buSzPts val="1000"/>
              <a:buChar char="●"/>
            </a:pPr>
            <a:r>
              <a:rPr lang="en" sz="1000">
                <a:solidFill>
                  <a:schemeClr val="dk1"/>
                </a:solidFill>
              </a:rPr>
              <a:t>No VIO</a:t>
            </a:r>
            <a:endParaRPr sz="1000">
              <a:solidFill>
                <a:schemeClr val="dk1"/>
              </a:solidFill>
            </a:endParaRPr>
          </a:p>
          <a:p>
            <a:pPr indent="-292100" lvl="0" marL="457200" rtl="0" algn="l">
              <a:lnSpc>
                <a:spcPct val="150000"/>
              </a:lnSpc>
              <a:spcBef>
                <a:spcPts val="1000"/>
              </a:spcBef>
              <a:spcAft>
                <a:spcPts val="1000"/>
              </a:spcAft>
              <a:buClr>
                <a:schemeClr val="dk1"/>
              </a:buClr>
              <a:buSzPts val="1000"/>
              <a:buChar char="●"/>
            </a:pPr>
            <a:r>
              <a:rPr lang="en" sz="1000">
                <a:solidFill>
                  <a:schemeClr val="dk1"/>
                </a:solidFill>
              </a:rPr>
              <a:t>Maintain separation from obstacles</a:t>
            </a:r>
            <a:endParaRPr sz="1000">
              <a:solidFill>
                <a:schemeClr val="dk1"/>
              </a:solidFill>
            </a:endParaRPr>
          </a:p>
        </p:txBody>
      </p:sp>
      <p:pic>
        <p:nvPicPr>
          <p:cNvPr id="2018" name="Google Shape;2018;p234"/>
          <p:cNvPicPr preferRelativeResize="0"/>
          <p:nvPr/>
        </p:nvPicPr>
        <p:blipFill>
          <a:blip r:embed="rId3">
            <a:alphaModFix/>
          </a:blip>
          <a:stretch>
            <a:fillRect/>
          </a:stretch>
        </p:blipFill>
        <p:spPr>
          <a:xfrm>
            <a:off x="5009025" y="1837944"/>
            <a:ext cx="3736900" cy="2006550"/>
          </a:xfrm>
          <a:prstGeom prst="rect">
            <a:avLst/>
          </a:prstGeom>
          <a:noFill/>
          <a:ln>
            <a:noFill/>
          </a:ln>
        </p:spPr>
      </p:pic>
      <p:sp>
        <p:nvSpPr>
          <p:cNvPr id="2019" name="Google Shape;2019;p234"/>
          <p:cNvSpPr txBox="1"/>
          <p:nvPr>
            <p:ph idx="3" type="subTitle"/>
          </p:nvPr>
        </p:nvSpPr>
        <p:spPr>
          <a:xfrm>
            <a:off x="952300" y="210275"/>
            <a:ext cx="2903700" cy="123000"/>
          </a:xfrm>
          <a:prstGeom prst="rect">
            <a:avLst/>
          </a:prstGeom>
        </p:spPr>
        <p:txBody>
          <a:bodyPr anchorCtr="0" anchor="ctr" bIns="0" lIns="0" spcFirstLastPara="1" rIns="0" wrap="square" tIns="0">
            <a:noAutofit/>
          </a:bodyPr>
          <a:lstStyle/>
          <a:p>
            <a:pPr indent="0" lvl="0" marL="0" rtl="0" algn="l">
              <a:spcBef>
                <a:spcPts val="0"/>
              </a:spcBef>
              <a:spcAft>
                <a:spcPts val="0"/>
              </a:spcAft>
              <a:buNone/>
            </a:pPr>
            <a:r>
              <a:rPr lang="en"/>
              <a:t>Flying Skydio X10D</a:t>
            </a:r>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69" name="Shape 1469"/>
        <p:cNvGrpSpPr/>
        <p:nvPr/>
      </p:nvGrpSpPr>
      <p:grpSpPr>
        <a:xfrm>
          <a:off x="0" y="0"/>
          <a:ext cx="0" cy="0"/>
          <a:chOff x="0" y="0"/>
          <a:chExt cx="0" cy="0"/>
        </a:xfrm>
      </p:grpSpPr>
      <p:sp>
        <p:nvSpPr>
          <p:cNvPr id="1470" name="Google Shape;1470;p181"/>
          <p:cNvSpPr txBox="1"/>
          <p:nvPr>
            <p:ph type="ctrTitle"/>
          </p:nvPr>
        </p:nvSpPr>
        <p:spPr>
          <a:xfrm>
            <a:off x="950976" y="923544"/>
            <a:ext cx="7406400" cy="916800"/>
          </a:xfrm>
          <a:prstGeom prst="rect">
            <a:avLst/>
          </a:prstGeom>
        </p:spPr>
        <p:txBody>
          <a:bodyPr anchorCtr="0" anchor="t" bIns="45725" lIns="0" spcFirstLastPara="1" rIns="45725" wrap="square" tIns="91425">
            <a:noAutofit/>
          </a:bodyPr>
          <a:lstStyle/>
          <a:p>
            <a:pPr indent="0" lvl="0" marL="0" rtl="0" algn="l">
              <a:spcBef>
                <a:spcPts val="0"/>
              </a:spcBef>
              <a:spcAft>
                <a:spcPts val="0"/>
              </a:spcAft>
              <a:buNone/>
            </a:pPr>
            <a:r>
              <a:rPr lang="en"/>
              <a:t>Global Settings | </a:t>
            </a:r>
            <a:r>
              <a:rPr b="0" lang="en"/>
              <a:t>Flight Controls</a:t>
            </a:r>
            <a:endParaRPr b="0"/>
          </a:p>
        </p:txBody>
      </p:sp>
      <p:sp>
        <p:nvSpPr>
          <p:cNvPr id="1471" name="Google Shape;1471;p181"/>
          <p:cNvSpPr txBox="1"/>
          <p:nvPr>
            <p:ph idx="1" type="subTitle"/>
          </p:nvPr>
        </p:nvSpPr>
        <p:spPr>
          <a:xfrm>
            <a:off x="952300" y="210275"/>
            <a:ext cx="2903700" cy="123000"/>
          </a:xfrm>
          <a:prstGeom prst="rect">
            <a:avLst/>
          </a:prstGeom>
        </p:spPr>
        <p:txBody>
          <a:bodyPr anchorCtr="0" anchor="ctr" bIns="0" lIns="0" spcFirstLastPara="1" rIns="0" wrap="square" tIns="0">
            <a:noAutofit/>
          </a:bodyPr>
          <a:lstStyle/>
          <a:p>
            <a:pPr indent="0" lvl="0" marL="0" rtl="0" algn="l">
              <a:spcBef>
                <a:spcPts val="0"/>
              </a:spcBef>
              <a:spcAft>
                <a:spcPts val="0"/>
              </a:spcAft>
              <a:buNone/>
            </a:pPr>
            <a:r>
              <a:rPr lang="en"/>
              <a:t>Flying Skydio X10D</a:t>
            </a:r>
            <a:endParaRPr/>
          </a:p>
        </p:txBody>
      </p:sp>
      <p:sp>
        <p:nvSpPr>
          <p:cNvPr id="1472" name="Google Shape;1472;p181"/>
          <p:cNvSpPr txBox="1"/>
          <p:nvPr>
            <p:ph idx="2" type="body"/>
          </p:nvPr>
        </p:nvSpPr>
        <p:spPr>
          <a:xfrm>
            <a:off x="950975" y="1837950"/>
            <a:ext cx="4278300" cy="1925700"/>
          </a:xfrm>
          <a:prstGeom prst="rect">
            <a:avLst/>
          </a:prstGeom>
        </p:spPr>
        <p:txBody>
          <a:bodyPr anchorCtr="0" anchor="t" bIns="91425" lIns="91425" spcFirstLastPara="1" rIns="91425" wrap="square" tIns="91425">
            <a:noAutofit/>
          </a:bodyPr>
          <a:lstStyle/>
          <a:p>
            <a:pPr indent="-292100" lvl="0" marL="457200" rtl="0" algn="l">
              <a:lnSpc>
                <a:spcPct val="150000"/>
              </a:lnSpc>
              <a:spcBef>
                <a:spcPts val="0"/>
              </a:spcBef>
              <a:spcAft>
                <a:spcPts val="0"/>
              </a:spcAft>
              <a:buClr>
                <a:schemeClr val="dk1"/>
              </a:buClr>
              <a:buSzPts val="1000"/>
              <a:buChar char="●"/>
            </a:pPr>
            <a:r>
              <a:rPr b="1" lang="en" sz="1000">
                <a:solidFill>
                  <a:schemeClr val="dk1"/>
                </a:solidFill>
                <a:latin typeface="Montserrat"/>
                <a:ea typeface="Montserrat"/>
                <a:cs typeface="Montserrat"/>
                <a:sym typeface="Montserrat"/>
              </a:rPr>
              <a:t>Sensitivity |</a:t>
            </a:r>
            <a:r>
              <a:rPr lang="en" sz="1000">
                <a:solidFill>
                  <a:schemeClr val="dk1"/>
                </a:solidFill>
              </a:rPr>
              <a:t> Aircraft Speed</a:t>
            </a:r>
            <a:endParaRPr sz="1000">
              <a:solidFill>
                <a:schemeClr val="dk1"/>
              </a:solidFill>
            </a:endParaRPr>
          </a:p>
          <a:p>
            <a:pPr indent="-292100" lvl="0" marL="457200" rtl="0" algn="l">
              <a:lnSpc>
                <a:spcPct val="150000"/>
              </a:lnSpc>
              <a:spcBef>
                <a:spcPts val="1000"/>
              </a:spcBef>
              <a:spcAft>
                <a:spcPts val="0"/>
              </a:spcAft>
              <a:buClr>
                <a:schemeClr val="dk1"/>
              </a:buClr>
              <a:buSzPts val="1000"/>
              <a:buChar char="●"/>
            </a:pPr>
            <a:r>
              <a:rPr b="1" lang="en" sz="1000">
                <a:solidFill>
                  <a:schemeClr val="dk1"/>
                </a:solidFill>
                <a:latin typeface="Montserrat"/>
                <a:ea typeface="Montserrat"/>
                <a:cs typeface="Montserrat"/>
                <a:sym typeface="Montserrat"/>
              </a:rPr>
              <a:t>Controls |</a:t>
            </a:r>
            <a:r>
              <a:rPr lang="en" sz="1000">
                <a:solidFill>
                  <a:schemeClr val="dk1"/>
                </a:solidFill>
              </a:rPr>
              <a:t> Joystick and button behavior</a:t>
            </a:r>
            <a:endParaRPr sz="1000">
              <a:solidFill>
                <a:schemeClr val="dk1"/>
              </a:solidFill>
            </a:endParaRPr>
          </a:p>
          <a:p>
            <a:pPr indent="-292100" lvl="0" marL="457200" rtl="0" algn="l">
              <a:lnSpc>
                <a:spcPct val="150000"/>
              </a:lnSpc>
              <a:spcBef>
                <a:spcPts val="1000"/>
              </a:spcBef>
              <a:spcAft>
                <a:spcPts val="0"/>
              </a:spcAft>
              <a:buClr>
                <a:schemeClr val="dk1"/>
              </a:buClr>
              <a:buSzPts val="1000"/>
              <a:buChar char="●"/>
            </a:pPr>
            <a:r>
              <a:rPr b="1" lang="en" sz="1000">
                <a:solidFill>
                  <a:schemeClr val="dk1"/>
                </a:solidFill>
                <a:latin typeface="Montserrat"/>
                <a:ea typeface="Montserrat"/>
                <a:cs typeface="Montserrat"/>
                <a:sym typeface="Montserrat"/>
              </a:rPr>
              <a:t>Limits |</a:t>
            </a:r>
            <a:r>
              <a:rPr lang="en" sz="1000">
                <a:solidFill>
                  <a:schemeClr val="dk1"/>
                </a:solidFill>
              </a:rPr>
              <a:t> Impose altitude limits for added safety</a:t>
            </a:r>
            <a:endParaRPr sz="1000">
              <a:solidFill>
                <a:schemeClr val="dk1"/>
              </a:solidFill>
            </a:endParaRPr>
          </a:p>
          <a:p>
            <a:pPr indent="-292100" lvl="0" marL="457200" rtl="0" algn="l">
              <a:lnSpc>
                <a:spcPct val="150000"/>
              </a:lnSpc>
              <a:spcBef>
                <a:spcPts val="1000"/>
              </a:spcBef>
              <a:spcAft>
                <a:spcPts val="0"/>
              </a:spcAft>
              <a:buClr>
                <a:schemeClr val="dk1"/>
              </a:buClr>
              <a:buSzPts val="1000"/>
              <a:buChar char="●"/>
            </a:pPr>
            <a:r>
              <a:rPr b="1" lang="en" sz="1000">
                <a:solidFill>
                  <a:schemeClr val="dk1"/>
                </a:solidFill>
                <a:latin typeface="Montserrat"/>
                <a:ea typeface="Montserrat"/>
                <a:cs typeface="Montserrat"/>
                <a:sym typeface="Montserrat"/>
              </a:rPr>
              <a:t>Launch |</a:t>
            </a:r>
            <a:r>
              <a:rPr lang="en" sz="1000">
                <a:solidFill>
                  <a:schemeClr val="dk1"/>
                </a:solidFill>
              </a:rPr>
              <a:t> Enable low launch (not pictured)</a:t>
            </a:r>
            <a:endParaRPr sz="1000">
              <a:solidFill>
                <a:schemeClr val="dk1"/>
              </a:solidFill>
            </a:endParaRPr>
          </a:p>
          <a:p>
            <a:pPr indent="-292100" lvl="0" marL="457200" rtl="0" algn="l">
              <a:lnSpc>
                <a:spcPct val="150000"/>
              </a:lnSpc>
              <a:spcBef>
                <a:spcPts val="1000"/>
              </a:spcBef>
              <a:spcAft>
                <a:spcPts val="1000"/>
              </a:spcAft>
              <a:buClr>
                <a:schemeClr val="dk1"/>
              </a:buClr>
              <a:buSzPts val="1000"/>
              <a:buChar char="●"/>
            </a:pPr>
            <a:r>
              <a:rPr b="1" lang="en" sz="1000">
                <a:solidFill>
                  <a:schemeClr val="dk1"/>
                </a:solidFill>
                <a:latin typeface="Montserrat"/>
                <a:ea typeface="Montserrat"/>
                <a:cs typeface="Montserrat"/>
                <a:sym typeface="Montserrat"/>
              </a:rPr>
              <a:t>Landing |</a:t>
            </a:r>
            <a:r>
              <a:rPr lang="en" sz="1000">
                <a:solidFill>
                  <a:schemeClr val="dk1"/>
                </a:solidFill>
              </a:rPr>
              <a:t> X10D lands after 5 seconds of no joystick input in Attitude mode</a:t>
            </a:r>
            <a:endParaRPr sz="1000">
              <a:solidFill>
                <a:schemeClr val="dk1"/>
              </a:solidFill>
            </a:endParaRPr>
          </a:p>
        </p:txBody>
      </p:sp>
      <p:pic>
        <p:nvPicPr>
          <p:cNvPr id="1473" name="Google Shape;1473;p181" title="CS_App3_media_UI_flight_controls_sensitivity_cropped.png"/>
          <p:cNvPicPr preferRelativeResize="0"/>
          <p:nvPr/>
        </p:nvPicPr>
        <p:blipFill>
          <a:blip r:embed="rId3">
            <a:alphaModFix/>
          </a:blip>
          <a:stretch>
            <a:fillRect/>
          </a:stretch>
        </p:blipFill>
        <p:spPr>
          <a:xfrm>
            <a:off x="5597202" y="1837950"/>
            <a:ext cx="1059000" cy="2287800"/>
          </a:xfrm>
          <a:prstGeom prst="roundRect">
            <a:avLst>
              <a:gd fmla="val 4979" name="adj"/>
            </a:avLst>
          </a:prstGeom>
          <a:noFill/>
          <a:ln>
            <a:noFill/>
          </a:ln>
        </p:spPr>
      </p:pic>
      <p:pic>
        <p:nvPicPr>
          <p:cNvPr id="1474" name="Google Shape;1474;p181"/>
          <p:cNvPicPr preferRelativeResize="0"/>
          <p:nvPr/>
        </p:nvPicPr>
        <p:blipFill>
          <a:blip r:embed="rId4">
            <a:alphaModFix/>
          </a:blip>
          <a:stretch>
            <a:fillRect/>
          </a:stretch>
        </p:blipFill>
        <p:spPr>
          <a:xfrm>
            <a:off x="6731550" y="1837951"/>
            <a:ext cx="865800" cy="3223200"/>
          </a:xfrm>
          <a:prstGeom prst="roundRect">
            <a:avLst>
              <a:gd fmla="val 8136" name="adj"/>
            </a:avLst>
          </a:prstGeom>
          <a:noFill/>
          <a:ln>
            <a:noFill/>
          </a:ln>
        </p:spPr>
      </p:pic>
      <p:pic>
        <p:nvPicPr>
          <p:cNvPr id="1475" name="Google Shape;1475;p181" title="CS_X10_media_UI_flight_controls_landing_cropped_rounded.png"/>
          <p:cNvPicPr preferRelativeResize="0"/>
          <p:nvPr/>
        </p:nvPicPr>
        <p:blipFill>
          <a:blip r:embed="rId5">
            <a:alphaModFix/>
          </a:blip>
          <a:stretch>
            <a:fillRect/>
          </a:stretch>
        </p:blipFill>
        <p:spPr>
          <a:xfrm>
            <a:off x="7672700" y="3234825"/>
            <a:ext cx="1084201" cy="1482343"/>
          </a:xfrm>
          <a:prstGeom prst="rect">
            <a:avLst/>
          </a:prstGeom>
          <a:noFill/>
          <a:ln>
            <a:noFill/>
          </a:ln>
        </p:spPr>
      </p:pic>
      <p:pic>
        <p:nvPicPr>
          <p:cNvPr id="1476" name="Google Shape;1476;p181"/>
          <p:cNvPicPr preferRelativeResize="0"/>
          <p:nvPr/>
        </p:nvPicPr>
        <p:blipFill rotWithShape="1">
          <a:blip r:embed="rId6">
            <a:alphaModFix/>
          </a:blip>
          <a:srcRect b="0" l="0" r="0" t="14973"/>
          <a:stretch/>
        </p:blipFill>
        <p:spPr>
          <a:xfrm>
            <a:off x="7670850" y="1840350"/>
            <a:ext cx="1084200" cy="1328100"/>
          </a:xfrm>
          <a:prstGeom prst="roundRect">
            <a:avLst>
              <a:gd fmla="val 9125" name="adj"/>
            </a:avLst>
          </a:prstGeom>
          <a:noFill/>
          <a:ln>
            <a:noFill/>
          </a:ln>
        </p:spPr>
      </p:pic>
      <p:pic>
        <p:nvPicPr>
          <p:cNvPr id="1477" name="Google Shape;1477;p181"/>
          <p:cNvPicPr preferRelativeResize="0"/>
          <p:nvPr/>
        </p:nvPicPr>
        <p:blipFill rotWithShape="1">
          <a:blip r:embed="rId6">
            <a:alphaModFix/>
          </a:blip>
          <a:srcRect b="84295" l="0" r="0" t="0"/>
          <a:stretch/>
        </p:blipFill>
        <p:spPr>
          <a:xfrm>
            <a:off x="7669013" y="1840350"/>
            <a:ext cx="1084200" cy="245400"/>
          </a:xfrm>
          <a:prstGeom prst="roundRect">
            <a:avLst>
              <a:gd fmla="val 29742" name="adj"/>
            </a:avLst>
          </a:prstGeom>
          <a:noFill/>
          <a:ln>
            <a:noFill/>
          </a:ln>
        </p:spPr>
      </p:pic>
    </p:spTree>
  </p:cSld>
  <p:clrMapOvr>
    <a:masterClrMapping/>
  </p:clrMapOvr>
</p:sld>
</file>

<file path=ppt/slides/slide6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23" name="Shape 2023"/>
        <p:cNvGrpSpPr/>
        <p:nvPr/>
      </p:nvGrpSpPr>
      <p:grpSpPr>
        <a:xfrm>
          <a:off x="0" y="0"/>
          <a:ext cx="0" cy="0"/>
          <a:chOff x="0" y="0"/>
          <a:chExt cx="0" cy="0"/>
        </a:xfrm>
      </p:grpSpPr>
      <p:sp>
        <p:nvSpPr>
          <p:cNvPr id="2024" name="Google Shape;2024;p235"/>
          <p:cNvSpPr txBox="1"/>
          <p:nvPr>
            <p:ph type="ctrTitle"/>
          </p:nvPr>
        </p:nvSpPr>
        <p:spPr>
          <a:xfrm>
            <a:off x="952300" y="923200"/>
            <a:ext cx="7511400" cy="916800"/>
          </a:xfrm>
          <a:prstGeom prst="rect">
            <a:avLst/>
          </a:prstGeom>
        </p:spPr>
        <p:txBody>
          <a:bodyPr anchorCtr="0" anchor="t" bIns="91425" lIns="0" spcFirstLastPara="1" rIns="91425" wrap="square" tIns="91425">
            <a:noAutofit/>
          </a:bodyPr>
          <a:lstStyle/>
          <a:p>
            <a:pPr indent="0" lvl="0" marL="0" rtl="0" algn="l">
              <a:spcBef>
                <a:spcPts val="0"/>
              </a:spcBef>
              <a:spcAft>
                <a:spcPts val="0"/>
              </a:spcAft>
              <a:buNone/>
            </a:pPr>
            <a:r>
              <a:rPr lang="en"/>
              <a:t>Night Operations | </a:t>
            </a:r>
            <a:r>
              <a:rPr b="0" lang="en"/>
              <a:t>With NightSense</a:t>
            </a:r>
            <a:endParaRPr b="0"/>
          </a:p>
        </p:txBody>
      </p:sp>
      <p:sp>
        <p:nvSpPr>
          <p:cNvPr id="2025" name="Google Shape;2025;p235"/>
          <p:cNvSpPr txBox="1"/>
          <p:nvPr>
            <p:ph idx="1" type="body"/>
          </p:nvPr>
        </p:nvSpPr>
        <p:spPr>
          <a:xfrm>
            <a:off x="950975" y="1837950"/>
            <a:ext cx="4203000" cy="2180700"/>
          </a:xfrm>
          <a:prstGeom prst="rect">
            <a:avLst/>
          </a:prstGeom>
        </p:spPr>
        <p:txBody>
          <a:bodyPr anchorCtr="0" anchor="t" bIns="91425" lIns="91425" spcFirstLastPara="1" rIns="91425" wrap="square" tIns="91425">
            <a:noAutofit/>
          </a:bodyPr>
          <a:lstStyle/>
          <a:p>
            <a:pPr indent="-292100" lvl="0" marL="457200" rtl="0" algn="l">
              <a:lnSpc>
                <a:spcPct val="150000"/>
              </a:lnSpc>
              <a:spcBef>
                <a:spcPts val="0"/>
              </a:spcBef>
              <a:spcAft>
                <a:spcPts val="0"/>
              </a:spcAft>
              <a:buClr>
                <a:schemeClr val="dk1"/>
              </a:buClr>
              <a:buSzPts val="1000"/>
              <a:buChar char="●"/>
            </a:pPr>
            <a:r>
              <a:rPr lang="en" sz="1000">
                <a:solidFill>
                  <a:schemeClr val="dk1"/>
                </a:solidFill>
              </a:rPr>
              <a:t>Switch to Low Light Mode</a:t>
            </a:r>
            <a:endParaRPr sz="1000">
              <a:solidFill>
                <a:schemeClr val="dk1"/>
              </a:solidFill>
            </a:endParaRPr>
          </a:p>
          <a:p>
            <a:pPr indent="-292100" lvl="0" marL="457200" rtl="0" algn="l">
              <a:lnSpc>
                <a:spcPct val="150000"/>
              </a:lnSpc>
              <a:spcBef>
                <a:spcPts val="1000"/>
              </a:spcBef>
              <a:spcAft>
                <a:spcPts val="0"/>
              </a:spcAft>
              <a:buClr>
                <a:schemeClr val="dk1"/>
              </a:buClr>
              <a:buSzPts val="1000"/>
              <a:buChar char="●"/>
            </a:pPr>
            <a:r>
              <a:rPr lang="en" sz="1000">
                <a:solidFill>
                  <a:schemeClr val="dk1"/>
                </a:solidFill>
              </a:rPr>
              <a:t>Can toggle on/off in flight</a:t>
            </a:r>
            <a:endParaRPr sz="1000">
              <a:solidFill>
                <a:schemeClr val="dk1"/>
              </a:solidFill>
            </a:endParaRPr>
          </a:p>
          <a:p>
            <a:pPr indent="-292100" lvl="0" marL="457200" rtl="0" algn="l">
              <a:lnSpc>
                <a:spcPct val="150000"/>
              </a:lnSpc>
              <a:spcBef>
                <a:spcPts val="1000"/>
              </a:spcBef>
              <a:spcAft>
                <a:spcPts val="0"/>
              </a:spcAft>
              <a:buClr>
                <a:schemeClr val="dk1"/>
              </a:buClr>
              <a:buSzPts val="1000"/>
              <a:buChar char="●"/>
            </a:pPr>
            <a:r>
              <a:rPr lang="en" sz="1000">
                <a:solidFill>
                  <a:schemeClr val="dk1"/>
                </a:solidFill>
              </a:rPr>
              <a:t>Aircraft max speed is reduced to 18 mph (29 km/h)</a:t>
            </a:r>
            <a:endParaRPr sz="1000">
              <a:solidFill>
                <a:schemeClr val="dk1"/>
              </a:solidFill>
            </a:endParaRPr>
          </a:p>
          <a:p>
            <a:pPr indent="-292100" lvl="0" marL="457200" rtl="0" algn="l">
              <a:lnSpc>
                <a:spcPct val="150000"/>
              </a:lnSpc>
              <a:spcBef>
                <a:spcPts val="1000"/>
              </a:spcBef>
              <a:spcAft>
                <a:spcPts val="0"/>
              </a:spcAft>
              <a:buClr>
                <a:schemeClr val="dk1"/>
              </a:buClr>
              <a:buSzPts val="1000"/>
              <a:buChar char="●"/>
            </a:pPr>
            <a:r>
              <a:rPr lang="en" sz="1000">
                <a:solidFill>
                  <a:schemeClr val="dk1"/>
                </a:solidFill>
              </a:rPr>
              <a:t>Recommended mission speed no greater than 9 mph (14 km/h)</a:t>
            </a:r>
            <a:endParaRPr sz="1000">
              <a:solidFill>
                <a:schemeClr val="dk1"/>
              </a:solidFill>
            </a:endParaRPr>
          </a:p>
          <a:p>
            <a:pPr indent="-292100" lvl="0" marL="457200" rtl="0" algn="l">
              <a:lnSpc>
                <a:spcPct val="150000"/>
              </a:lnSpc>
              <a:spcBef>
                <a:spcPts val="1000"/>
              </a:spcBef>
              <a:spcAft>
                <a:spcPts val="1000"/>
              </a:spcAft>
              <a:buClr>
                <a:schemeClr val="dk1"/>
              </a:buClr>
              <a:buSzPts val="1000"/>
              <a:buChar char="●"/>
            </a:pPr>
            <a:r>
              <a:rPr lang="en" sz="1000">
                <a:solidFill>
                  <a:schemeClr val="dk1"/>
                </a:solidFill>
              </a:rPr>
              <a:t>Descent speed 4.5 mph (7 km/h)</a:t>
            </a:r>
            <a:endParaRPr sz="1000">
              <a:solidFill>
                <a:schemeClr val="dk1"/>
              </a:solidFill>
            </a:endParaRPr>
          </a:p>
        </p:txBody>
      </p:sp>
      <p:pic>
        <p:nvPicPr>
          <p:cNvPr id="2026" name="Google Shape;2026;p235"/>
          <p:cNvPicPr preferRelativeResize="0"/>
          <p:nvPr/>
        </p:nvPicPr>
        <p:blipFill>
          <a:blip r:embed="rId3">
            <a:alphaModFix/>
          </a:blip>
          <a:stretch>
            <a:fillRect/>
          </a:stretch>
        </p:blipFill>
        <p:spPr>
          <a:xfrm>
            <a:off x="5365177" y="1837944"/>
            <a:ext cx="3267900" cy="1961100"/>
          </a:xfrm>
          <a:prstGeom prst="roundRect">
            <a:avLst>
              <a:gd fmla="val 2063" name="adj"/>
            </a:avLst>
          </a:prstGeom>
          <a:noFill/>
          <a:ln cap="flat" cmpd="sng" w="9525">
            <a:solidFill>
              <a:srgbClr val="CCCCCC"/>
            </a:solidFill>
            <a:prstDash val="solid"/>
            <a:round/>
            <a:headEnd len="sm" w="sm" type="none"/>
            <a:tailEnd len="sm" w="sm" type="none"/>
          </a:ln>
        </p:spPr>
      </p:pic>
      <p:sp>
        <p:nvSpPr>
          <p:cNvPr id="2027" name="Google Shape;2027;p235"/>
          <p:cNvSpPr txBox="1"/>
          <p:nvPr>
            <p:ph idx="3" type="subTitle"/>
          </p:nvPr>
        </p:nvSpPr>
        <p:spPr>
          <a:xfrm>
            <a:off x="952300" y="210275"/>
            <a:ext cx="2903700" cy="123000"/>
          </a:xfrm>
          <a:prstGeom prst="rect">
            <a:avLst/>
          </a:prstGeom>
        </p:spPr>
        <p:txBody>
          <a:bodyPr anchorCtr="0" anchor="ctr" bIns="0" lIns="0" spcFirstLastPara="1" rIns="0" wrap="square" tIns="0">
            <a:noAutofit/>
          </a:bodyPr>
          <a:lstStyle/>
          <a:p>
            <a:pPr indent="0" lvl="0" marL="0" rtl="0" algn="l">
              <a:spcBef>
                <a:spcPts val="0"/>
              </a:spcBef>
              <a:spcAft>
                <a:spcPts val="0"/>
              </a:spcAft>
              <a:buNone/>
            </a:pPr>
            <a:r>
              <a:rPr lang="en"/>
              <a:t>Flying Skydio X10D</a:t>
            </a:r>
            <a:endParaRPr/>
          </a:p>
        </p:txBody>
      </p:sp>
    </p:spTree>
  </p:cSld>
  <p:clrMapOvr>
    <a:masterClrMapping/>
  </p:clrMapOvr>
</p:sld>
</file>

<file path=ppt/slides/slide6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31" name="Shape 2031"/>
        <p:cNvGrpSpPr/>
        <p:nvPr/>
      </p:nvGrpSpPr>
      <p:grpSpPr>
        <a:xfrm>
          <a:off x="0" y="0"/>
          <a:ext cx="0" cy="0"/>
          <a:chOff x="0" y="0"/>
          <a:chExt cx="0" cy="0"/>
        </a:xfrm>
      </p:grpSpPr>
      <p:pic>
        <p:nvPicPr>
          <p:cNvPr id="2032" name="Google Shape;2032;p236"/>
          <p:cNvPicPr preferRelativeResize="0"/>
          <p:nvPr/>
        </p:nvPicPr>
        <p:blipFill>
          <a:blip r:embed="rId3">
            <a:alphaModFix/>
          </a:blip>
          <a:stretch>
            <a:fillRect/>
          </a:stretch>
        </p:blipFill>
        <p:spPr>
          <a:xfrm>
            <a:off x="6826350" y="1772500"/>
            <a:ext cx="1758000" cy="1462500"/>
          </a:xfrm>
          <a:prstGeom prst="roundRect">
            <a:avLst>
              <a:gd fmla="val 3419" name="adj"/>
            </a:avLst>
          </a:prstGeom>
          <a:noFill/>
          <a:ln>
            <a:noFill/>
          </a:ln>
        </p:spPr>
      </p:pic>
      <p:pic>
        <p:nvPicPr>
          <p:cNvPr id="2033" name="Google Shape;2033;p236"/>
          <p:cNvPicPr preferRelativeResize="0"/>
          <p:nvPr/>
        </p:nvPicPr>
        <p:blipFill>
          <a:blip r:embed="rId4">
            <a:alphaModFix/>
          </a:blip>
          <a:stretch>
            <a:fillRect/>
          </a:stretch>
        </p:blipFill>
        <p:spPr>
          <a:xfrm>
            <a:off x="2012297" y="1918210"/>
            <a:ext cx="1120200" cy="1309200"/>
          </a:xfrm>
          <a:prstGeom prst="roundRect">
            <a:avLst>
              <a:gd fmla="val 16667" name="adj"/>
            </a:avLst>
          </a:prstGeom>
          <a:noFill/>
          <a:ln>
            <a:noFill/>
          </a:ln>
        </p:spPr>
      </p:pic>
      <p:pic>
        <p:nvPicPr>
          <p:cNvPr id="2034" name="Google Shape;2034;p236"/>
          <p:cNvPicPr preferRelativeResize="0"/>
          <p:nvPr/>
        </p:nvPicPr>
        <p:blipFill>
          <a:blip r:embed="rId5">
            <a:alphaModFix/>
          </a:blip>
          <a:stretch>
            <a:fillRect/>
          </a:stretch>
        </p:blipFill>
        <p:spPr>
          <a:xfrm>
            <a:off x="712403" y="1918258"/>
            <a:ext cx="1120200" cy="1309500"/>
          </a:xfrm>
          <a:prstGeom prst="roundRect">
            <a:avLst>
              <a:gd fmla="val 16667" name="adj"/>
            </a:avLst>
          </a:prstGeom>
          <a:noFill/>
          <a:ln>
            <a:noFill/>
          </a:ln>
        </p:spPr>
      </p:pic>
      <p:sp>
        <p:nvSpPr>
          <p:cNvPr id="2035" name="Google Shape;2035;p236"/>
          <p:cNvSpPr txBox="1"/>
          <p:nvPr/>
        </p:nvSpPr>
        <p:spPr>
          <a:xfrm>
            <a:off x="712400" y="3499125"/>
            <a:ext cx="2369700" cy="446400"/>
          </a:xfrm>
          <a:prstGeom prst="rect">
            <a:avLst/>
          </a:prstGeom>
          <a:noFill/>
          <a:ln>
            <a:noFill/>
          </a:ln>
        </p:spPr>
        <p:txBody>
          <a:bodyPr anchorCtr="0" anchor="ctr" bIns="91425" lIns="0" spcFirstLastPara="1" rIns="91425" wrap="square" tIns="91425">
            <a:noAutofit/>
          </a:bodyPr>
          <a:lstStyle/>
          <a:p>
            <a:pPr indent="0" lvl="0" marL="0" rtl="0" algn="l">
              <a:lnSpc>
                <a:spcPct val="115000"/>
              </a:lnSpc>
              <a:spcBef>
                <a:spcPts val="0"/>
              </a:spcBef>
              <a:spcAft>
                <a:spcPts val="0"/>
              </a:spcAft>
              <a:buNone/>
            </a:pPr>
            <a:r>
              <a:rPr b="1" lang="en" sz="1000">
                <a:solidFill>
                  <a:schemeClr val="accent1"/>
                </a:solidFill>
                <a:latin typeface="Montserrat"/>
                <a:ea typeface="Montserrat"/>
                <a:cs typeface="Montserrat"/>
                <a:sym typeface="Montserrat"/>
              </a:rPr>
              <a:t>Rubber Gaskets</a:t>
            </a:r>
            <a:endParaRPr b="1" sz="1000">
              <a:solidFill>
                <a:schemeClr val="accent1"/>
              </a:solidFill>
              <a:latin typeface="Montserrat"/>
              <a:ea typeface="Montserrat"/>
              <a:cs typeface="Montserrat"/>
              <a:sym typeface="Montserrat"/>
            </a:endParaRPr>
          </a:p>
        </p:txBody>
      </p:sp>
      <p:sp>
        <p:nvSpPr>
          <p:cNvPr id="2036" name="Google Shape;2036;p236"/>
          <p:cNvSpPr txBox="1"/>
          <p:nvPr/>
        </p:nvSpPr>
        <p:spPr>
          <a:xfrm>
            <a:off x="712400" y="3841625"/>
            <a:ext cx="2685900" cy="737400"/>
          </a:xfrm>
          <a:prstGeom prst="rect">
            <a:avLst/>
          </a:prstGeom>
          <a:noFill/>
          <a:ln>
            <a:noFill/>
          </a:ln>
        </p:spPr>
        <p:txBody>
          <a:bodyPr anchorCtr="0" anchor="t" bIns="91425" lIns="0" spcFirstLastPara="1" rIns="91425" wrap="square" tIns="91425">
            <a:noAutofit/>
          </a:bodyPr>
          <a:lstStyle/>
          <a:p>
            <a:pPr indent="0" lvl="0" marL="0" rtl="0" algn="l">
              <a:lnSpc>
                <a:spcPct val="115000"/>
              </a:lnSpc>
              <a:spcBef>
                <a:spcPts val="0"/>
              </a:spcBef>
              <a:spcAft>
                <a:spcPts val="1600"/>
              </a:spcAft>
              <a:buNone/>
            </a:pPr>
            <a:r>
              <a:rPr lang="en" sz="1000">
                <a:solidFill>
                  <a:schemeClr val="dk1"/>
                </a:solidFill>
                <a:latin typeface="Montserrat Medium"/>
                <a:ea typeface="Montserrat Medium"/>
                <a:cs typeface="Montserrat Medium"/>
                <a:sym typeface="Montserrat Medium"/>
              </a:rPr>
              <a:t>Locate top and bottom rubber USB-C gaskets. Gently lift and rotate 180 degrees. Do not pull off gasket.</a:t>
            </a:r>
            <a:endParaRPr sz="1000">
              <a:solidFill>
                <a:schemeClr val="dk1"/>
              </a:solidFill>
              <a:latin typeface="Montserrat Medium"/>
              <a:ea typeface="Montserrat Medium"/>
              <a:cs typeface="Montserrat Medium"/>
              <a:sym typeface="Montserrat Medium"/>
            </a:endParaRPr>
          </a:p>
        </p:txBody>
      </p:sp>
      <p:sp>
        <p:nvSpPr>
          <p:cNvPr id="2037" name="Google Shape;2037;p236"/>
          <p:cNvSpPr txBox="1"/>
          <p:nvPr>
            <p:ph idx="4294967295" type="ctrTitle"/>
          </p:nvPr>
        </p:nvSpPr>
        <p:spPr>
          <a:xfrm>
            <a:off x="952350" y="923550"/>
            <a:ext cx="7239300" cy="916800"/>
          </a:xfrm>
          <a:prstGeom prst="rect">
            <a:avLst/>
          </a:prstGeom>
        </p:spPr>
        <p:txBody>
          <a:bodyPr anchorCtr="0" anchor="t" bIns="91425" lIns="0" spcFirstLastPara="1" rIns="91425" wrap="square" tIns="91425">
            <a:noAutofit/>
          </a:bodyPr>
          <a:lstStyle/>
          <a:p>
            <a:pPr indent="0" lvl="0" marL="0" rtl="0" algn="l">
              <a:spcBef>
                <a:spcPts val="0"/>
              </a:spcBef>
              <a:spcAft>
                <a:spcPts val="0"/>
              </a:spcAft>
              <a:buClr>
                <a:schemeClr val="dk1"/>
              </a:buClr>
              <a:buSzPts val="1100"/>
              <a:buFont typeface="Arial"/>
              <a:buNone/>
            </a:pPr>
            <a:r>
              <a:rPr lang="en"/>
              <a:t>Night Operations |</a:t>
            </a:r>
            <a:r>
              <a:rPr b="0" lang="en"/>
              <a:t> Installing NightSense</a:t>
            </a:r>
            <a:endParaRPr b="0"/>
          </a:p>
          <a:p>
            <a:pPr indent="0" lvl="0" marL="0" rtl="0" algn="l">
              <a:spcBef>
                <a:spcPts val="0"/>
              </a:spcBef>
              <a:spcAft>
                <a:spcPts val="0"/>
              </a:spcAft>
              <a:buNone/>
            </a:pPr>
            <a:r>
              <a:t/>
            </a:r>
            <a:endParaRPr/>
          </a:p>
        </p:txBody>
      </p:sp>
      <p:sp>
        <p:nvSpPr>
          <p:cNvPr id="2038" name="Google Shape;2038;p236"/>
          <p:cNvSpPr txBox="1"/>
          <p:nvPr/>
        </p:nvSpPr>
        <p:spPr>
          <a:xfrm>
            <a:off x="6823213" y="3499125"/>
            <a:ext cx="1758000" cy="446400"/>
          </a:xfrm>
          <a:prstGeom prst="rect">
            <a:avLst/>
          </a:prstGeom>
          <a:noFill/>
          <a:ln>
            <a:noFill/>
          </a:ln>
        </p:spPr>
        <p:txBody>
          <a:bodyPr anchorCtr="0" anchor="ctr" bIns="91425" lIns="0" spcFirstLastPara="1" rIns="91425" wrap="square" tIns="91425">
            <a:noAutofit/>
          </a:bodyPr>
          <a:lstStyle/>
          <a:p>
            <a:pPr indent="0" lvl="0" marL="0" rtl="0" algn="l">
              <a:lnSpc>
                <a:spcPct val="115000"/>
              </a:lnSpc>
              <a:spcBef>
                <a:spcPts val="0"/>
              </a:spcBef>
              <a:spcAft>
                <a:spcPts val="0"/>
              </a:spcAft>
              <a:buNone/>
            </a:pPr>
            <a:r>
              <a:rPr b="1" lang="en" sz="1000">
                <a:solidFill>
                  <a:schemeClr val="accent1"/>
                </a:solidFill>
                <a:latin typeface="Montserrat"/>
                <a:ea typeface="Montserrat"/>
                <a:cs typeface="Montserrat"/>
                <a:sym typeface="Montserrat"/>
              </a:rPr>
              <a:t>Thumb Screws</a:t>
            </a:r>
            <a:endParaRPr b="1" sz="1000">
              <a:solidFill>
                <a:schemeClr val="accent1"/>
              </a:solidFill>
              <a:latin typeface="Montserrat"/>
              <a:ea typeface="Montserrat"/>
              <a:cs typeface="Montserrat"/>
              <a:sym typeface="Montserrat"/>
            </a:endParaRPr>
          </a:p>
        </p:txBody>
      </p:sp>
      <p:sp>
        <p:nvSpPr>
          <p:cNvPr id="2039" name="Google Shape;2039;p236"/>
          <p:cNvSpPr txBox="1"/>
          <p:nvPr/>
        </p:nvSpPr>
        <p:spPr>
          <a:xfrm>
            <a:off x="6829502" y="3841625"/>
            <a:ext cx="2098800" cy="737400"/>
          </a:xfrm>
          <a:prstGeom prst="rect">
            <a:avLst/>
          </a:prstGeom>
          <a:noFill/>
          <a:ln>
            <a:noFill/>
          </a:ln>
        </p:spPr>
        <p:txBody>
          <a:bodyPr anchorCtr="0" anchor="t" bIns="91425" lIns="0" spcFirstLastPara="1" rIns="91425" wrap="square" tIns="91425">
            <a:noAutofit/>
          </a:bodyPr>
          <a:lstStyle/>
          <a:p>
            <a:pPr indent="0" lvl="0" marL="0" rtl="0" algn="l">
              <a:lnSpc>
                <a:spcPct val="115000"/>
              </a:lnSpc>
              <a:spcBef>
                <a:spcPts val="0"/>
              </a:spcBef>
              <a:spcAft>
                <a:spcPts val="1600"/>
              </a:spcAft>
              <a:buNone/>
            </a:pPr>
            <a:r>
              <a:rPr lang="en" sz="1000">
                <a:solidFill>
                  <a:schemeClr val="dk1"/>
                </a:solidFill>
                <a:latin typeface="Montserrat Medium"/>
                <a:ea typeface="Montserrat Medium"/>
                <a:cs typeface="Montserrat Medium"/>
                <a:sym typeface="Montserrat Medium"/>
              </a:rPr>
              <a:t>Twist clockwise until you feel resistance. Hand tighten and ensure flush mount.</a:t>
            </a:r>
            <a:endParaRPr sz="1000">
              <a:solidFill>
                <a:schemeClr val="dk1"/>
              </a:solidFill>
              <a:latin typeface="Montserrat Medium"/>
              <a:ea typeface="Montserrat Medium"/>
              <a:cs typeface="Montserrat Medium"/>
              <a:sym typeface="Montserrat Medium"/>
            </a:endParaRPr>
          </a:p>
        </p:txBody>
      </p:sp>
      <p:sp>
        <p:nvSpPr>
          <p:cNvPr id="2040" name="Google Shape;2040;p236"/>
          <p:cNvSpPr txBox="1"/>
          <p:nvPr/>
        </p:nvSpPr>
        <p:spPr>
          <a:xfrm>
            <a:off x="3914901" y="3499125"/>
            <a:ext cx="2098800" cy="446400"/>
          </a:xfrm>
          <a:prstGeom prst="rect">
            <a:avLst/>
          </a:prstGeom>
          <a:noFill/>
          <a:ln>
            <a:noFill/>
          </a:ln>
        </p:spPr>
        <p:txBody>
          <a:bodyPr anchorCtr="0" anchor="ctr" bIns="91425" lIns="0" spcFirstLastPara="1" rIns="91425" wrap="square" tIns="91425">
            <a:noAutofit/>
          </a:bodyPr>
          <a:lstStyle/>
          <a:p>
            <a:pPr indent="0" lvl="0" marL="0" rtl="0" algn="l">
              <a:lnSpc>
                <a:spcPct val="115000"/>
              </a:lnSpc>
              <a:spcBef>
                <a:spcPts val="0"/>
              </a:spcBef>
              <a:spcAft>
                <a:spcPts val="0"/>
              </a:spcAft>
              <a:buNone/>
            </a:pPr>
            <a:r>
              <a:rPr b="1" lang="en" sz="1000">
                <a:solidFill>
                  <a:schemeClr val="accent1"/>
                </a:solidFill>
                <a:latin typeface="Montserrat"/>
                <a:ea typeface="Montserrat"/>
                <a:cs typeface="Montserrat"/>
                <a:sym typeface="Montserrat"/>
              </a:rPr>
              <a:t>NightSense Modules</a:t>
            </a:r>
            <a:endParaRPr b="1" sz="1000">
              <a:solidFill>
                <a:schemeClr val="accent1"/>
              </a:solidFill>
              <a:latin typeface="Montserrat"/>
              <a:ea typeface="Montserrat"/>
              <a:cs typeface="Montserrat"/>
              <a:sym typeface="Montserrat"/>
            </a:endParaRPr>
          </a:p>
        </p:txBody>
      </p:sp>
      <p:sp>
        <p:nvSpPr>
          <p:cNvPr id="2041" name="Google Shape;2041;p236"/>
          <p:cNvSpPr txBox="1"/>
          <p:nvPr/>
        </p:nvSpPr>
        <p:spPr>
          <a:xfrm>
            <a:off x="3914900" y="3841625"/>
            <a:ext cx="2409600" cy="737400"/>
          </a:xfrm>
          <a:prstGeom prst="rect">
            <a:avLst/>
          </a:prstGeom>
          <a:noFill/>
          <a:ln>
            <a:noFill/>
          </a:ln>
        </p:spPr>
        <p:txBody>
          <a:bodyPr anchorCtr="0" anchor="t" bIns="91425" lIns="0" spcFirstLastPara="1" rIns="91425" wrap="square" tIns="91425">
            <a:noAutofit/>
          </a:bodyPr>
          <a:lstStyle/>
          <a:p>
            <a:pPr indent="0" lvl="0" marL="0" rtl="0" algn="l">
              <a:lnSpc>
                <a:spcPct val="115000"/>
              </a:lnSpc>
              <a:spcBef>
                <a:spcPts val="0"/>
              </a:spcBef>
              <a:spcAft>
                <a:spcPts val="1600"/>
              </a:spcAft>
              <a:buNone/>
            </a:pPr>
            <a:r>
              <a:rPr lang="en" sz="1000">
                <a:solidFill>
                  <a:schemeClr val="dk1"/>
                </a:solidFill>
                <a:latin typeface="Montserrat Medium"/>
                <a:ea typeface="Montserrat Medium"/>
                <a:cs typeface="Montserrat Medium"/>
                <a:sym typeface="Montserrat Medium"/>
              </a:rPr>
              <a:t>Align and gently insert the NightSense USB into the port. Press firmly to secure.</a:t>
            </a:r>
            <a:endParaRPr sz="1000">
              <a:solidFill>
                <a:schemeClr val="dk1"/>
              </a:solidFill>
              <a:latin typeface="Montserrat Medium"/>
              <a:ea typeface="Montserrat Medium"/>
              <a:cs typeface="Montserrat Medium"/>
              <a:sym typeface="Montserrat Medium"/>
            </a:endParaRPr>
          </a:p>
        </p:txBody>
      </p:sp>
      <p:pic>
        <p:nvPicPr>
          <p:cNvPr id="2042" name="Google Shape;2042;p236"/>
          <p:cNvPicPr preferRelativeResize="0"/>
          <p:nvPr/>
        </p:nvPicPr>
        <p:blipFill rotWithShape="1">
          <a:blip r:embed="rId6">
            <a:alphaModFix/>
          </a:blip>
          <a:srcRect b="33637" l="11331" r="11215" t="31810"/>
          <a:stretch/>
        </p:blipFill>
        <p:spPr>
          <a:xfrm>
            <a:off x="3909850" y="2093250"/>
            <a:ext cx="2048700" cy="1038875"/>
          </a:xfrm>
          <a:prstGeom prst="rect">
            <a:avLst/>
          </a:prstGeom>
          <a:noFill/>
          <a:ln>
            <a:noFill/>
          </a:ln>
        </p:spPr>
      </p:pic>
      <p:sp>
        <p:nvSpPr>
          <p:cNvPr id="2043" name="Google Shape;2043;p236"/>
          <p:cNvSpPr txBox="1"/>
          <p:nvPr>
            <p:ph idx="1" type="subTitle"/>
          </p:nvPr>
        </p:nvSpPr>
        <p:spPr>
          <a:xfrm>
            <a:off x="952300" y="210275"/>
            <a:ext cx="2903700" cy="123000"/>
          </a:xfrm>
          <a:prstGeom prst="rect">
            <a:avLst/>
          </a:prstGeom>
        </p:spPr>
        <p:txBody>
          <a:bodyPr anchorCtr="0" anchor="ctr" bIns="0" lIns="0" spcFirstLastPara="1" rIns="0" wrap="square" tIns="0">
            <a:noAutofit/>
          </a:bodyPr>
          <a:lstStyle/>
          <a:p>
            <a:pPr indent="0" lvl="0" marL="0" rtl="0" algn="l">
              <a:spcBef>
                <a:spcPts val="0"/>
              </a:spcBef>
              <a:spcAft>
                <a:spcPts val="0"/>
              </a:spcAft>
              <a:buNone/>
            </a:pPr>
            <a:r>
              <a:rPr lang="en"/>
              <a:t>Flying Skydio X10D</a:t>
            </a:r>
            <a:endParaRPr/>
          </a:p>
        </p:txBody>
      </p:sp>
    </p:spTree>
  </p:cSld>
  <p:clrMapOvr>
    <a:masterClrMapping/>
  </p:clrMapOvr>
</p:sld>
</file>

<file path=ppt/slides/slide6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47" name="Shape 2047"/>
        <p:cNvGrpSpPr/>
        <p:nvPr/>
      </p:nvGrpSpPr>
      <p:grpSpPr>
        <a:xfrm>
          <a:off x="0" y="0"/>
          <a:ext cx="0" cy="0"/>
          <a:chOff x="0" y="0"/>
          <a:chExt cx="0" cy="0"/>
        </a:xfrm>
      </p:grpSpPr>
      <p:sp>
        <p:nvSpPr>
          <p:cNvPr id="2048" name="Google Shape;2048;p237"/>
          <p:cNvSpPr txBox="1"/>
          <p:nvPr>
            <p:ph type="title"/>
          </p:nvPr>
        </p:nvSpPr>
        <p:spPr>
          <a:xfrm>
            <a:off x="952200" y="1521550"/>
            <a:ext cx="6600900" cy="2113800"/>
          </a:xfrm>
          <a:prstGeom prst="rect">
            <a:avLst/>
          </a:prstGeom>
        </p:spPr>
        <p:txBody>
          <a:bodyPr anchorCtr="0" anchor="t" bIns="91425" lIns="0" spcFirstLastPara="1" rIns="91425" wrap="square" tIns="91425">
            <a:noAutofit/>
          </a:bodyPr>
          <a:lstStyle/>
          <a:p>
            <a:pPr indent="0" lvl="0" marL="0" rtl="0" algn="l">
              <a:spcBef>
                <a:spcPts val="0"/>
              </a:spcBef>
              <a:spcAft>
                <a:spcPts val="0"/>
              </a:spcAft>
              <a:buNone/>
            </a:pPr>
            <a:r>
              <a:rPr lang="en"/>
              <a:t>Flight in </a:t>
            </a:r>
            <a:endParaRPr/>
          </a:p>
          <a:p>
            <a:pPr indent="0" lvl="0" marL="0" rtl="0" algn="l">
              <a:spcBef>
                <a:spcPts val="0"/>
              </a:spcBef>
              <a:spcAft>
                <a:spcPts val="0"/>
              </a:spcAft>
              <a:buNone/>
            </a:pPr>
            <a:r>
              <a:rPr lang="en"/>
              <a:t>Inclement Weather</a:t>
            </a:r>
            <a:endParaRPr>
              <a:latin typeface="Montserrat SemiBold"/>
              <a:ea typeface="Montserrat SemiBold"/>
              <a:cs typeface="Montserrat SemiBold"/>
              <a:sym typeface="Montserrat SemiBold"/>
            </a:endParaRPr>
          </a:p>
        </p:txBody>
      </p:sp>
      <p:sp>
        <p:nvSpPr>
          <p:cNvPr id="2049" name="Google Shape;2049;p237"/>
          <p:cNvSpPr txBox="1"/>
          <p:nvPr>
            <p:ph idx="4294967295" type="subTitle"/>
          </p:nvPr>
        </p:nvSpPr>
        <p:spPr>
          <a:xfrm>
            <a:off x="881651" y="1051600"/>
            <a:ext cx="2464200" cy="432000"/>
          </a:xfrm>
          <a:prstGeom prst="rect">
            <a:avLst/>
          </a:prstGeom>
        </p:spPr>
        <p:txBody>
          <a:bodyPr anchorCtr="0" anchor="ctr" bIns="45725" lIns="45725" spcFirstLastPara="1" rIns="45725" wrap="square" tIns="45725">
            <a:noAutofit/>
          </a:bodyPr>
          <a:lstStyle/>
          <a:p>
            <a:pPr indent="0" lvl="0" marL="0" rtl="0" algn="l">
              <a:spcBef>
                <a:spcPts val="0"/>
              </a:spcBef>
              <a:spcAft>
                <a:spcPts val="0"/>
              </a:spcAft>
              <a:buNone/>
            </a:pPr>
            <a:r>
              <a:rPr lang="en" sz="4800">
                <a:solidFill>
                  <a:schemeClr val="accent1"/>
                </a:solidFill>
                <a:latin typeface="Montserrat Thin"/>
                <a:ea typeface="Montserrat Thin"/>
                <a:cs typeface="Montserrat Thin"/>
                <a:sym typeface="Montserrat Thin"/>
              </a:rPr>
              <a:t>05</a:t>
            </a:r>
            <a:endParaRPr sz="4800">
              <a:solidFill>
                <a:schemeClr val="accent1"/>
              </a:solidFill>
              <a:latin typeface="Montserrat Thin"/>
              <a:ea typeface="Montserrat Thin"/>
              <a:cs typeface="Montserrat Thin"/>
              <a:sym typeface="Montserrat Thin"/>
            </a:endParaRPr>
          </a:p>
        </p:txBody>
      </p:sp>
      <p:sp>
        <p:nvSpPr>
          <p:cNvPr id="2050" name="Google Shape;2050;p237"/>
          <p:cNvSpPr txBox="1"/>
          <p:nvPr>
            <p:ph idx="1" type="subTitle"/>
          </p:nvPr>
        </p:nvSpPr>
        <p:spPr>
          <a:xfrm>
            <a:off x="952300" y="210275"/>
            <a:ext cx="2903700" cy="123000"/>
          </a:xfrm>
          <a:prstGeom prst="rect">
            <a:avLst/>
          </a:prstGeom>
        </p:spPr>
        <p:txBody>
          <a:bodyPr anchorCtr="0" anchor="ctr" bIns="0" lIns="0" spcFirstLastPara="1" rIns="0" wrap="square" tIns="0">
            <a:noAutofit/>
          </a:bodyPr>
          <a:lstStyle/>
          <a:p>
            <a:pPr indent="0" lvl="0" marL="0" rtl="0" algn="l">
              <a:spcBef>
                <a:spcPts val="0"/>
              </a:spcBef>
              <a:spcAft>
                <a:spcPts val="0"/>
              </a:spcAft>
              <a:buNone/>
            </a:pPr>
            <a:r>
              <a:rPr lang="en"/>
              <a:t>Flying Skydio X10D</a:t>
            </a:r>
            <a:endParaRPr/>
          </a:p>
        </p:txBody>
      </p:sp>
    </p:spTree>
  </p:cSld>
  <p:clrMapOvr>
    <a:masterClrMapping/>
  </p:clrMapOvr>
</p:sld>
</file>

<file path=ppt/slides/slide6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54" name="Shape 2054"/>
        <p:cNvGrpSpPr/>
        <p:nvPr/>
      </p:nvGrpSpPr>
      <p:grpSpPr>
        <a:xfrm>
          <a:off x="0" y="0"/>
          <a:ext cx="0" cy="0"/>
          <a:chOff x="0" y="0"/>
          <a:chExt cx="0" cy="0"/>
        </a:xfrm>
      </p:grpSpPr>
      <p:sp>
        <p:nvSpPr>
          <p:cNvPr id="2055" name="Google Shape;2055;p238"/>
          <p:cNvSpPr txBox="1"/>
          <p:nvPr>
            <p:ph type="ctrTitle"/>
          </p:nvPr>
        </p:nvSpPr>
        <p:spPr>
          <a:xfrm>
            <a:off x="952300" y="923200"/>
            <a:ext cx="7511400" cy="916800"/>
          </a:xfrm>
          <a:prstGeom prst="rect">
            <a:avLst/>
          </a:prstGeom>
        </p:spPr>
        <p:txBody>
          <a:bodyPr anchorCtr="0" anchor="t" bIns="91425" lIns="0" spcFirstLastPara="1" rIns="91425" wrap="square" tIns="91425">
            <a:noAutofit/>
          </a:bodyPr>
          <a:lstStyle/>
          <a:p>
            <a:pPr indent="0" lvl="0" marL="0" rtl="0" algn="l">
              <a:spcBef>
                <a:spcPts val="0"/>
              </a:spcBef>
              <a:spcAft>
                <a:spcPts val="0"/>
              </a:spcAft>
              <a:buNone/>
            </a:pPr>
            <a:r>
              <a:rPr lang="en"/>
              <a:t>Flight</a:t>
            </a:r>
            <a:r>
              <a:rPr lang="en"/>
              <a:t> in Inclement Weather | </a:t>
            </a:r>
            <a:r>
              <a:rPr b="0" lang="en"/>
              <a:t>Precipitation</a:t>
            </a:r>
            <a:endParaRPr b="0"/>
          </a:p>
        </p:txBody>
      </p:sp>
      <p:sp>
        <p:nvSpPr>
          <p:cNvPr id="2056" name="Google Shape;2056;p238"/>
          <p:cNvSpPr txBox="1"/>
          <p:nvPr>
            <p:ph idx="1" type="body"/>
          </p:nvPr>
        </p:nvSpPr>
        <p:spPr>
          <a:xfrm>
            <a:off x="950975" y="1837944"/>
            <a:ext cx="3621000" cy="2783100"/>
          </a:xfrm>
          <a:prstGeom prst="rect">
            <a:avLst/>
          </a:prstGeom>
        </p:spPr>
        <p:txBody>
          <a:bodyPr anchorCtr="0" anchor="t" bIns="91425" lIns="91425" spcFirstLastPara="1" rIns="91425" wrap="square" tIns="91425">
            <a:noAutofit/>
          </a:bodyPr>
          <a:lstStyle/>
          <a:p>
            <a:pPr indent="-292100" lvl="0" marL="457200" rtl="0" algn="l">
              <a:lnSpc>
                <a:spcPct val="150000"/>
              </a:lnSpc>
              <a:spcBef>
                <a:spcPts val="0"/>
              </a:spcBef>
              <a:spcAft>
                <a:spcPts val="0"/>
              </a:spcAft>
              <a:buClr>
                <a:schemeClr val="dk1"/>
              </a:buClr>
              <a:buSzPts val="1000"/>
              <a:buChar char="●"/>
            </a:pPr>
            <a:r>
              <a:rPr lang="en" sz="1000">
                <a:solidFill>
                  <a:schemeClr val="dk1"/>
                </a:solidFill>
              </a:rPr>
              <a:t>IP55 rating</a:t>
            </a:r>
            <a:endParaRPr sz="1000">
              <a:solidFill>
                <a:schemeClr val="dk1"/>
              </a:solidFill>
            </a:endParaRPr>
          </a:p>
          <a:p>
            <a:pPr indent="-292100" lvl="0" marL="457200" rtl="0" algn="l">
              <a:lnSpc>
                <a:spcPct val="150000"/>
              </a:lnSpc>
              <a:spcBef>
                <a:spcPts val="1000"/>
              </a:spcBef>
              <a:spcAft>
                <a:spcPts val="0"/>
              </a:spcAft>
              <a:buClr>
                <a:schemeClr val="dk1"/>
              </a:buClr>
              <a:buSzPts val="1000"/>
              <a:buChar char="●"/>
            </a:pPr>
            <a:r>
              <a:rPr lang="en" sz="1000">
                <a:solidFill>
                  <a:schemeClr val="dk1"/>
                </a:solidFill>
              </a:rPr>
              <a:t>Fly in light to moderate precipitation</a:t>
            </a:r>
            <a:r>
              <a:rPr lang="en" sz="1000">
                <a:solidFill>
                  <a:schemeClr val="dk1"/>
                </a:solidFill>
              </a:rPr>
              <a:t> (trace</a:t>
            </a:r>
            <a:r>
              <a:rPr lang="en" sz="1000">
                <a:solidFill>
                  <a:schemeClr val="dk1"/>
                </a:solidFill>
              </a:rPr>
              <a:t> to .3 in/hr)</a:t>
            </a:r>
            <a:endParaRPr sz="1000">
              <a:solidFill>
                <a:schemeClr val="dk1"/>
              </a:solidFill>
            </a:endParaRPr>
          </a:p>
          <a:p>
            <a:pPr indent="-292100" lvl="0" marL="457200" rtl="0" algn="l">
              <a:lnSpc>
                <a:spcPct val="150000"/>
              </a:lnSpc>
              <a:spcBef>
                <a:spcPts val="1000"/>
              </a:spcBef>
              <a:spcAft>
                <a:spcPts val="0"/>
              </a:spcAft>
              <a:buClr>
                <a:schemeClr val="dk1"/>
              </a:buClr>
              <a:buSzPts val="1000"/>
              <a:buChar char="●"/>
            </a:pPr>
            <a:r>
              <a:rPr lang="en" sz="1000">
                <a:solidFill>
                  <a:schemeClr val="dk1"/>
                </a:solidFill>
              </a:rPr>
              <a:t>Disable OA and NightSense</a:t>
            </a:r>
            <a:endParaRPr sz="1000">
              <a:solidFill>
                <a:schemeClr val="dk1"/>
              </a:solidFill>
            </a:endParaRPr>
          </a:p>
          <a:p>
            <a:pPr indent="-292100" lvl="0" marL="457200" rtl="0" algn="l">
              <a:lnSpc>
                <a:spcPct val="150000"/>
              </a:lnSpc>
              <a:spcBef>
                <a:spcPts val="1000"/>
              </a:spcBef>
              <a:spcAft>
                <a:spcPts val="1000"/>
              </a:spcAft>
              <a:buClr>
                <a:schemeClr val="dk1"/>
              </a:buClr>
              <a:buSzPts val="1000"/>
              <a:buChar char="●"/>
            </a:pPr>
            <a:r>
              <a:rPr lang="en" sz="1000">
                <a:solidFill>
                  <a:schemeClr val="dk1"/>
                </a:solidFill>
              </a:rPr>
              <a:t>Enable Low Light mode at night</a:t>
            </a:r>
            <a:endParaRPr sz="1000">
              <a:solidFill>
                <a:schemeClr val="dk1"/>
              </a:solidFill>
            </a:endParaRPr>
          </a:p>
        </p:txBody>
      </p:sp>
      <p:pic>
        <p:nvPicPr>
          <p:cNvPr id="2057" name="Google Shape;2057;p238" title="Screenshot-2023-09-21-at-14-14-21-Skydio-X10.png"/>
          <p:cNvPicPr preferRelativeResize="0"/>
          <p:nvPr/>
        </p:nvPicPr>
        <p:blipFill>
          <a:blip r:embed="rId3">
            <a:alphaModFix/>
          </a:blip>
          <a:stretch>
            <a:fillRect/>
          </a:stretch>
        </p:blipFill>
        <p:spPr>
          <a:xfrm>
            <a:off x="4672225" y="1837944"/>
            <a:ext cx="4076400" cy="1881900"/>
          </a:xfrm>
          <a:prstGeom prst="roundRect">
            <a:avLst>
              <a:gd fmla="val 1975" name="adj"/>
            </a:avLst>
          </a:prstGeom>
          <a:noFill/>
          <a:ln>
            <a:noFill/>
          </a:ln>
        </p:spPr>
      </p:pic>
      <p:sp>
        <p:nvSpPr>
          <p:cNvPr id="2058" name="Google Shape;2058;p238"/>
          <p:cNvSpPr txBox="1"/>
          <p:nvPr>
            <p:ph idx="3" type="subTitle"/>
          </p:nvPr>
        </p:nvSpPr>
        <p:spPr>
          <a:xfrm>
            <a:off x="952300" y="210275"/>
            <a:ext cx="2903700" cy="123000"/>
          </a:xfrm>
          <a:prstGeom prst="rect">
            <a:avLst/>
          </a:prstGeom>
        </p:spPr>
        <p:txBody>
          <a:bodyPr anchorCtr="0" anchor="ctr" bIns="0" lIns="0" spcFirstLastPara="1" rIns="0" wrap="square" tIns="0">
            <a:noAutofit/>
          </a:bodyPr>
          <a:lstStyle/>
          <a:p>
            <a:pPr indent="0" lvl="0" marL="0" rtl="0" algn="l">
              <a:spcBef>
                <a:spcPts val="0"/>
              </a:spcBef>
              <a:spcAft>
                <a:spcPts val="0"/>
              </a:spcAft>
              <a:buNone/>
            </a:pPr>
            <a:r>
              <a:rPr lang="en"/>
              <a:t>Flying Skydio X10D</a:t>
            </a:r>
            <a:endParaRPr/>
          </a:p>
        </p:txBody>
      </p:sp>
    </p:spTree>
  </p:cSld>
  <p:clrMapOvr>
    <a:masterClrMapping/>
  </p:clrMapOvr>
</p:sld>
</file>

<file path=ppt/slides/slide6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62" name="Shape 2062"/>
        <p:cNvGrpSpPr/>
        <p:nvPr/>
      </p:nvGrpSpPr>
      <p:grpSpPr>
        <a:xfrm>
          <a:off x="0" y="0"/>
          <a:ext cx="0" cy="0"/>
          <a:chOff x="0" y="0"/>
          <a:chExt cx="0" cy="0"/>
        </a:xfrm>
      </p:grpSpPr>
      <p:sp>
        <p:nvSpPr>
          <p:cNvPr id="2063" name="Google Shape;2063;p239"/>
          <p:cNvSpPr txBox="1"/>
          <p:nvPr>
            <p:ph type="ctrTitle"/>
          </p:nvPr>
        </p:nvSpPr>
        <p:spPr>
          <a:xfrm>
            <a:off x="952300" y="923200"/>
            <a:ext cx="7511400" cy="916800"/>
          </a:xfrm>
          <a:prstGeom prst="rect">
            <a:avLst/>
          </a:prstGeom>
        </p:spPr>
        <p:txBody>
          <a:bodyPr anchorCtr="0" anchor="t" bIns="91425" lIns="0" spcFirstLastPara="1" rIns="91425" wrap="square" tIns="91425">
            <a:noAutofit/>
          </a:bodyPr>
          <a:lstStyle/>
          <a:p>
            <a:pPr indent="0" lvl="0" marL="0" rtl="0" algn="l">
              <a:spcBef>
                <a:spcPts val="0"/>
              </a:spcBef>
              <a:spcAft>
                <a:spcPts val="0"/>
              </a:spcAft>
              <a:buNone/>
            </a:pPr>
            <a:r>
              <a:rPr lang="en"/>
              <a:t>Flight in Inclement Weather</a:t>
            </a:r>
            <a:r>
              <a:rPr lang="en"/>
              <a:t> |</a:t>
            </a:r>
            <a:r>
              <a:rPr b="0" lang="en"/>
              <a:t> Visibility</a:t>
            </a:r>
            <a:endParaRPr b="0"/>
          </a:p>
        </p:txBody>
      </p:sp>
      <p:sp>
        <p:nvSpPr>
          <p:cNvPr id="2064" name="Google Shape;2064;p239"/>
          <p:cNvSpPr txBox="1"/>
          <p:nvPr>
            <p:ph idx="1" type="body"/>
          </p:nvPr>
        </p:nvSpPr>
        <p:spPr>
          <a:xfrm>
            <a:off x="950975" y="1837950"/>
            <a:ext cx="4445100" cy="2312400"/>
          </a:xfrm>
          <a:prstGeom prst="rect">
            <a:avLst/>
          </a:prstGeom>
        </p:spPr>
        <p:txBody>
          <a:bodyPr anchorCtr="0" anchor="t" bIns="91425" lIns="91425" spcFirstLastPara="1" rIns="91425" wrap="square" tIns="91425">
            <a:noAutofit/>
          </a:bodyPr>
          <a:lstStyle/>
          <a:p>
            <a:pPr indent="-292100" lvl="0" marL="457200" rtl="0" algn="l">
              <a:lnSpc>
                <a:spcPct val="150000"/>
              </a:lnSpc>
              <a:spcBef>
                <a:spcPts val="0"/>
              </a:spcBef>
              <a:spcAft>
                <a:spcPts val="0"/>
              </a:spcAft>
              <a:buClr>
                <a:schemeClr val="dk1"/>
              </a:buClr>
              <a:buSzPts val="1000"/>
              <a:buChar char="●"/>
            </a:pPr>
            <a:r>
              <a:rPr lang="en" sz="1000">
                <a:solidFill>
                  <a:schemeClr val="dk1"/>
                </a:solidFill>
              </a:rPr>
              <a:t>Part 107.51</a:t>
            </a:r>
            <a:r>
              <a:rPr lang="en" sz="1000">
                <a:solidFill>
                  <a:schemeClr val="dk1"/>
                </a:solidFill>
              </a:rPr>
              <a:t> requires 3SM visibility</a:t>
            </a:r>
            <a:endParaRPr sz="1000">
              <a:solidFill>
                <a:schemeClr val="dk1"/>
              </a:solidFill>
            </a:endParaRPr>
          </a:p>
          <a:p>
            <a:pPr indent="-292100" lvl="0" marL="457200" rtl="0" algn="l">
              <a:lnSpc>
                <a:spcPct val="150000"/>
              </a:lnSpc>
              <a:spcBef>
                <a:spcPts val="1000"/>
              </a:spcBef>
              <a:spcAft>
                <a:spcPts val="0"/>
              </a:spcAft>
              <a:buClr>
                <a:schemeClr val="dk1"/>
              </a:buClr>
              <a:buSzPts val="1000"/>
              <a:buChar char="●"/>
            </a:pPr>
            <a:r>
              <a:rPr lang="en" sz="1000">
                <a:solidFill>
                  <a:schemeClr val="dk1"/>
                </a:solidFill>
              </a:rPr>
              <a:t>Remain 500 ft below and 2000 ft horizontally from clouds</a:t>
            </a:r>
            <a:endParaRPr sz="1000">
              <a:solidFill>
                <a:schemeClr val="dk1"/>
              </a:solidFill>
            </a:endParaRPr>
          </a:p>
          <a:p>
            <a:pPr indent="-292100" lvl="0" marL="457200" rtl="0" algn="l">
              <a:lnSpc>
                <a:spcPct val="150000"/>
              </a:lnSpc>
              <a:spcBef>
                <a:spcPts val="1000"/>
              </a:spcBef>
              <a:spcAft>
                <a:spcPts val="0"/>
              </a:spcAft>
              <a:buClr>
                <a:schemeClr val="dk1"/>
              </a:buClr>
              <a:buSzPts val="1000"/>
              <a:buChar char="●"/>
            </a:pPr>
            <a:r>
              <a:rPr lang="en" sz="1000">
                <a:solidFill>
                  <a:schemeClr val="dk1"/>
                </a:solidFill>
              </a:rPr>
              <a:t>Disable OA and NightSense in fog or clouds</a:t>
            </a:r>
            <a:endParaRPr sz="1000">
              <a:solidFill>
                <a:schemeClr val="dk1"/>
              </a:solidFill>
            </a:endParaRPr>
          </a:p>
          <a:p>
            <a:pPr indent="-292100" lvl="0" marL="457200" rtl="0" algn="l">
              <a:lnSpc>
                <a:spcPct val="150000"/>
              </a:lnSpc>
              <a:spcBef>
                <a:spcPts val="1000"/>
              </a:spcBef>
              <a:spcAft>
                <a:spcPts val="0"/>
              </a:spcAft>
              <a:buClr>
                <a:schemeClr val="dk1"/>
              </a:buClr>
              <a:buSzPts val="1000"/>
              <a:buChar char="●"/>
            </a:pPr>
            <a:r>
              <a:rPr lang="en" sz="1000">
                <a:solidFill>
                  <a:schemeClr val="dk1"/>
                </a:solidFill>
              </a:rPr>
              <a:t>Navigate out of those conditions (retrace steps, climb, descend)</a:t>
            </a:r>
            <a:endParaRPr sz="1000">
              <a:solidFill>
                <a:schemeClr val="dk1"/>
              </a:solidFill>
            </a:endParaRPr>
          </a:p>
          <a:p>
            <a:pPr indent="-292100" lvl="0" marL="457200" rtl="0" algn="l">
              <a:lnSpc>
                <a:spcPct val="150000"/>
              </a:lnSpc>
              <a:spcBef>
                <a:spcPts val="1000"/>
              </a:spcBef>
              <a:spcAft>
                <a:spcPts val="1000"/>
              </a:spcAft>
              <a:buClr>
                <a:schemeClr val="dk1"/>
              </a:buClr>
              <a:buSzPts val="1000"/>
              <a:buChar char="●"/>
            </a:pPr>
            <a:r>
              <a:rPr lang="en" sz="1000">
                <a:solidFill>
                  <a:schemeClr val="dk1"/>
                </a:solidFill>
              </a:rPr>
              <a:t>Return and land if necessary</a:t>
            </a:r>
            <a:endParaRPr sz="1000">
              <a:solidFill>
                <a:schemeClr val="dk1"/>
              </a:solidFill>
            </a:endParaRPr>
          </a:p>
        </p:txBody>
      </p:sp>
      <p:grpSp>
        <p:nvGrpSpPr>
          <p:cNvPr id="2065" name="Google Shape;2065;p239"/>
          <p:cNvGrpSpPr/>
          <p:nvPr/>
        </p:nvGrpSpPr>
        <p:grpSpPr>
          <a:xfrm>
            <a:off x="5277296" y="1224375"/>
            <a:ext cx="2606025" cy="2506600"/>
            <a:chOff x="8142127" y="-74333"/>
            <a:chExt cx="8572452" cy="8572503"/>
          </a:xfrm>
        </p:grpSpPr>
        <p:pic>
          <p:nvPicPr>
            <p:cNvPr id="2066" name="Google Shape;2066;p239"/>
            <p:cNvPicPr preferRelativeResize="0"/>
            <p:nvPr/>
          </p:nvPicPr>
          <p:blipFill>
            <a:blip r:embed="rId3">
              <a:alphaModFix/>
            </a:blip>
            <a:stretch>
              <a:fillRect/>
            </a:stretch>
          </p:blipFill>
          <p:spPr>
            <a:xfrm>
              <a:off x="8142127" y="-74333"/>
              <a:ext cx="8572452" cy="8572503"/>
            </a:xfrm>
            <a:prstGeom prst="rect">
              <a:avLst/>
            </a:prstGeom>
            <a:noFill/>
            <a:ln>
              <a:noFill/>
            </a:ln>
          </p:spPr>
        </p:pic>
        <p:pic>
          <p:nvPicPr>
            <p:cNvPr id="2067" name="Google Shape;2067;p239"/>
            <p:cNvPicPr preferRelativeResize="0"/>
            <p:nvPr/>
          </p:nvPicPr>
          <p:blipFill>
            <a:blip r:embed="rId3">
              <a:alphaModFix/>
            </a:blip>
            <a:stretch>
              <a:fillRect/>
            </a:stretch>
          </p:blipFill>
          <p:spPr>
            <a:xfrm>
              <a:off x="13094242" y="2649480"/>
              <a:ext cx="1955026" cy="1955026"/>
            </a:xfrm>
            <a:prstGeom prst="rect">
              <a:avLst/>
            </a:prstGeom>
            <a:noFill/>
            <a:ln>
              <a:noFill/>
            </a:ln>
          </p:spPr>
        </p:pic>
        <p:pic>
          <p:nvPicPr>
            <p:cNvPr id="2068" name="Google Shape;2068;p239"/>
            <p:cNvPicPr preferRelativeResize="0"/>
            <p:nvPr/>
          </p:nvPicPr>
          <p:blipFill>
            <a:blip r:embed="rId3">
              <a:alphaModFix/>
            </a:blip>
            <a:stretch>
              <a:fillRect/>
            </a:stretch>
          </p:blipFill>
          <p:spPr>
            <a:xfrm>
              <a:off x="8803868" y="3885942"/>
              <a:ext cx="2343537" cy="2343537"/>
            </a:xfrm>
            <a:prstGeom prst="rect">
              <a:avLst/>
            </a:prstGeom>
            <a:noFill/>
            <a:ln>
              <a:noFill/>
            </a:ln>
          </p:spPr>
        </p:pic>
        <p:pic>
          <p:nvPicPr>
            <p:cNvPr id="2069" name="Google Shape;2069;p239"/>
            <p:cNvPicPr preferRelativeResize="0"/>
            <p:nvPr/>
          </p:nvPicPr>
          <p:blipFill>
            <a:blip r:embed="rId3">
              <a:alphaModFix/>
            </a:blip>
            <a:stretch>
              <a:fillRect/>
            </a:stretch>
          </p:blipFill>
          <p:spPr>
            <a:xfrm>
              <a:off x="12856406" y="3977326"/>
              <a:ext cx="3262275" cy="3262275"/>
            </a:xfrm>
            <a:prstGeom prst="rect">
              <a:avLst/>
            </a:prstGeom>
            <a:noFill/>
            <a:ln>
              <a:noFill/>
            </a:ln>
          </p:spPr>
        </p:pic>
      </p:grpSp>
      <p:pic>
        <p:nvPicPr>
          <p:cNvPr id="2070" name="Google Shape;2070;p239"/>
          <p:cNvPicPr preferRelativeResize="0"/>
          <p:nvPr/>
        </p:nvPicPr>
        <p:blipFill>
          <a:blip r:embed="rId3">
            <a:alphaModFix/>
          </a:blip>
          <a:stretch>
            <a:fillRect/>
          </a:stretch>
        </p:blipFill>
        <p:spPr>
          <a:xfrm>
            <a:off x="5969809" y="1886439"/>
            <a:ext cx="712509" cy="685302"/>
          </a:xfrm>
          <a:prstGeom prst="rect">
            <a:avLst/>
          </a:prstGeom>
          <a:noFill/>
          <a:ln>
            <a:noFill/>
          </a:ln>
        </p:spPr>
      </p:pic>
      <p:sp>
        <p:nvSpPr>
          <p:cNvPr id="2071" name="Google Shape;2071;p239"/>
          <p:cNvSpPr txBox="1"/>
          <p:nvPr>
            <p:ph idx="3" type="subTitle"/>
          </p:nvPr>
        </p:nvSpPr>
        <p:spPr>
          <a:xfrm>
            <a:off x="952300" y="210275"/>
            <a:ext cx="2903700" cy="123000"/>
          </a:xfrm>
          <a:prstGeom prst="rect">
            <a:avLst/>
          </a:prstGeom>
        </p:spPr>
        <p:txBody>
          <a:bodyPr anchorCtr="0" anchor="ctr" bIns="0" lIns="0" spcFirstLastPara="1" rIns="0" wrap="square" tIns="0">
            <a:noAutofit/>
          </a:bodyPr>
          <a:lstStyle/>
          <a:p>
            <a:pPr indent="0" lvl="0" marL="0" rtl="0" algn="l">
              <a:spcBef>
                <a:spcPts val="0"/>
              </a:spcBef>
              <a:spcAft>
                <a:spcPts val="0"/>
              </a:spcAft>
              <a:buNone/>
            </a:pPr>
            <a:r>
              <a:rPr lang="en"/>
              <a:t>Flying Skydio X10D</a:t>
            </a:r>
            <a:endParaRPr/>
          </a:p>
        </p:txBody>
      </p:sp>
    </p:spTree>
  </p:cSld>
  <p:clrMapOvr>
    <a:masterClrMapping/>
  </p:clrMapOvr>
</p:sld>
</file>

<file path=ppt/slides/slide6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75" name="Shape 2075"/>
        <p:cNvGrpSpPr/>
        <p:nvPr/>
      </p:nvGrpSpPr>
      <p:grpSpPr>
        <a:xfrm>
          <a:off x="0" y="0"/>
          <a:ext cx="0" cy="0"/>
          <a:chOff x="0" y="0"/>
          <a:chExt cx="0" cy="0"/>
        </a:xfrm>
      </p:grpSpPr>
      <p:sp>
        <p:nvSpPr>
          <p:cNvPr id="2076" name="Google Shape;2076;p240"/>
          <p:cNvSpPr txBox="1"/>
          <p:nvPr>
            <p:ph type="ctrTitle"/>
          </p:nvPr>
        </p:nvSpPr>
        <p:spPr>
          <a:xfrm>
            <a:off x="952300" y="923200"/>
            <a:ext cx="7511400" cy="916800"/>
          </a:xfrm>
          <a:prstGeom prst="rect">
            <a:avLst/>
          </a:prstGeom>
        </p:spPr>
        <p:txBody>
          <a:bodyPr anchorCtr="0" anchor="t" bIns="91425" lIns="0" spcFirstLastPara="1" rIns="91425" wrap="square" tIns="91425">
            <a:noAutofit/>
          </a:bodyPr>
          <a:lstStyle/>
          <a:p>
            <a:pPr indent="0" lvl="0" marL="0" rtl="0" algn="l">
              <a:spcBef>
                <a:spcPts val="0"/>
              </a:spcBef>
              <a:spcAft>
                <a:spcPts val="0"/>
              </a:spcAft>
              <a:buNone/>
            </a:pPr>
            <a:r>
              <a:rPr lang="en"/>
              <a:t>Flight In Inclement Weather | </a:t>
            </a:r>
            <a:r>
              <a:rPr b="0" lang="en"/>
              <a:t>Icing</a:t>
            </a:r>
            <a:endParaRPr b="0"/>
          </a:p>
        </p:txBody>
      </p:sp>
      <p:sp>
        <p:nvSpPr>
          <p:cNvPr id="2077" name="Google Shape;2077;p240"/>
          <p:cNvSpPr txBox="1"/>
          <p:nvPr>
            <p:ph idx="1" type="body"/>
          </p:nvPr>
        </p:nvSpPr>
        <p:spPr>
          <a:xfrm>
            <a:off x="950975" y="1837950"/>
            <a:ext cx="4242600" cy="2549100"/>
          </a:xfrm>
          <a:prstGeom prst="rect">
            <a:avLst/>
          </a:prstGeom>
        </p:spPr>
        <p:txBody>
          <a:bodyPr anchorCtr="0" anchor="t" bIns="91425" lIns="91425" spcFirstLastPara="1" rIns="91425" wrap="square" tIns="91425">
            <a:noAutofit/>
          </a:bodyPr>
          <a:lstStyle/>
          <a:p>
            <a:pPr indent="-292100" lvl="0" marL="457200" rtl="0" algn="l">
              <a:lnSpc>
                <a:spcPct val="150000"/>
              </a:lnSpc>
              <a:spcBef>
                <a:spcPts val="0"/>
              </a:spcBef>
              <a:spcAft>
                <a:spcPts val="0"/>
              </a:spcAft>
              <a:buClr>
                <a:schemeClr val="dk1"/>
              </a:buClr>
              <a:buSzPts val="1000"/>
              <a:buChar char="●"/>
            </a:pPr>
            <a:r>
              <a:rPr lang="en" sz="1000">
                <a:solidFill>
                  <a:schemeClr val="dk1"/>
                </a:solidFill>
              </a:rPr>
              <a:t>Ice formation on rotor blades reduces lift and stability </a:t>
            </a:r>
            <a:endParaRPr sz="1000">
              <a:solidFill>
                <a:schemeClr val="dk1"/>
              </a:solidFill>
            </a:endParaRPr>
          </a:p>
          <a:p>
            <a:pPr indent="-292100" lvl="0" marL="457200" rtl="0" algn="l">
              <a:lnSpc>
                <a:spcPct val="150000"/>
              </a:lnSpc>
              <a:spcBef>
                <a:spcPts val="1000"/>
              </a:spcBef>
              <a:spcAft>
                <a:spcPts val="0"/>
              </a:spcAft>
              <a:buClr>
                <a:schemeClr val="dk1"/>
              </a:buClr>
              <a:buSzPts val="1000"/>
              <a:buChar char="●"/>
            </a:pPr>
            <a:r>
              <a:rPr lang="en" sz="1000">
                <a:solidFill>
                  <a:schemeClr val="dk1"/>
                </a:solidFill>
              </a:rPr>
              <a:t>Vehicle Icing Detection </a:t>
            </a:r>
            <a:r>
              <a:rPr lang="en" sz="1000">
                <a:solidFill>
                  <a:schemeClr val="dk1"/>
                </a:solidFill>
              </a:rPr>
              <a:t>based on signs of reduced lift and increased drag</a:t>
            </a:r>
            <a:endParaRPr sz="1000">
              <a:solidFill>
                <a:schemeClr val="dk1"/>
              </a:solidFill>
            </a:endParaRPr>
          </a:p>
          <a:p>
            <a:pPr indent="-292100" lvl="0" marL="457200" rtl="0" algn="l">
              <a:lnSpc>
                <a:spcPct val="150000"/>
              </a:lnSpc>
              <a:spcBef>
                <a:spcPts val="1000"/>
              </a:spcBef>
              <a:spcAft>
                <a:spcPts val="1000"/>
              </a:spcAft>
              <a:buClr>
                <a:schemeClr val="dk1"/>
              </a:buClr>
              <a:buSzPts val="1000"/>
              <a:buChar char="●"/>
            </a:pPr>
            <a:r>
              <a:rPr lang="en" sz="1000">
                <a:solidFill>
                  <a:schemeClr val="dk1"/>
                </a:solidFill>
              </a:rPr>
              <a:t>Land as soon as possible</a:t>
            </a:r>
            <a:endParaRPr sz="1000">
              <a:solidFill>
                <a:schemeClr val="dk1"/>
              </a:solidFill>
            </a:endParaRPr>
          </a:p>
        </p:txBody>
      </p:sp>
      <p:sp>
        <p:nvSpPr>
          <p:cNvPr id="2078" name="Google Shape;2078;p240"/>
          <p:cNvSpPr txBox="1"/>
          <p:nvPr>
            <p:ph idx="3" type="subTitle"/>
          </p:nvPr>
        </p:nvSpPr>
        <p:spPr>
          <a:xfrm>
            <a:off x="952300" y="210275"/>
            <a:ext cx="2903700" cy="123000"/>
          </a:xfrm>
          <a:prstGeom prst="rect">
            <a:avLst/>
          </a:prstGeom>
        </p:spPr>
        <p:txBody>
          <a:bodyPr anchorCtr="0" anchor="ctr" bIns="0" lIns="0" spcFirstLastPara="1" rIns="0" wrap="square" tIns="0">
            <a:noAutofit/>
          </a:bodyPr>
          <a:lstStyle/>
          <a:p>
            <a:pPr indent="0" lvl="0" marL="0" rtl="0" algn="l">
              <a:spcBef>
                <a:spcPts val="0"/>
              </a:spcBef>
              <a:spcAft>
                <a:spcPts val="0"/>
              </a:spcAft>
              <a:buClr>
                <a:schemeClr val="dk1"/>
              </a:buClr>
              <a:buSzPts val="1100"/>
              <a:buFont typeface="Arial"/>
              <a:buNone/>
            </a:pPr>
            <a:r>
              <a:rPr lang="en"/>
              <a:t>Flying Skydio X10D</a:t>
            </a:r>
            <a:endParaRPr/>
          </a:p>
        </p:txBody>
      </p:sp>
      <p:pic>
        <p:nvPicPr>
          <p:cNvPr id="2079" name="Google Shape;2079;p240" title="IMG_20250110_130254.jpg"/>
          <p:cNvPicPr preferRelativeResize="0"/>
          <p:nvPr/>
        </p:nvPicPr>
        <p:blipFill>
          <a:blip r:embed="rId3">
            <a:alphaModFix/>
          </a:blip>
          <a:stretch>
            <a:fillRect/>
          </a:stretch>
        </p:blipFill>
        <p:spPr>
          <a:xfrm>
            <a:off x="5849975" y="1837949"/>
            <a:ext cx="2055000" cy="1417200"/>
          </a:xfrm>
          <a:prstGeom prst="roundRect">
            <a:avLst>
              <a:gd fmla="val 4308" name="adj"/>
            </a:avLst>
          </a:prstGeom>
          <a:noFill/>
          <a:ln>
            <a:noFill/>
          </a:ln>
        </p:spPr>
      </p:pic>
      <p:pic>
        <p:nvPicPr>
          <p:cNvPr id="2080" name="Google Shape;2080;p240"/>
          <p:cNvPicPr preferRelativeResize="0"/>
          <p:nvPr/>
        </p:nvPicPr>
        <p:blipFill>
          <a:blip r:embed="rId4">
            <a:alphaModFix/>
          </a:blip>
          <a:stretch>
            <a:fillRect/>
          </a:stretch>
        </p:blipFill>
        <p:spPr>
          <a:xfrm>
            <a:off x="5193598" y="3574950"/>
            <a:ext cx="1543702" cy="841550"/>
          </a:xfrm>
          <a:prstGeom prst="rect">
            <a:avLst/>
          </a:prstGeom>
          <a:noFill/>
          <a:ln>
            <a:noFill/>
          </a:ln>
        </p:spPr>
      </p:pic>
      <p:pic>
        <p:nvPicPr>
          <p:cNvPr id="2081" name="Google Shape;2081;p240"/>
          <p:cNvPicPr preferRelativeResize="0"/>
          <p:nvPr/>
        </p:nvPicPr>
        <p:blipFill>
          <a:blip r:embed="rId5">
            <a:alphaModFix/>
          </a:blip>
          <a:stretch>
            <a:fillRect/>
          </a:stretch>
        </p:blipFill>
        <p:spPr>
          <a:xfrm>
            <a:off x="6920500" y="3574950"/>
            <a:ext cx="1953950" cy="762675"/>
          </a:xfrm>
          <a:prstGeom prst="rect">
            <a:avLst/>
          </a:prstGeom>
          <a:noFill/>
          <a:ln>
            <a:noFill/>
          </a:ln>
        </p:spPr>
      </p:pic>
    </p:spTree>
  </p:cSld>
  <p:clrMapOvr>
    <a:masterClrMapping/>
  </p:clrMapOvr>
</p:sld>
</file>

<file path=ppt/slides/slide6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85" name="Shape 2085"/>
        <p:cNvGrpSpPr/>
        <p:nvPr/>
      </p:nvGrpSpPr>
      <p:grpSpPr>
        <a:xfrm>
          <a:off x="0" y="0"/>
          <a:ext cx="0" cy="0"/>
          <a:chOff x="0" y="0"/>
          <a:chExt cx="0" cy="0"/>
        </a:xfrm>
      </p:grpSpPr>
      <p:sp>
        <p:nvSpPr>
          <p:cNvPr id="2086" name="Google Shape;2086;p241"/>
          <p:cNvSpPr txBox="1"/>
          <p:nvPr>
            <p:ph idx="1" type="subTitle"/>
          </p:nvPr>
        </p:nvSpPr>
        <p:spPr>
          <a:xfrm>
            <a:off x="952300" y="210275"/>
            <a:ext cx="2903700" cy="123000"/>
          </a:xfrm>
          <a:prstGeom prst="rect">
            <a:avLst/>
          </a:prstGeom>
        </p:spPr>
        <p:txBody>
          <a:bodyPr anchorCtr="0" anchor="ctr" bIns="0" lIns="0" spcFirstLastPara="1" rIns="0" wrap="square" tIns="0">
            <a:normAutofit/>
          </a:bodyPr>
          <a:lstStyle/>
          <a:p>
            <a:pPr indent="0" lvl="0" marL="0" rtl="0" algn="l">
              <a:spcBef>
                <a:spcPts val="0"/>
              </a:spcBef>
              <a:spcAft>
                <a:spcPts val="0"/>
              </a:spcAft>
              <a:buClr>
                <a:schemeClr val="dk1"/>
              </a:buClr>
              <a:buSzPts val="600"/>
              <a:buFont typeface="Arial"/>
              <a:buNone/>
            </a:pPr>
            <a:r>
              <a:rPr lang="en"/>
              <a:t>Flying Skydio X10D</a:t>
            </a:r>
            <a:endParaRPr/>
          </a:p>
        </p:txBody>
      </p:sp>
      <p:sp>
        <p:nvSpPr>
          <p:cNvPr id="2087" name="Google Shape;2087;p241"/>
          <p:cNvSpPr txBox="1"/>
          <p:nvPr>
            <p:ph type="title"/>
          </p:nvPr>
        </p:nvSpPr>
        <p:spPr>
          <a:xfrm>
            <a:off x="952198" y="1521550"/>
            <a:ext cx="5048100" cy="2113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Contingencies &amp; </a:t>
            </a:r>
            <a:endParaRPr/>
          </a:p>
          <a:p>
            <a:pPr indent="0" lvl="0" marL="0" rtl="0" algn="l">
              <a:spcBef>
                <a:spcPts val="0"/>
              </a:spcBef>
              <a:spcAft>
                <a:spcPts val="0"/>
              </a:spcAft>
              <a:buNone/>
            </a:pPr>
            <a:r>
              <a:rPr lang="en"/>
              <a:t>Troubleshooting</a:t>
            </a:r>
            <a:endParaRPr/>
          </a:p>
        </p:txBody>
      </p:sp>
      <p:sp>
        <p:nvSpPr>
          <p:cNvPr id="2088" name="Google Shape;2088;p241"/>
          <p:cNvSpPr txBox="1"/>
          <p:nvPr>
            <p:ph idx="4294967295" type="subTitle"/>
          </p:nvPr>
        </p:nvSpPr>
        <p:spPr>
          <a:xfrm>
            <a:off x="881651" y="1051600"/>
            <a:ext cx="2464200" cy="432000"/>
          </a:xfrm>
          <a:prstGeom prst="rect">
            <a:avLst/>
          </a:prstGeom>
        </p:spPr>
        <p:txBody>
          <a:bodyPr anchorCtr="0" anchor="ctr" bIns="91425" lIns="91425" spcFirstLastPara="1" rIns="91425" wrap="square" tIns="91425">
            <a:noAutofit/>
          </a:bodyPr>
          <a:lstStyle/>
          <a:p>
            <a:pPr indent="0" lvl="0" marL="0" rtl="0" algn="l">
              <a:spcBef>
                <a:spcPts val="0"/>
              </a:spcBef>
              <a:spcAft>
                <a:spcPts val="1200"/>
              </a:spcAft>
              <a:buNone/>
            </a:pPr>
            <a:r>
              <a:rPr lang="en" sz="4800">
                <a:solidFill>
                  <a:schemeClr val="accent1"/>
                </a:solidFill>
                <a:latin typeface="Montserrat Thin"/>
                <a:ea typeface="Montserrat Thin"/>
                <a:cs typeface="Montserrat Thin"/>
                <a:sym typeface="Montserrat Thin"/>
              </a:rPr>
              <a:t>06</a:t>
            </a:r>
            <a:endParaRPr sz="4800">
              <a:solidFill>
                <a:schemeClr val="accent1"/>
              </a:solidFill>
              <a:latin typeface="Montserrat Thin"/>
              <a:ea typeface="Montserrat Thin"/>
              <a:cs typeface="Montserrat Thin"/>
              <a:sym typeface="Montserrat Thin"/>
            </a:endParaRPr>
          </a:p>
        </p:txBody>
      </p:sp>
    </p:spTree>
  </p:cSld>
  <p:clrMapOvr>
    <a:masterClrMapping/>
  </p:clrMapOvr>
</p:sld>
</file>

<file path=ppt/slides/slide6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92" name="Shape 2092"/>
        <p:cNvGrpSpPr/>
        <p:nvPr/>
      </p:nvGrpSpPr>
      <p:grpSpPr>
        <a:xfrm>
          <a:off x="0" y="0"/>
          <a:ext cx="0" cy="0"/>
          <a:chOff x="0" y="0"/>
          <a:chExt cx="0" cy="0"/>
        </a:xfrm>
      </p:grpSpPr>
      <p:sp>
        <p:nvSpPr>
          <p:cNvPr id="2093" name="Google Shape;2093;p242"/>
          <p:cNvSpPr txBox="1"/>
          <p:nvPr>
            <p:ph idx="1" type="subTitle"/>
          </p:nvPr>
        </p:nvSpPr>
        <p:spPr>
          <a:xfrm>
            <a:off x="952300" y="210275"/>
            <a:ext cx="2903700" cy="123000"/>
          </a:xfrm>
          <a:prstGeom prst="rect">
            <a:avLst/>
          </a:prstGeom>
        </p:spPr>
        <p:txBody>
          <a:bodyPr anchorCtr="0" anchor="ctr" bIns="0" lIns="0" spcFirstLastPara="1" rIns="0" wrap="square" tIns="0">
            <a:noAutofit/>
          </a:bodyPr>
          <a:lstStyle/>
          <a:p>
            <a:pPr indent="0" lvl="0" marL="0" rtl="0" algn="l">
              <a:spcBef>
                <a:spcPts val="0"/>
              </a:spcBef>
              <a:spcAft>
                <a:spcPts val="0"/>
              </a:spcAft>
              <a:buClr>
                <a:schemeClr val="dk1"/>
              </a:buClr>
              <a:buSzPts val="600"/>
              <a:buFont typeface="Arial"/>
              <a:buNone/>
            </a:pPr>
            <a:r>
              <a:rPr lang="en"/>
              <a:t>Flying Skydio X10D</a:t>
            </a:r>
            <a:endParaRPr/>
          </a:p>
        </p:txBody>
      </p:sp>
      <p:sp>
        <p:nvSpPr>
          <p:cNvPr id="2094" name="Google Shape;2094;p242"/>
          <p:cNvSpPr txBox="1"/>
          <p:nvPr>
            <p:ph idx="4294967295" type="ctrTitle"/>
          </p:nvPr>
        </p:nvSpPr>
        <p:spPr>
          <a:xfrm>
            <a:off x="950976" y="923544"/>
            <a:ext cx="7406400" cy="916800"/>
          </a:xfrm>
          <a:prstGeom prst="rect">
            <a:avLst/>
          </a:prstGeom>
        </p:spPr>
        <p:txBody>
          <a:bodyPr anchorCtr="0" anchor="t" bIns="91425" lIns="0" spcFirstLastPara="1" rIns="91425" wrap="square" tIns="91425">
            <a:noAutofit/>
          </a:bodyPr>
          <a:lstStyle/>
          <a:p>
            <a:pPr indent="0" lvl="0" marL="0" rtl="0" algn="l">
              <a:spcBef>
                <a:spcPts val="0"/>
              </a:spcBef>
              <a:spcAft>
                <a:spcPts val="0"/>
              </a:spcAft>
              <a:buNone/>
            </a:pPr>
            <a:r>
              <a:rPr lang="en"/>
              <a:t>Contingencies &amp; </a:t>
            </a:r>
            <a:r>
              <a:rPr b="1" lang="en">
                <a:latin typeface="Montserrat"/>
                <a:ea typeface="Montserrat"/>
                <a:cs typeface="Montserrat"/>
                <a:sym typeface="Montserrat"/>
              </a:rPr>
              <a:t>T</a:t>
            </a:r>
            <a:r>
              <a:rPr lang="en"/>
              <a:t>roubleshooting</a:t>
            </a:r>
            <a:r>
              <a:rPr b="1" lang="en">
                <a:latin typeface="Montserrat"/>
                <a:ea typeface="Montserrat"/>
                <a:cs typeface="Montserrat"/>
                <a:sym typeface="Montserrat"/>
              </a:rPr>
              <a:t> |</a:t>
            </a:r>
            <a:r>
              <a:rPr b="0" lang="en"/>
              <a:t> Lost Connection</a:t>
            </a:r>
            <a:endParaRPr b="0"/>
          </a:p>
        </p:txBody>
      </p:sp>
      <p:sp>
        <p:nvSpPr>
          <p:cNvPr id="2095" name="Google Shape;2095;p242"/>
          <p:cNvSpPr txBox="1"/>
          <p:nvPr>
            <p:ph idx="4294967295" type="body"/>
          </p:nvPr>
        </p:nvSpPr>
        <p:spPr>
          <a:xfrm>
            <a:off x="950975" y="1837950"/>
            <a:ext cx="3958800" cy="25560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b="1" lang="en" sz="1000">
                <a:solidFill>
                  <a:schemeClr val="dk1"/>
                </a:solidFill>
              </a:rPr>
              <a:t>Main Causes</a:t>
            </a:r>
            <a:endParaRPr b="1" sz="1000">
              <a:solidFill>
                <a:schemeClr val="dk1"/>
              </a:solidFill>
            </a:endParaRPr>
          </a:p>
          <a:p>
            <a:pPr indent="-292100" lvl="0" marL="457200" rtl="0" algn="l">
              <a:lnSpc>
                <a:spcPct val="115000"/>
              </a:lnSpc>
              <a:spcBef>
                <a:spcPts val="1000"/>
              </a:spcBef>
              <a:spcAft>
                <a:spcPts val="0"/>
              </a:spcAft>
              <a:buClr>
                <a:schemeClr val="dk1"/>
              </a:buClr>
              <a:buSzPts val="1000"/>
              <a:buChar char="●"/>
            </a:pPr>
            <a:r>
              <a:rPr lang="en" sz="1000">
                <a:solidFill>
                  <a:schemeClr val="dk1"/>
                </a:solidFill>
              </a:rPr>
              <a:t>RF interference</a:t>
            </a:r>
            <a:endParaRPr sz="1000">
              <a:solidFill>
                <a:schemeClr val="dk1"/>
              </a:solidFill>
            </a:endParaRPr>
          </a:p>
          <a:p>
            <a:pPr indent="0" lvl="0" marL="0" rtl="0" algn="l">
              <a:lnSpc>
                <a:spcPct val="115000"/>
              </a:lnSpc>
              <a:spcBef>
                <a:spcPts val="1000"/>
              </a:spcBef>
              <a:spcAft>
                <a:spcPts val="0"/>
              </a:spcAft>
              <a:buNone/>
            </a:pPr>
            <a:r>
              <a:rPr b="1" lang="en" sz="1000">
                <a:solidFill>
                  <a:schemeClr val="dk1"/>
                </a:solidFill>
              </a:rPr>
              <a:t>Identify</a:t>
            </a:r>
            <a:endParaRPr b="1" sz="1000">
              <a:solidFill>
                <a:schemeClr val="dk1"/>
              </a:solidFill>
            </a:endParaRPr>
          </a:p>
          <a:p>
            <a:pPr indent="-292100" lvl="0" marL="457200" rtl="0" algn="l">
              <a:lnSpc>
                <a:spcPct val="115000"/>
              </a:lnSpc>
              <a:spcBef>
                <a:spcPts val="1000"/>
              </a:spcBef>
              <a:spcAft>
                <a:spcPts val="0"/>
              </a:spcAft>
              <a:buClr>
                <a:schemeClr val="dk1"/>
              </a:buClr>
              <a:buSzPts val="1000"/>
              <a:buFont typeface="Montserrat Medium"/>
              <a:buChar char="●"/>
            </a:pPr>
            <a:r>
              <a:rPr lang="en" sz="1000">
                <a:solidFill>
                  <a:schemeClr val="dk1"/>
                </a:solidFill>
                <a:latin typeface="Montserrat Medium"/>
                <a:ea typeface="Montserrat Medium"/>
                <a:cs typeface="Montserrat Medium"/>
                <a:sym typeface="Montserrat Medium"/>
              </a:rPr>
              <a:t>Aircraft executes Return </a:t>
            </a:r>
            <a:endParaRPr sz="1000">
              <a:solidFill>
                <a:schemeClr val="dk1"/>
              </a:solidFill>
              <a:latin typeface="Montserrat Medium"/>
              <a:ea typeface="Montserrat Medium"/>
              <a:cs typeface="Montserrat Medium"/>
              <a:sym typeface="Montserrat Medium"/>
            </a:endParaRPr>
          </a:p>
          <a:p>
            <a:pPr indent="-292100" lvl="0" marL="457200" rtl="0" algn="l">
              <a:lnSpc>
                <a:spcPct val="115000"/>
              </a:lnSpc>
              <a:spcBef>
                <a:spcPts val="1000"/>
              </a:spcBef>
              <a:spcAft>
                <a:spcPts val="0"/>
              </a:spcAft>
              <a:buClr>
                <a:schemeClr val="dk1"/>
              </a:buClr>
              <a:buSzPts val="1000"/>
              <a:buFont typeface="Montserrat Medium"/>
              <a:buChar char="●"/>
            </a:pPr>
            <a:r>
              <a:rPr lang="en" sz="1000">
                <a:solidFill>
                  <a:schemeClr val="dk1"/>
                </a:solidFill>
                <a:latin typeface="Montserrat Medium"/>
                <a:ea typeface="Montserrat Medium"/>
                <a:cs typeface="Montserrat Medium"/>
                <a:sym typeface="Montserrat Medium"/>
              </a:rPr>
              <a:t>Lost Connection notification appears</a:t>
            </a:r>
            <a:endParaRPr sz="1000">
              <a:solidFill>
                <a:schemeClr val="dk1"/>
              </a:solidFill>
              <a:latin typeface="Montserrat Medium"/>
              <a:ea typeface="Montserrat Medium"/>
              <a:cs typeface="Montserrat Medium"/>
              <a:sym typeface="Montserrat Medium"/>
            </a:endParaRPr>
          </a:p>
          <a:p>
            <a:pPr indent="0" lvl="0" marL="0" rtl="0" algn="l">
              <a:lnSpc>
                <a:spcPct val="115000"/>
              </a:lnSpc>
              <a:spcBef>
                <a:spcPts val="1000"/>
              </a:spcBef>
              <a:spcAft>
                <a:spcPts val="0"/>
              </a:spcAft>
              <a:buNone/>
            </a:pPr>
            <a:r>
              <a:rPr b="1" lang="en" sz="1000">
                <a:solidFill>
                  <a:schemeClr val="dk1"/>
                </a:solidFill>
              </a:rPr>
              <a:t>Troubleshoot</a:t>
            </a:r>
            <a:endParaRPr b="1" sz="1000">
              <a:solidFill>
                <a:schemeClr val="dk1"/>
              </a:solidFill>
            </a:endParaRPr>
          </a:p>
          <a:p>
            <a:pPr indent="-292100" lvl="0" marL="457200" rtl="0" algn="l">
              <a:lnSpc>
                <a:spcPct val="115000"/>
              </a:lnSpc>
              <a:spcBef>
                <a:spcPts val="1000"/>
              </a:spcBef>
              <a:spcAft>
                <a:spcPts val="0"/>
              </a:spcAft>
              <a:buClr>
                <a:schemeClr val="dk1"/>
              </a:buClr>
              <a:buSzPts val="1000"/>
              <a:buFont typeface="Montserrat Medium"/>
              <a:buChar char="●"/>
            </a:pPr>
            <a:r>
              <a:rPr lang="en" sz="1000">
                <a:solidFill>
                  <a:schemeClr val="dk1"/>
                </a:solidFill>
                <a:latin typeface="Montserrat Medium"/>
                <a:ea typeface="Montserrat Medium"/>
                <a:cs typeface="Montserrat Medium"/>
                <a:sym typeface="Montserrat Medium"/>
              </a:rPr>
              <a:t>Change frequencies</a:t>
            </a:r>
            <a:endParaRPr sz="1000">
              <a:solidFill>
                <a:schemeClr val="dk1"/>
              </a:solidFill>
              <a:latin typeface="Montserrat Medium"/>
              <a:ea typeface="Montserrat Medium"/>
              <a:cs typeface="Montserrat Medium"/>
              <a:sym typeface="Montserrat Medium"/>
            </a:endParaRPr>
          </a:p>
          <a:p>
            <a:pPr indent="-292100" lvl="0" marL="457200" rtl="0" algn="l">
              <a:lnSpc>
                <a:spcPct val="115000"/>
              </a:lnSpc>
              <a:spcBef>
                <a:spcPts val="1000"/>
              </a:spcBef>
              <a:spcAft>
                <a:spcPts val="0"/>
              </a:spcAft>
              <a:buClr>
                <a:schemeClr val="dk1"/>
              </a:buClr>
              <a:buSzPts val="1000"/>
              <a:buFont typeface="Montserrat Medium"/>
              <a:buChar char="●"/>
            </a:pPr>
            <a:r>
              <a:rPr lang="en" sz="1000">
                <a:solidFill>
                  <a:schemeClr val="dk1"/>
                </a:solidFill>
                <a:latin typeface="Montserrat Medium"/>
                <a:ea typeface="Montserrat Medium"/>
                <a:cs typeface="Montserrat Medium"/>
                <a:sym typeface="Montserrat Medium"/>
              </a:rPr>
              <a:t>Orient antenna towards drone</a:t>
            </a:r>
            <a:endParaRPr sz="1000">
              <a:solidFill>
                <a:schemeClr val="dk1"/>
              </a:solidFill>
              <a:latin typeface="Montserrat Medium"/>
              <a:ea typeface="Montserrat Medium"/>
              <a:cs typeface="Montserrat Medium"/>
              <a:sym typeface="Montserrat Medium"/>
            </a:endParaRPr>
          </a:p>
          <a:p>
            <a:pPr indent="-292100" lvl="0" marL="457200" rtl="0" algn="l">
              <a:lnSpc>
                <a:spcPct val="115000"/>
              </a:lnSpc>
              <a:spcBef>
                <a:spcPts val="1000"/>
              </a:spcBef>
              <a:spcAft>
                <a:spcPts val="1000"/>
              </a:spcAft>
              <a:buClr>
                <a:schemeClr val="dk1"/>
              </a:buClr>
              <a:buSzPts val="1000"/>
              <a:buFont typeface="Montserrat Medium"/>
              <a:buChar char="●"/>
            </a:pPr>
            <a:r>
              <a:rPr lang="en" sz="1000">
                <a:solidFill>
                  <a:schemeClr val="dk1"/>
                </a:solidFill>
                <a:latin typeface="Montserrat Medium"/>
                <a:ea typeface="Montserrat Medium"/>
                <a:cs typeface="Montserrat Medium"/>
                <a:sym typeface="Montserrat Medium"/>
              </a:rPr>
              <a:t>Ensure radio power is set to max (if applicable)</a:t>
            </a:r>
            <a:endParaRPr sz="1000">
              <a:solidFill>
                <a:schemeClr val="dk1"/>
              </a:solidFill>
              <a:latin typeface="Montserrat Medium"/>
              <a:ea typeface="Montserrat Medium"/>
              <a:cs typeface="Montserrat Medium"/>
              <a:sym typeface="Montserrat Medium"/>
            </a:endParaRPr>
          </a:p>
        </p:txBody>
      </p:sp>
      <p:pic>
        <p:nvPicPr>
          <p:cNvPr id="2096" name="Google Shape;2096;p242"/>
          <p:cNvPicPr preferRelativeResize="0"/>
          <p:nvPr/>
        </p:nvPicPr>
        <p:blipFill rotWithShape="1">
          <a:blip r:embed="rId3">
            <a:alphaModFix/>
          </a:blip>
          <a:srcRect b="3432" l="2741" r="58595" t="4070"/>
          <a:stretch/>
        </p:blipFill>
        <p:spPr>
          <a:xfrm>
            <a:off x="5295438" y="1840350"/>
            <a:ext cx="2415525" cy="2861875"/>
          </a:xfrm>
          <a:prstGeom prst="rect">
            <a:avLst/>
          </a:prstGeom>
          <a:noFill/>
          <a:ln>
            <a:noFill/>
          </a:ln>
        </p:spPr>
      </p:pic>
      <p:pic>
        <p:nvPicPr>
          <p:cNvPr id="2097" name="Google Shape;2097;p242"/>
          <p:cNvPicPr preferRelativeResize="0"/>
          <p:nvPr/>
        </p:nvPicPr>
        <p:blipFill rotWithShape="1">
          <a:blip r:embed="rId3">
            <a:alphaModFix/>
          </a:blip>
          <a:srcRect b="84206" l="89126" r="6565" t="7089"/>
          <a:stretch/>
        </p:blipFill>
        <p:spPr>
          <a:xfrm>
            <a:off x="6670225" y="2918600"/>
            <a:ext cx="282300" cy="282600"/>
          </a:xfrm>
          <a:prstGeom prst="ellipse">
            <a:avLst/>
          </a:prstGeom>
          <a:noFill/>
          <a:ln>
            <a:noFill/>
          </a:ln>
        </p:spPr>
      </p:pic>
    </p:spTree>
  </p:cSld>
  <p:clrMapOvr>
    <a:masterClrMapping/>
  </p:clrMapOvr>
</p:sld>
</file>

<file path=ppt/slides/slide6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01" name="Shape 2101"/>
        <p:cNvGrpSpPr/>
        <p:nvPr/>
      </p:nvGrpSpPr>
      <p:grpSpPr>
        <a:xfrm>
          <a:off x="0" y="0"/>
          <a:ext cx="0" cy="0"/>
          <a:chOff x="0" y="0"/>
          <a:chExt cx="0" cy="0"/>
        </a:xfrm>
      </p:grpSpPr>
      <p:sp>
        <p:nvSpPr>
          <p:cNvPr id="2102" name="Google Shape;2102;p243"/>
          <p:cNvSpPr txBox="1"/>
          <p:nvPr>
            <p:ph idx="4294967295" type="ctrTitle"/>
          </p:nvPr>
        </p:nvSpPr>
        <p:spPr>
          <a:xfrm>
            <a:off x="950976" y="923544"/>
            <a:ext cx="7406400" cy="916800"/>
          </a:xfrm>
          <a:prstGeom prst="rect">
            <a:avLst/>
          </a:prstGeom>
        </p:spPr>
        <p:txBody>
          <a:bodyPr anchorCtr="0" anchor="t" bIns="91425" lIns="0" spcFirstLastPara="1" rIns="91425" wrap="square" tIns="91425">
            <a:noAutofit/>
          </a:bodyPr>
          <a:lstStyle/>
          <a:p>
            <a:pPr indent="0" lvl="0" marL="0" rtl="0" algn="l">
              <a:spcBef>
                <a:spcPts val="0"/>
              </a:spcBef>
              <a:spcAft>
                <a:spcPts val="0"/>
              </a:spcAft>
              <a:buNone/>
            </a:pPr>
            <a:r>
              <a:rPr lang="en"/>
              <a:t>Contingencies &amp; Troubleshooting</a:t>
            </a:r>
            <a:r>
              <a:rPr lang="en"/>
              <a:t> </a:t>
            </a:r>
            <a:r>
              <a:rPr b="1" lang="en">
                <a:latin typeface="Montserrat"/>
                <a:ea typeface="Montserrat"/>
                <a:cs typeface="Montserrat"/>
                <a:sym typeface="Montserrat"/>
              </a:rPr>
              <a:t>|</a:t>
            </a:r>
            <a:r>
              <a:rPr b="0" lang="en"/>
              <a:t> Controller Overheating</a:t>
            </a:r>
            <a:endParaRPr b="0"/>
          </a:p>
        </p:txBody>
      </p:sp>
      <p:sp>
        <p:nvSpPr>
          <p:cNvPr id="2103" name="Google Shape;2103;p243"/>
          <p:cNvSpPr txBox="1"/>
          <p:nvPr>
            <p:ph idx="4294967295" type="body"/>
          </p:nvPr>
        </p:nvSpPr>
        <p:spPr>
          <a:xfrm>
            <a:off x="950975" y="1837950"/>
            <a:ext cx="4278300" cy="30954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b="1" lang="en" sz="1000">
                <a:solidFill>
                  <a:schemeClr val="dk1"/>
                </a:solidFill>
              </a:rPr>
              <a:t>Main Causes</a:t>
            </a:r>
            <a:endParaRPr b="1" sz="1000">
              <a:solidFill>
                <a:schemeClr val="dk1"/>
              </a:solidFill>
            </a:endParaRPr>
          </a:p>
          <a:p>
            <a:pPr indent="-292100" lvl="0" marL="457200" rtl="0" algn="l">
              <a:lnSpc>
                <a:spcPct val="115000"/>
              </a:lnSpc>
              <a:spcBef>
                <a:spcPts val="1000"/>
              </a:spcBef>
              <a:spcAft>
                <a:spcPts val="0"/>
              </a:spcAft>
              <a:buClr>
                <a:schemeClr val="dk1"/>
              </a:buClr>
              <a:buSzPts val="1000"/>
              <a:buChar char="●"/>
            </a:pPr>
            <a:r>
              <a:rPr lang="en" sz="1000">
                <a:solidFill>
                  <a:schemeClr val="dk1"/>
                </a:solidFill>
              </a:rPr>
              <a:t>Exposure to direct sunlight</a:t>
            </a:r>
            <a:endParaRPr sz="1000">
              <a:solidFill>
                <a:schemeClr val="dk1"/>
              </a:solidFill>
            </a:endParaRPr>
          </a:p>
          <a:p>
            <a:pPr indent="0" lvl="0" marL="0" rtl="0" algn="l">
              <a:lnSpc>
                <a:spcPct val="115000"/>
              </a:lnSpc>
              <a:spcBef>
                <a:spcPts val="1000"/>
              </a:spcBef>
              <a:spcAft>
                <a:spcPts val="0"/>
              </a:spcAft>
              <a:buNone/>
            </a:pPr>
            <a:r>
              <a:rPr b="1" lang="en" sz="1000">
                <a:solidFill>
                  <a:schemeClr val="dk1"/>
                </a:solidFill>
              </a:rPr>
              <a:t>Identify</a:t>
            </a:r>
            <a:endParaRPr b="1" sz="1000">
              <a:solidFill>
                <a:schemeClr val="dk1"/>
              </a:solidFill>
            </a:endParaRPr>
          </a:p>
          <a:p>
            <a:pPr indent="-292100" lvl="0" marL="457200" rtl="0" algn="l">
              <a:lnSpc>
                <a:spcPct val="115000"/>
              </a:lnSpc>
              <a:spcBef>
                <a:spcPts val="1000"/>
              </a:spcBef>
              <a:spcAft>
                <a:spcPts val="0"/>
              </a:spcAft>
              <a:buClr>
                <a:schemeClr val="dk1"/>
              </a:buClr>
              <a:buSzPts val="1000"/>
              <a:buFont typeface="Montserrat Medium"/>
              <a:buChar char="●"/>
            </a:pPr>
            <a:r>
              <a:rPr lang="en" sz="1000">
                <a:solidFill>
                  <a:schemeClr val="dk1"/>
                </a:solidFill>
                <a:latin typeface="Montserrat Medium"/>
                <a:ea typeface="Montserrat Medium"/>
                <a:cs typeface="Montserrat Medium"/>
                <a:sym typeface="Montserrat Medium"/>
              </a:rPr>
              <a:t>On-screen notification</a:t>
            </a:r>
            <a:endParaRPr sz="1000">
              <a:solidFill>
                <a:schemeClr val="dk1"/>
              </a:solidFill>
              <a:latin typeface="Montserrat Medium"/>
              <a:ea typeface="Montserrat Medium"/>
              <a:cs typeface="Montserrat Medium"/>
              <a:sym typeface="Montserrat Medium"/>
            </a:endParaRPr>
          </a:p>
          <a:p>
            <a:pPr indent="-292100" lvl="0" marL="457200" rtl="0" algn="l">
              <a:lnSpc>
                <a:spcPct val="115000"/>
              </a:lnSpc>
              <a:spcBef>
                <a:spcPts val="1000"/>
              </a:spcBef>
              <a:spcAft>
                <a:spcPts val="0"/>
              </a:spcAft>
              <a:buClr>
                <a:schemeClr val="dk1"/>
              </a:buClr>
              <a:buSzPts val="1000"/>
              <a:buFont typeface="Montserrat Medium"/>
              <a:buChar char="●"/>
            </a:pPr>
            <a:r>
              <a:rPr lang="en" sz="1000">
                <a:solidFill>
                  <a:schemeClr val="dk1"/>
                </a:solidFill>
                <a:latin typeface="Montserrat Medium"/>
                <a:ea typeface="Montserrat Medium"/>
                <a:cs typeface="Montserrat Medium"/>
                <a:sym typeface="Montserrat Medium"/>
              </a:rPr>
              <a:t>Launch prevented</a:t>
            </a:r>
            <a:endParaRPr sz="1000">
              <a:solidFill>
                <a:schemeClr val="dk1"/>
              </a:solidFill>
              <a:latin typeface="Montserrat Medium"/>
              <a:ea typeface="Montserrat Medium"/>
              <a:cs typeface="Montserrat Medium"/>
              <a:sym typeface="Montserrat Medium"/>
            </a:endParaRPr>
          </a:p>
          <a:p>
            <a:pPr indent="-292100" lvl="0" marL="457200" rtl="0" algn="l">
              <a:lnSpc>
                <a:spcPct val="115000"/>
              </a:lnSpc>
              <a:spcBef>
                <a:spcPts val="1000"/>
              </a:spcBef>
              <a:spcAft>
                <a:spcPts val="0"/>
              </a:spcAft>
              <a:buClr>
                <a:schemeClr val="dk1"/>
              </a:buClr>
              <a:buSzPts val="1000"/>
              <a:buFont typeface="Montserrat Medium"/>
              <a:buChar char="●"/>
            </a:pPr>
            <a:r>
              <a:rPr lang="en" sz="1000">
                <a:solidFill>
                  <a:schemeClr val="dk1"/>
                </a:solidFill>
                <a:latin typeface="Montserrat Medium"/>
                <a:ea typeface="Montserrat Medium"/>
                <a:cs typeface="Montserrat Medium"/>
                <a:sym typeface="Montserrat Medium"/>
              </a:rPr>
              <a:t>Controller may shut down if not cooled down</a:t>
            </a:r>
            <a:endParaRPr sz="1000">
              <a:solidFill>
                <a:schemeClr val="dk1"/>
              </a:solidFill>
              <a:latin typeface="Montserrat Medium"/>
              <a:ea typeface="Montserrat Medium"/>
              <a:cs typeface="Montserrat Medium"/>
              <a:sym typeface="Montserrat Medium"/>
            </a:endParaRPr>
          </a:p>
          <a:p>
            <a:pPr indent="0" lvl="0" marL="0" rtl="0" algn="l">
              <a:lnSpc>
                <a:spcPct val="115000"/>
              </a:lnSpc>
              <a:spcBef>
                <a:spcPts val="1000"/>
              </a:spcBef>
              <a:spcAft>
                <a:spcPts val="0"/>
              </a:spcAft>
              <a:buNone/>
            </a:pPr>
            <a:r>
              <a:rPr b="1" lang="en" sz="1000">
                <a:solidFill>
                  <a:schemeClr val="dk1"/>
                </a:solidFill>
              </a:rPr>
              <a:t>Troubleshoot</a:t>
            </a:r>
            <a:endParaRPr b="1" sz="1000">
              <a:solidFill>
                <a:schemeClr val="dk1"/>
              </a:solidFill>
            </a:endParaRPr>
          </a:p>
          <a:p>
            <a:pPr indent="-292100" lvl="0" marL="457200" rtl="0" algn="l">
              <a:lnSpc>
                <a:spcPct val="115000"/>
              </a:lnSpc>
              <a:spcBef>
                <a:spcPts val="1000"/>
              </a:spcBef>
              <a:spcAft>
                <a:spcPts val="0"/>
              </a:spcAft>
              <a:buClr>
                <a:schemeClr val="dk1"/>
              </a:buClr>
              <a:buSzPts val="1000"/>
              <a:buFont typeface="Montserrat Medium"/>
              <a:buChar char="●"/>
            </a:pPr>
            <a:r>
              <a:rPr lang="en" sz="1000">
                <a:solidFill>
                  <a:schemeClr val="dk1"/>
                </a:solidFill>
                <a:latin typeface="Montserrat Medium"/>
                <a:ea typeface="Montserrat Medium"/>
                <a:cs typeface="Montserrat Medium"/>
                <a:sym typeface="Montserrat Medium"/>
              </a:rPr>
              <a:t>Move to cool, shaded area</a:t>
            </a:r>
            <a:r>
              <a:rPr lang="en" sz="1000">
                <a:solidFill>
                  <a:schemeClr val="dk1"/>
                </a:solidFill>
              </a:rPr>
              <a:t> and a</a:t>
            </a:r>
            <a:r>
              <a:rPr lang="en" sz="1000">
                <a:solidFill>
                  <a:schemeClr val="dk1"/>
                </a:solidFill>
                <a:latin typeface="Montserrat Medium"/>
                <a:ea typeface="Montserrat Medium"/>
                <a:cs typeface="Montserrat Medium"/>
                <a:sym typeface="Montserrat Medium"/>
              </a:rPr>
              <a:t>llow controller to cool</a:t>
            </a:r>
            <a:endParaRPr sz="1000">
              <a:solidFill>
                <a:schemeClr val="dk1"/>
              </a:solidFill>
              <a:latin typeface="Montserrat Medium"/>
              <a:ea typeface="Montserrat Medium"/>
              <a:cs typeface="Montserrat Medium"/>
              <a:sym typeface="Montserrat Medium"/>
            </a:endParaRPr>
          </a:p>
          <a:p>
            <a:pPr indent="-292100" lvl="0" marL="457200" rtl="0" algn="l">
              <a:lnSpc>
                <a:spcPct val="115000"/>
              </a:lnSpc>
              <a:spcBef>
                <a:spcPts val="1000"/>
              </a:spcBef>
              <a:spcAft>
                <a:spcPts val="0"/>
              </a:spcAft>
              <a:buClr>
                <a:schemeClr val="dk1"/>
              </a:buClr>
              <a:buSzPts val="1000"/>
              <a:buChar char="●"/>
            </a:pPr>
            <a:r>
              <a:rPr lang="en" sz="1000">
                <a:solidFill>
                  <a:schemeClr val="dk1"/>
                </a:solidFill>
              </a:rPr>
              <a:t>If cooling fan is not operational, contact Skydio Support</a:t>
            </a:r>
            <a:endParaRPr sz="1000">
              <a:solidFill>
                <a:schemeClr val="dk1"/>
              </a:solidFill>
            </a:endParaRPr>
          </a:p>
          <a:p>
            <a:pPr indent="0" lvl="0" marL="0" rtl="0" algn="l">
              <a:lnSpc>
                <a:spcPct val="150000"/>
              </a:lnSpc>
              <a:spcBef>
                <a:spcPts val="1000"/>
              </a:spcBef>
              <a:spcAft>
                <a:spcPts val="1000"/>
              </a:spcAft>
              <a:buNone/>
            </a:pPr>
            <a:r>
              <a:t/>
            </a:r>
            <a:endParaRPr sz="1000">
              <a:solidFill>
                <a:schemeClr val="dk1"/>
              </a:solidFill>
              <a:latin typeface="Montserrat Medium"/>
              <a:ea typeface="Montserrat Medium"/>
              <a:cs typeface="Montserrat Medium"/>
              <a:sym typeface="Montserrat Medium"/>
            </a:endParaRPr>
          </a:p>
        </p:txBody>
      </p:sp>
      <p:pic>
        <p:nvPicPr>
          <p:cNvPr id="2104" name="Google Shape;2104;p243"/>
          <p:cNvPicPr preferRelativeResize="0"/>
          <p:nvPr/>
        </p:nvPicPr>
        <p:blipFill rotWithShape="1">
          <a:blip r:embed="rId3">
            <a:alphaModFix/>
          </a:blip>
          <a:srcRect b="0" l="0" r="0" t="0"/>
          <a:stretch/>
        </p:blipFill>
        <p:spPr>
          <a:xfrm>
            <a:off x="4925388" y="1837944"/>
            <a:ext cx="4006973" cy="1848926"/>
          </a:xfrm>
          <a:prstGeom prst="rect">
            <a:avLst/>
          </a:prstGeom>
          <a:noFill/>
          <a:ln>
            <a:noFill/>
          </a:ln>
        </p:spPr>
      </p:pic>
      <p:sp>
        <p:nvSpPr>
          <p:cNvPr id="2105" name="Google Shape;2105;p243"/>
          <p:cNvSpPr txBox="1"/>
          <p:nvPr>
            <p:ph idx="1" type="subTitle"/>
          </p:nvPr>
        </p:nvSpPr>
        <p:spPr>
          <a:xfrm>
            <a:off x="952300" y="210275"/>
            <a:ext cx="2903700" cy="123000"/>
          </a:xfrm>
          <a:prstGeom prst="rect">
            <a:avLst/>
          </a:prstGeom>
        </p:spPr>
        <p:txBody>
          <a:bodyPr anchorCtr="0" anchor="ctr" bIns="0" lIns="0" spcFirstLastPara="1" rIns="0" wrap="square" tIns="0">
            <a:noAutofit/>
          </a:bodyPr>
          <a:lstStyle/>
          <a:p>
            <a:pPr indent="0" lvl="0" marL="0" rtl="0" algn="l">
              <a:spcBef>
                <a:spcPts val="0"/>
              </a:spcBef>
              <a:spcAft>
                <a:spcPts val="0"/>
              </a:spcAft>
              <a:buNone/>
            </a:pPr>
            <a:r>
              <a:rPr lang="en"/>
              <a:t>Flying Skydio X10D</a:t>
            </a:r>
            <a:endParaRPr/>
          </a:p>
        </p:txBody>
      </p:sp>
    </p:spTree>
  </p:cSld>
  <p:clrMapOvr>
    <a:masterClrMapping/>
  </p:clrMapOvr>
</p:sld>
</file>

<file path=ppt/slides/slide6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09" name="Shape 2109"/>
        <p:cNvGrpSpPr/>
        <p:nvPr/>
      </p:nvGrpSpPr>
      <p:grpSpPr>
        <a:xfrm>
          <a:off x="0" y="0"/>
          <a:ext cx="0" cy="0"/>
          <a:chOff x="0" y="0"/>
          <a:chExt cx="0" cy="0"/>
        </a:xfrm>
      </p:grpSpPr>
      <p:sp>
        <p:nvSpPr>
          <p:cNvPr id="2110" name="Google Shape;2110;p244"/>
          <p:cNvSpPr txBox="1"/>
          <p:nvPr>
            <p:ph idx="4294967295" type="ctrTitle"/>
          </p:nvPr>
        </p:nvSpPr>
        <p:spPr>
          <a:xfrm>
            <a:off x="950976" y="923544"/>
            <a:ext cx="7406400" cy="916800"/>
          </a:xfrm>
          <a:prstGeom prst="rect">
            <a:avLst/>
          </a:prstGeom>
        </p:spPr>
        <p:txBody>
          <a:bodyPr anchorCtr="0" anchor="t" bIns="91425" lIns="0" spcFirstLastPara="1" rIns="91425" wrap="square" tIns="91425">
            <a:noAutofit/>
          </a:bodyPr>
          <a:lstStyle/>
          <a:p>
            <a:pPr indent="0" lvl="0" marL="0" rtl="0" algn="l">
              <a:spcBef>
                <a:spcPts val="0"/>
              </a:spcBef>
              <a:spcAft>
                <a:spcPts val="0"/>
              </a:spcAft>
              <a:buNone/>
            </a:pPr>
            <a:r>
              <a:rPr lang="en"/>
              <a:t>Contingencies &amp; Troubleshooting </a:t>
            </a:r>
            <a:r>
              <a:rPr b="1" lang="en">
                <a:latin typeface="Montserrat"/>
                <a:ea typeface="Montserrat"/>
                <a:cs typeface="Montserrat"/>
                <a:sym typeface="Montserrat"/>
              </a:rPr>
              <a:t>|</a:t>
            </a:r>
            <a:r>
              <a:rPr b="0" lang="en"/>
              <a:t> Radio Interference Detection</a:t>
            </a:r>
            <a:endParaRPr b="0"/>
          </a:p>
        </p:txBody>
      </p:sp>
      <p:sp>
        <p:nvSpPr>
          <p:cNvPr id="2111" name="Google Shape;2111;p244"/>
          <p:cNvSpPr txBox="1"/>
          <p:nvPr>
            <p:ph idx="4294967295" type="body"/>
          </p:nvPr>
        </p:nvSpPr>
        <p:spPr>
          <a:xfrm>
            <a:off x="950975" y="1837950"/>
            <a:ext cx="4278300" cy="30954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b="1" lang="en" sz="1000">
                <a:solidFill>
                  <a:schemeClr val="dk1"/>
                </a:solidFill>
              </a:rPr>
              <a:t>Main Causes</a:t>
            </a:r>
            <a:endParaRPr b="1" sz="1000">
              <a:solidFill>
                <a:schemeClr val="dk1"/>
              </a:solidFill>
            </a:endParaRPr>
          </a:p>
          <a:p>
            <a:pPr indent="-292100" lvl="0" marL="457200" rtl="0" algn="l">
              <a:lnSpc>
                <a:spcPct val="115000"/>
              </a:lnSpc>
              <a:spcBef>
                <a:spcPts val="1000"/>
              </a:spcBef>
              <a:spcAft>
                <a:spcPts val="0"/>
              </a:spcAft>
              <a:buClr>
                <a:schemeClr val="dk1"/>
              </a:buClr>
              <a:buSzPts val="1000"/>
              <a:buChar char="●"/>
            </a:pPr>
            <a:r>
              <a:rPr lang="en" sz="1000">
                <a:solidFill>
                  <a:schemeClr val="dk1"/>
                </a:solidFill>
              </a:rPr>
              <a:t>Interference from high-powered radios</a:t>
            </a:r>
            <a:endParaRPr sz="1000">
              <a:solidFill>
                <a:schemeClr val="dk1"/>
              </a:solidFill>
            </a:endParaRPr>
          </a:p>
          <a:p>
            <a:pPr indent="0" lvl="0" marL="0" rtl="0" algn="l">
              <a:lnSpc>
                <a:spcPct val="115000"/>
              </a:lnSpc>
              <a:spcBef>
                <a:spcPts val="1000"/>
              </a:spcBef>
              <a:spcAft>
                <a:spcPts val="0"/>
              </a:spcAft>
              <a:buNone/>
            </a:pPr>
            <a:r>
              <a:rPr b="1" lang="en" sz="1000">
                <a:solidFill>
                  <a:schemeClr val="dk1"/>
                </a:solidFill>
              </a:rPr>
              <a:t>Identify</a:t>
            </a:r>
            <a:endParaRPr b="1" sz="1000">
              <a:solidFill>
                <a:schemeClr val="dk1"/>
              </a:solidFill>
            </a:endParaRPr>
          </a:p>
          <a:p>
            <a:pPr indent="-292100" lvl="0" marL="457200" rtl="0" algn="l">
              <a:lnSpc>
                <a:spcPct val="115000"/>
              </a:lnSpc>
              <a:spcBef>
                <a:spcPts val="1000"/>
              </a:spcBef>
              <a:spcAft>
                <a:spcPts val="0"/>
              </a:spcAft>
              <a:buClr>
                <a:schemeClr val="dk1"/>
              </a:buClr>
              <a:buSzPts val="1000"/>
              <a:buFont typeface="Montserrat Medium"/>
              <a:buChar char="●"/>
            </a:pPr>
            <a:r>
              <a:rPr lang="en" sz="1000">
                <a:solidFill>
                  <a:schemeClr val="dk1"/>
                </a:solidFill>
              </a:rPr>
              <a:t>On-screen alert</a:t>
            </a:r>
            <a:endParaRPr sz="1000">
              <a:solidFill>
                <a:schemeClr val="dk1"/>
              </a:solidFill>
              <a:latin typeface="Montserrat Medium"/>
              <a:ea typeface="Montserrat Medium"/>
              <a:cs typeface="Montserrat Medium"/>
              <a:sym typeface="Montserrat Medium"/>
            </a:endParaRPr>
          </a:p>
          <a:p>
            <a:pPr indent="-292100" lvl="0" marL="457200" rtl="0" algn="l">
              <a:lnSpc>
                <a:spcPct val="115000"/>
              </a:lnSpc>
              <a:spcBef>
                <a:spcPts val="1000"/>
              </a:spcBef>
              <a:spcAft>
                <a:spcPts val="0"/>
              </a:spcAft>
              <a:buClr>
                <a:schemeClr val="dk1"/>
              </a:buClr>
              <a:buSzPts val="1000"/>
              <a:buFont typeface="Montserrat Medium"/>
              <a:buChar char="●"/>
            </a:pPr>
            <a:r>
              <a:rPr lang="en" sz="1000">
                <a:solidFill>
                  <a:schemeClr val="dk1"/>
                </a:solidFill>
              </a:rPr>
              <a:t>Loss of communications</a:t>
            </a:r>
            <a:endParaRPr sz="1000">
              <a:solidFill>
                <a:schemeClr val="dk1"/>
              </a:solidFill>
              <a:latin typeface="Montserrat Medium"/>
              <a:ea typeface="Montserrat Medium"/>
              <a:cs typeface="Montserrat Medium"/>
              <a:sym typeface="Montserrat Medium"/>
            </a:endParaRPr>
          </a:p>
          <a:p>
            <a:pPr indent="-292100" lvl="0" marL="457200" rtl="0" algn="l">
              <a:lnSpc>
                <a:spcPct val="115000"/>
              </a:lnSpc>
              <a:spcBef>
                <a:spcPts val="1000"/>
              </a:spcBef>
              <a:spcAft>
                <a:spcPts val="0"/>
              </a:spcAft>
              <a:buClr>
                <a:schemeClr val="dk1"/>
              </a:buClr>
              <a:buSzPts val="1000"/>
              <a:buFont typeface="Montserrat Medium"/>
              <a:buChar char="●"/>
            </a:pPr>
            <a:r>
              <a:rPr lang="en" sz="1000">
                <a:solidFill>
                  <a:schemeClr val="dk1"/>
                </a:solidFill>
              </a:rPr>
              <a:t>Video loss</a:t>
            </a:r>
            <a:endParaRPr sz="1000">
              <a:solidFill>
                <a:schemeClr val="dk1"/>
              </a:solidFill>
              <a:latin typeface="Montserrat Medium"/>
              <a:ea typeface="Montserrat Medium"/>
              <a:cs typeface="Montserrat Medium"/>
              <a:sym typeface="Montserrat Medium"/>
            </a:endParaRPr>
          </a:p>
          <a:p>
            <a:pPr indent="0" lvl="0" marL="0" rtl="0" algn="l">
              <a:lnSpc>
                <a:spcPct val="115000"/>
              </a:lnSpc>
              <a:spcBef>
                <a:spcPts val="1000"/>
              </a:spcBef>
              <a:spcAft>
                <a:spcPts val="0"/>
              </a:spcAft>
              <a:buNone/>
            </a:pPr>
            <a:r>
              <a:rPr b="1" lang="en" sz="1000">
                <a:solidFill>
                  <a:schemeClr val="dk1"/>
                </a:solidFill>
              </a:rPr>
              <a:t>Troubleshoot</a:t>
            </a:r>
            <a:endParaRPr b="1" sz="1000">
              <a:solidFill>
                <a:schemeClr val="dk1"/>
              </a:solidFill>
            </a:endParaRPr>
          </a:p>
          <a:p>
            <a:pPr indent="-292100" lvl="0" marL="457200" rtl="0" algn="l">
              <a:lnSpc>
                <a:spcPct val="115000"/>
              </a:lnSpc>
              <a:spcBef>
                <a:spcPts val="1000"/>
              </a:spcBef>
              <a:spcAft>
                <a:spcPts val="0"/>
              </a:spcAft>
              <a:buClr>
                <a:schemeClr val="dk1"/>
              </a:buClr>
              <a:buSzPts val="1000"/>
              <a:buFont typeface="Montserrat Medium"/>
              <a:buChar char="●"/>
            </a:pPr>
            <a:r>
              <a:rPr lang="en" sz="1000">
                <a:solidFill>
                  <a:schemeClr val="dk1"/>
                </a:solidFill>
              </a:rPr>
              <a:t>Maintain at least 12 inches (31 cm) between transmitting radio antennas and the controller</a:t>
            </a:r>
            <a:endParaRPr sz="1000">
              <a:solidFill>
                <a:schemeClr val="dk1"/>
              </a:solidFill>
              <a:latin typeface="Montserrat Medium"/>
              <a:ea typeface="Montserrat Medium"/>
              <a:cs typeface="Montserrat Medium"/>
              <a:sym typeface="Montserrat Medium"/>
            </a:endParaRPr>
          </a:p>
          <a:p>
            <a:pPr indent="0" lvl="0" marL="457200" rtl="0" algn="l">
              <a:lnSpc>
                <a:spcPct val="150000"/>
              </a:lnSpc>
              <a:spcBef>
                <a:spcPts val="1000"/>
              </a:spcBef>
              <a:spcAft>
                <a:spcPts val="0"/>
              </a:spcAft>
              <a:buNone/>
            </a:pPr>
            <a:r>
              <a:t/>
            </a:r>
            <a:endParaRPr sz="1000">
              <a:solidFill>
                <a:schemeClr val="dk1"/>
              </a:solidFill>
            </a:endParaRPr>
          </a:p>
          <a:p>
            <a:pPr indent="0" lvl="0" marL="0" rtl="0" algn="l">
              <a:lnSpc>
                <a:spcPct val="150000"/>
              </a:lnSpc>
              <a:spcBef>
                <a:spcPts val="1000"/>
              </a:spcBef>
              <a:spcAft>
                <a:spcPts val="1000"/>
              </a:spcAft>
              <a:buNone/>
            </a:pPr>
            <a:r>
              <a:t/>
            </a:r>
            <a:endParaRPr sz="1000">
              <a:solidFill>
                <a:schemeClr val="dk1"/>
              </a:solidFill>
              <a:latin typeface="Montserrat Medium"/>
              <a:ea typeface="Montserrat Medium"/>
              <a:cs typeface="Montserrat Medium"/>
              <a:sym typeface="Montserrat Medium"/>
            </a:endParaRPr>
          </a:p>
        </p:txBody>
      </p:sp>
      <p:pic>
        <p:nvPicPr>
          <p:cNvPr id="2112" name="Google Shape;2112;p244"/>
          <p:cNvPicPr preferRelativeResize="0"/>
          <p:nvPr/>
        </p:nvPicPr>
        <p:blipFill rotWithShape="1">
          <a:blip r:embed="rId3">
            <a:alphaModFix/>
          </a:blip>
          <a:srcRect b="0" l="0" r="0" t="0"/>
          <a:stretch/>
        </p:blipFill>
        <p:spPr>
          <a:xfrm>
            <a:off x="4925388" y="1837944"/>
            <a:ext cx="4006973" cy="1848926"/>
          </a:xfrm>
          <a:prstGeom prst="rect">
            <a:avLst/>
          </a:prstGeom>
          <a:noFill/>
          <a:ln>
            <a:noFill/>
          </a:ln>
        </p:spPr>
      </p:pic>
      <p:sp>
        <p:nvSpPr>
          <p:cNvPr id="2113" name="Google Shape;2113;p244"/>
          <p:cNvSpPr txBox="1"/>
          <p:nvPr>
            <p:ph idx="1" type="subTitle"/>
          </p:nvPr>
        </p:nvSpPr>
        <p:spPr>
          <a:xfrm>
            <a:off x="952300" y="210275"/>
            <a:ext cx="2903700" cy="123000"/>
          </a:xfrm>
          <a:prstGeom prst="rect">
            <a:avLst/>
          </a:prstGeom>
        </p:spPr>
        <p:txBody>
          <a:bodyPr anchorCtr="0" anchor="ctr" bIns="0" lIns="0" spcFirstLastPara="1" rIns="0" wrap="square" tIns="0">
            <a:noAutofit/>
          </a:bodyPr>
          <a:lstStyle/>
          <a:p>
            <a:pPr indent="0" lvl="0" marL="0" rtl="0" algn="l">
              <a:spcBef>
                <a:spcPts val="0"/>
              </a:spcBef>
              <a:spcAft>
                <a:spcPts val="0"/>
              </a:spcAft>
              <a:buNone/>
            </a:pPr>
            <a:r>
              <a:rPr lang="en"/>
              <a:t>Flying Skydio X10D</a:t>
            </a:r>
            <a:endParaRPr/>
          </a:p>
        </p:txBody>
      </p:sp>
      <p:pic>
        <p:nvPicPr>
          <p:cNvPr id="2114" name="Google Shape;2114;p244"/>
          <p:cNvPicPr preferRelativeResize="0"/>
          <p:nvPr/>
        </p:nvPicPr>
        <p:blipFill>
          <a:blip r:embed="rId4">
            <a:alphaModFix/>
          </a:blip>
          <a:stretch>
            <a:fillRect/>
          </a:stretch>
        </p:blipFill>
        <p:spPr>
          <a:xfrm>
            <a:off x="4925400" y="1837725"/>
            <a:ext cx="4006950" cy="1849376"/>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81" name="Shape 1481"/>
        <p:cNvGrpSpPr/>
        <p:nvPr/>
      </p:nvGrpSpPr>
      <p:grpSpPr>
        <a:xfrm>
          <a:off x="0" y="0"/>
          <a:ext cx="0" cy="0"/>
          <a:chOff x="0" y="0"/>
          <a:chExt cx="0" cy="0"/>
        </a:xfrm>
      </p:grpSpPr>
      <p:sp>
        <p:nvSpPr>
          <p:cNvPr id="1482" name="Google Shape;1482;p182"/>
          <p:cNvSpPr txBox="1"/>
          <p:nvPr>
            <p:ph idx="2" type="body"/>
          </p:nvPr>
        </p:nvSpPr>
        <p:spPr>
          <a:xfrm>
            <a:off x="952300" y="1837950"/>
            <a:ext cx="4276800" cy="23730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b="1" lang="en" sz="1000">
                <a:solidFill>
                  <a:schemeClr val="dk1"/>
                </a:solidFill>
                <a:latin typeface="Montserrat"/>
                <a:ea typeface="Montserrat"/>
                <a:cs typeface="Montserrat"/>
                <a:sym typeface="Montserrat"/>
              </a:rPr>
              <a:t>Flight Environment</a:t>
            </a:r>
            <a:endParaRPr sz="1000">
              <a:solidFill>
                <a:schemeClr val="dk1"/>
              </a:solidFill>
            </a:endParaRPr>
          </a:p>
          <a:p>
            <a:pPr indent="-292100" lvl="0" marL="457200" rtl="0" algn="l">
              <a:lnSpc>
                <a:spcPct val="115000"/>
              </a:lnSpc>
              <a:spcBef>
                <a:spcPts val="1000"/>
              </a:spcBef>
              <a:spcAft>
                <a:spcPts val="0"/>
              </a:spcAft>
              <a:buClr>
                <a:schemeClr val="dk1"/>
              </a:buClr>
              <a:buSzPts val="1000"/>
              <a:buChar char="●"/>
            </a:pPr>
            <a:r>
              <a:rPr lang="en" sz="1000">
                <a:solidFill>
                  <a:schemeClr val="dk1"/>
                </a:solidFill>
              </a:rPr>
              <a:t>Standard | Select when </a:t>
            </a:r>
            <a:r>
              <a:rPr lang="en" sz="1000">
                <a:solidFill>
                  <a:schemeClr val="dk1"/>
                </a:solidFill>
              </a:rPr>
              <a:t>flying</a:t>
            </a:r>
            <a:r>
              <a:rPr lang="en" sz="1000">
                <a:solidFill>
                  <a:schemeClr val="dk1"/>
                </a:solidFill>
              </a:rPr>
              <a:t> during the day </a:t>
            </a:r>
            <a:endParaRPr sz="1000">
              <a:solidFill>
                <a:schemeClr val="dk1"/>
              </a:solidFill>
            </a:endParaRPr>
          </a:p>
          <a:p>
            <a:pPr indent="-292100" lvl="0" marL="457200" rtl="0" algn="l">
              <a:lnSpc>
                <a:spcPct val="115000"/>
              </a:lnSpc>
              <a:spcBef>
                <a:spcPts val="1000"/>
              </a:spcBef>
              <a:spcAft>
                <a:spcPts val="0"/>
              </a:spcAft>
              <a:buClr>
                <a:schemeClr val="dk1"/>
              </a:buClr>
              <a:buSzPts val="1000"/>
              <a:buChar char="●"/>
            </a:pPr>
            <a:r>
              <a:rPr lang="en" sz="1000">
                <a:solidFill>
                  <a:schemeClr val="dk1"/>
                </a:solidFill>
              </a:rPr>
              <a:t>Low Light | Select when flying at night</a:t>
            </a:r>
            <a:endParaRPr sz="1000">
              <a:solidFill>
                <a:schemeClr val="dk1"/>
              </a:solidFill>
            </a:endParaRPr>
          </a:p>
          <a:p>
            <a:pPr indent="0" lvl="0" marL="0" rtl="0" algn="l">
              <a:lnSpc>
                <a:spcPct val="115000"/>
              </a:lnSpc>
              <a:spcBef>
                <a:spcPts val="1000"/>
              </a:spcBef>
              <a:spcAft>
                <a:spcPts val="0"/>
              </a:spcAft>
              <a:buNone/>
            </a:pPr>
            <a:r>
              <a:rPr b="1" lang="en" sz="1000">
                <a:solidFill>
                  <a:schemeClr val="dk1"/>
                </a:solidFill>
                <a:latin typeface="Montserrat"/>
                <a:ea typeface="Montserrat"/>
                <a:cs typeface="Montserrat"/>
                <a:sym typeface="Montserrat"/>
              </a:rPr>
              <a:t>Obstacle Avoidance </a:t>
            </a:r>
            <a:endParaRPr b="1" sz="1000">
              <a:solidFill>
                <a:schemeClr val="dk1"/>
              </a:solidFill>
              <a:latin typeface="Montserrat"/>
              <a:ea typeface="Montserrat"/>
              <a:cs typeface="Montserrat"/>
              <a:sym typeface="Montserrat"/>
            </a:endParaRPr>
          </a:p>
          <a:p>
            <a:pPr indent="-292100" lvl="0" marL="457200" rtl="0" algn="l">
              <a:lnSpc>
                <a:spcPct val="115000"/>
              </a:lnSpc>
              <a:spcBef>
                <a:spcPts val="1000"/>
              </a:spcBef>
              <a:spcAft>
                <a:spcPts val="0"/>
              </a:spcAft>
              <a:buClr>
                <a:schemeClr val="dk1"/>
              </a:buClr>
              <a:buSzPts val="1000"/>
              <a:buChar char="●"/>
            </a:pPr>
            <a:r>
              <a:rPr lang="en" sz="1000">
                <a:solidFill>
                  <a:schemeClr val="dk1"/>
                </a:solidFill>
              </a:rPr>
              <a:t>Toggle OA on/off or between different margins</a:t>
            </a:r>
            <a:endParaRPr sz="1000">
              <a:solidFill>
                <a:schemeClr val="dk1"/>
              </a:solidFill>
            </a:endParaRPr>
          </a:p>
          <a:p>
            <a:pPr indent="-292100" lvl="1" marL="914400" rtl="0" algn="l">
              <a:lnSpc>
                <a:spcPct val="115000"/>
              </a:lnSpc>
              <a:spcBef>
                <a:spcPts val="1000"/>
              </a:spcBef>
              <a:spcAft>
                <a:spcPts val="0"/>
              </a:spcAft>
              <a:buClr>
                <a:schemeClr val="dk1"/>
              </a:buClr>
              <a:buSzPts val="1000"/>
              <a:buChar char="○"/>
            </a:pPr>
            <a:r>
              <a:rPr lang="en" sz="1000">
                <a:solidFill>
                  <a:schemeClr val="dk1"/>
                </a:solidFill>
              </a:rPr>
              <a:t>Standard</a:t>
            </a:r>
            <a:endParaRPr sz="1000">
              <a:solidFill>
                <a:schemeClr val="dk1"/>
              </a:solidFill>
            </a:endParaRPr>
          </a:p>
          <a:p>
            <a:pPr indent="-292100" lvl="1" marL="914400" rtl="0" algn="l">
              <a:lnSpc>
                <a:spcPct val="115000"/>
              </a:lnSpc>
              <a:spcBef>
                <a:spcPts val="1000"/>
              </a:spcBef>
              <a:spcAft>
                <a:spcPts val="0"/>
              </a:spcAft>
              <a:buClr>
                <a:schemeClr val="dk1"/>
              </a:buClr>
              <a:buSzPts val="1000"/>
              <a:buChar char="○"/>
            </a:pPr>
            <a:r>
              <a:rPr lang="en" sz="1000">
                <a:solidFill>
                  <a:schemeClr val="dk1"/>
                </a:solidFill>
              </a:rPr>
              <a:t>Close</a:t>
            </a:r>
            <a:endParaRPr sz="1000">
              <a:solidFill>
                <a:schemeClr val="dk1"/>
              </a:solidFill>
            </a:endParaRPr>
          </a:p>
          <a:p>
            <a:pPr indent="-292100" lvl="1" marL="914400" rtl="0" algn="l">
              <a:lnSpc>
                <a:spcPct val="115000"/>
              </a:lnSpc>
              <a:spcBef>
                <a:spcPts val="1000"/>
              </a:spcBef>
              <a:spcAft>
                <a:spcPts val="0"/>
              </a:spcAft>
              <a:buClr>
                <a:schemeClr val="dk1"/>
              </a:buClr>
              <a:buSzPts val="1000"/>
              <a:buChar char="○"/>
            </a:pPr>
            <a:r>
              <a:rPr lang="en" sz="1000">
                <a:solidFill>
                  <a:schemeClr val="dk1"/>
                </a:solidFill>
              </a:rPr>
              <a:t>Minimal</a:t>
            </a:r>
            <a:endParaRPr sz="1000">
              <a:solidFill>
                <a:schemeClr val="dk1"/>
              </a:solidFill>
            </a:endParaRPr>
          </a:p>
          <a:p>
            <a:pPr indent="-292100" lvl="1" marL="914400" rtl="0" algn="l">
              <a:lnSpc>
                <a:spcPct val="115000"/>
              </a:lnSpc>
              <a:spcBef>
                <a:spcPts val="1000"/>
              </a:spcBef>
              <a:spcAft>
                <a:spcPts val="1000"/>
              </a:spcAft>
              <a:buClr>
                <a:schemeClr val="dk1"/>
              </a:buClr>
              <a:buSzPts val="1000"/>
              <a:buChar char="○"/>
            </a:pPr>
            <a:r>
              <a:rPr lang="en" sz="1000">
                <a:solidFill>
                  <a:schemeClr val="dk1"/>
                </a:solidFill>
              </a:rPr>
              <a:t>Off</a:t>
            </a:r>
            <a:endParaRPr sz="1000">
              <a:solidFill>
                <a:schemeClr val="dk1"/>
              </a:solidFill>
            </a:endParaRPr>
          </a:p>
        </p:txBody>
      </p:sp>
      <p:sp>
        <p:nvSpPr>
          <p:cNvPr id="1483" name="Google Shape;1483;p182"/>
          <p:cNvSpPr txBox="1"/>
          <p:nvPr>
            <p:ph type="ctrTitle"/>
          </p:nvPr>
        </p:nvSpPr>
        <p:spPr>
          <a:xfrm>
            <a:off x="952351" y="923544"/>
            <a:ext cx="7406400" cy="916800"/>
          </a:xfrm>
          <a:prstGeom prst="rect">
            <a:avLst/>
          </a:prstGeom>
        </p:spPr>
        <p:txBody>
          <a:bodyPr anchorCtr="0" anchor="t" bIns="45725" lIns="0" spcFirstLastPara="1" rIns="45725" wrap="square" tIns="91425">
            <a:noAutofit/>
          </a:bodyPr>
          <a:lstStyle/>
          <a:p>
            <a:pPr indent="0" lvl="0" marL="0" rtl="0" algn="l">
              <a:spcBef>
                <a:spcPts val="0"/>
              </a:spcBef>
              <a:spcAft>
                <a:spcPts val="0"/>
              </a:spcAft>
              <a:buNone/>
            </a:pPr>
            <a:r>
              <a:rPr lang="en"/>
              <a:t>Global Settings</a:t>
            </a:r>
            <a:r>
              <a:rPr lang="en"/>
              <a:t> | </a:t>
            </a:r>
            <a:r>
              <a:rPr b="0" lang="en"/>
              <a:t>Sensing</a:t>
            </a:r>
            <a:endParaRPr b="0"/>
          </a:p>
        </p:txBody>
      </p:sp>
      <p:sp>
        <p:nvSpPr>
          <p:cNvPr id="1484" name="Google Shape;1484;p182"/>
          <p:cNvSpPr txBox="1"/>
          <p:nvPr>
            <p:ph idx="1" type="subTitle"/>
          </p:nvPr>
        </p:nvSpPr>
        <p:spPr>
          <a:xfrm>
            <a:off x="952300" y="210275"/>
            <a:ext cx="2903700" cy="123000"/>
          </a:xfrm>
          <a:prstGeom prst="rect">
            <a:avLst/>
          </a:prstGeom>
        </p:spPr>
        <p:txBody>
          <a:bodyPr anchorCtr="0" anchor="ctr" bIns="0" lIns="0" spcFirstLastPara="1" rIns="0" wrap="square" tIns="0">
            <a:noAutofit/>
          </a:bodyPr>
          <a:lstStyle/>
          <a:p>
            <a:pPr indent="0" lvl="0" marL="0" rtl="0" algn="l">
              <a:spcBef>
                <a:spcPts val="0"/>
              </a:spcBef>
              <a:spcAft>
                <a:spcPts val="0"/>
              </a:spcAft>
              <a:buNone/>
            </a:pPr>
            <a:r>
              <a:rPr lang="en"/>
              <a:t>Flying Skydio X10D</a:t>
            </a:r>
            <a:endParaRPr/>
          </a:p>
        </p:txBody>
      </p:sp>
      <p:pic>
        <p:nvPicPr>
          <p:cNvPr id="1485" name="Google Shape;1485;p182" title="CS_App3_media_UI_sensing_crpd.png"/>
          <p:cNvPicPr preferRelativeResize="0"/>
          <p:nvPr/>
        </p:nvPicPr>
        <p:blipFill rotWithShape="1">
          <a:blip r:embed="rId3">
            <a:alphaModFix/>
          </a:blip>
          <a:srcRect b="29088" l="0" r="0" t="0"/>
          <a:stretch/>
        </p:blipFill>
        <p:spPr>
          <a:xfrm>
            <a:off x="5707675" y="1794375"/>
            <a:ext cx="2005500" cy="2808000"/>
          </a:xfrm>
          <a:prstGeom prst="roundRect">
            <a:avLst>
              <a:gd fmla="val 3505" name="adj"/>
            </a:avLst>
          </a:prstGeom>
          <a:noFill/>
          <a:ln>
            <a:noFill/>
          </a:ln>
        </p:spPr>
      </p:pic>
    </p:spTree>
  </p:cSld>
  <p:clrMapOvr>
    <a:masterClrMapping/>
  </p:clrMapOvr>
</p:sld>
</file>

<file path=ppt/slides/slide7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18" name="Shape 2118"/>
        <p:cNvGrpSpPr/>
        <p:nvPr/>
      </p:nvGrpSpPr>
      <p:grpSpPr>
        <a:xfrm>
          <a:off x="0" y="0"/>
          <a:ext cx="0" cy="0"/>
          <a:chOff x="0" y="0"/>
          <a:chExt cx="0" cy="0"/>
        </a:xfrm>
      </p:grpSpPr>
      <p:sp>
        <p:nvSpPr>
          <p:cNvPr id="2119" name="Google Shape;2119;p245"/>
          <p:cNvSpPr txBox="1"/>
          <p:nvPr>
            <p:ph idx="4294967295" type="ctrTitle"/>
          </p:nvPr>
        </p:nvSpPr>
        <p:spPr>
          <a:xfrm>
            <a:off x="950976" y="923544"/>
            <a:ext cx="7406400" cy="916800"/>
          </a:xfrm>
          <a:prstGeom prst="rect">
            <a:avLst/>
          </a:prstGeom>
        </p:spPr>
        <p:txBody>
          <a:bodyPr anchorCtr="0" anchor="t" bIns="91425" lIns="0" spcFirstLastPara="1" rIns="91425" wrap="square" tIns="91425">
            <a:noAutofit/>
          </a:bodyPr>
          <a:lstStyle/>
          <a:p>
            <a:pPr indent="0" lvl="0" marL="0" rtl="0" algn="l">
              <a:spcBef>
                <a:spcPts val="0"/>
              </a:spcBef>
              <a:spcAft>
                <a:spcPts val="0"/>
              </a:spcAft>
              <a:buNone/>
            </a:pPr>
            <a:r>
              <a:rPr lang="en"/>
              <a:t>Contingencies &amp; Troubleshooting</a:t>
            </a:r>
            <a:r>
              <a:rPr b="1" lang="en">
                <a:latin typeface="Montserrat"/>
                <a:ea typeface="Montserrat"/>
                <a:cs typeface="Montserrat"/>
                <a:sym typeface="Montserrat"/>
              </a:rPr>
              <a:t> |</a:t>
            </a:r>
            <a:r>
              <a:rPr b="0" lang="en"/>
              <a:t> Aircraft Overheating</a:t>
            </a:r>
            <a:endParaRPr b="0"/>
          </a:p>
        </p:txBody>
      </p:sp>
      <p:sp>
        <p:nvSpPr>
          <p:cNvPr id="2120" name="Google Shape;2120;p245"/>
          <p:cNvSpPr txBox="1"/>
          <p:nvPr>
            <p:ph idx="4294967295" type="body"/>
          </p:nvPr>
        </p:nvSpPr>
        <p:spPr>
          <a:xfrm>
            <a:off x="950975" y="1837950"/>
            <a:ext cx="5018700" cy="26976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b="1" lang="en" sz="1000">
                <a:solidFill>
                  <a:schemeClr val="dk1"/>
                </a:solidFill>
              </a:rPr>
              <a:t>Main Causes</a:t>
            </a:r>
            <a:endParaRPr b="1" sz="1000">
              <a:solidFill>
                <a:schemeClr val="dk1"/>
              </a:solidFill>
            </a:endParaRPr>
          </a:p>
          <a:p>
            <a:pPr indent="-292100" lvl="0" marL="457200" rtl="0" algn="l">
              <a:lnSpc>
                <a:spcPct val="115000"/>
              </a:lnSpc>
              <a:spcBef>
                <a:spcPts val="1000"/>
              </a:spcBef>
              <a:spcAft>
                <a:spcPts val="0"/>
              </a:spcAft>
              <a:buClr>
                <a:schemeClr val="dk1"/>
              </a:buClr>
              <a:buSzPts val="1000"/>
              <a:buChar char="●"/>
            </a:pPr>
            <a:r>
              <a:rPr lang="en" sz="1000">
                <a:solidFill>
                  <a:schemeClr val="dk1"/>
                </a:solidFill>
              </a:rPr>
              <a:t>High ambient temps</a:t>
            </a:r>
            <a:r>
              <a:rPr lang="en" sz="1000">
                <a:solidFill>
                  <a:schemeClr val="dk1"/>
                </a:solidFill>
              </a:rPr>
              <a:t> or l</a:t>
            </a:r>
            <a:r>
              <a:rPr lang="en" sz="1000">
                <a:solidFill>
                  <a:schemeClr val="dk1"/>
                </a:solidFill>
              </a:rPr>
              <a:t>ow airflow</a:t>
            </a:r>
            <a:endParaRPr sz="1000">
              <a:solidFill>
                <a:schemeClr val="dk1"/>
              </a:solidFill>
            </a:endParaRPr>
          </a:p>
          <a:p>
            <a:pPr indent="0" lvl="0" marL="0" rtl="0" algn="l">
              <a:lnSpc>
                <a:spcPct val="115000"/>
              </a:lnSpc>
              <a:spcBef>
                <a:spcPts val="1000"/>
              </a:spcBef>
              <a:spcAft>
                <a:spcPts val="0"/>
              </a:spcAft>
              <a:buNone/>
            </a:pPr>
            <a:r>
              <a:rPr b="1" lang="en" sz="1000">
                <a:solidFill>
                  <a:schemeClr val="dk1"/>
                </a:solidFill>
              </a:rPr>
              <a:t>Identify</a:t>
            </a:r>
            <a:endParaRPr b="1" sz="1000">
              <a:solidFill>
                <a:schemeClr val="dk1"/>
              </a:solidFill>
            </a:endParaRPr>
          </a:p>
          <a:p>
            <a:pPr indent="-292100" lvl="0" marL="457200" rtl="0" algn="l">
              <a:lnSpc>
                <a:spcPct val="115000"/>
              </a:lnSpc>
              <a:spcBef>
                <a:spcPts val="1000"/>
              </a:spcBef>
              <a:spcAft>
                <a:spcPts val="0"/>
              </a:spcAft>
              <a:buClr>
                <a:schemeClr val="dk1"/>
              </a:buClr>
              <a:buSzPts val="1000"/>
              <a:buFont typeface="Montserrat Medium"/>
              <a:buChar char="●"/>
            </a:pPr>
            <a:r>
              <a:rPr lang="en" sz="1000">
                <a:solidFill>
                  <a:schemeClr val="dk1"/>
                </a:solidFill>
                <a:latin typeface="Montserrat Medium"/>
                <a:ea typeface="Montserrat Medium"/>
                <a:cs typeface="Montserrat Medium"/>
                <a:sym typeface="Montserrat Medium"/>
              </a:rPr>
              <a:t>3 temperature warnings</a:t>
            </a:r>
            <a:endParaRPr sz="1000">
              <a:solidFill>
                <a:schemeClr val="dk1"/>
              </a:solidFill>
              <a:latin typeface="Montserrat Medium"/>
              <a:ea typeface="Montserrat Medium"/>
              <a:cs typeface="Montserrat Medium"/>
              <a:sym typeface="Montserrat Medium"/>
            </a:endParaRPr>
          </a:p>
          <a:p>
            <a:pPr indent="0" lvl="0" marL="0" rtl="0" algn="l">
              <a:lnSpc>
                <a:spcPct val="115000"/>
              </a:lnSpc>
              <a:spcBef>
                <a:spcPts val="1000"/>
              </a:spcBef>
              <a:spcAft>
                <a:spcPts val="0"/>
              </a:spcAft>
              <a:buNone/>
            </a:pPr>
            <a:r>
              <a:rPr b="1" lang="en" sz="1000">
                <a:solidFill>
                  <a:schemeClr val="dk1"/>
                </a:solidFill>
              </a:rPr>
              <a:t>Troubleshoot</a:t>
            </a:r>
            <a:endParaRPr b="1" sz="1000">
              <a:solidFill>
                <a:schemeClr val="dk1"/>
              </a:solidFill>
            </a:endParaRPr>
          </a:p>
          <a:p>
            <a:pPr indent="-292100" lvl="0" marL="457200" rtl="0" algn="l">
              <a:lnSpc>
                <a:spcPct val="115000"/>
              </a:lnSpc>
              <a:spcBef>
                <a:spcPts val="1000"/>
              </a:spcBef>
              <a:spcAft>
                <a:spcPts val="0"/>
              </a:spcAft>
              <a:buClr>
                <a:schemeClr val="dk1"/>
              </a:buClr>
              <a:buSzPts val="1000"/>
              <a:buFont typeface="Montserrat Medium"/>
              <a:buChar char="●"/>
            </a:pPr>
            <a:r>
              <a:rPr lang="en" sz="1000">
                <a:solidFill>
                  <a:schemeClr val="dk1"/>
                </a:solidFill>
                <a:latin typeface="Montserrat Medium"/>
                <a:ea typeface="Montserrat Medium"/>
                <a:cs typeface="Montserrat Medium"/>
                <a:sym typeface="Montserrat Medium"/>
              </a:rPr>
              <a:t>Disable OA to reduce temps immediately </a:t>
            </a:r>
            <a:endParaRPr sz="1000">
              <a:solidFill>
                <a:schemeClr val="dk1"/>
              </a:solidFill>
              <a:latin typeface="Montserrat Medium"/>
              <a:ea typeface="Montserrat Medium"/>
              <a:cs typeface="Montserrat Medium"/>
              <a:sym typeface="Montserrat Medium"/>
            </a:endParaRPr>
          </a:p>
          <a:p>
            <a:pPr indent="-292100" lvl="0" marL="457200" rtl="0" algn="l">
              <a:lnSpc>
                <a:spcPct val="115000"/>
              </a:lnSpc>
              <a:spcBef>
                <a:spcPts val="1000"/>
              </a:spcBef>
              <a:spcAft>
                <a:spcPts val="0"/>
              </a:spcAft>
              <a:buClr>
                <a:schemeClr val="dk1"/>
              </a:buClr>
              <a:buSzPts val="1000"/>
              <a:buChar char="●"/>
            </a:pPr>
            <a:r>
              <a:rPr lang="en" sz="1000">
                <a:solidFill>
                  <a:schemeClr val="dk1"/>
                </a:solidFill>
              </a:rPr>
              <a:t>Land if aircraft temps do not return to normal</a:t>
            </a:r>
            <a:endParaRPr sz="1000">
              <a:solidFill>
                <a:schemeClr val="dk1"/>
              </a:solidFill>
            </a:endParaRPr>
          </a:p>
          <a:p>
            <a:pPr indent="-292100" lvl="0" marL="457200" rtl="0" algn="l">
              <a:lnSpc>
                <a:spcPct val="115000"/>
              </a:lnSpc>
              <a:spcBef>
                <a:spcPts val="1000"/>
              </a:spcBef>
              <a:spcAft>
                <a:spcPts val="1000"/>
              </a:spcAft>
              <a:buClr>
                <a:schemeClr val="dk1"/>
              </a:buClr>
              <a:buSzPts val="1000"/>
              <a:buChar char="●"/>
            </a:pPr>
            <a:r>
              <a:rPr lang="en" sz="1000">
                <a:solidFill>
                  <a:schemeClr val="dk1"/>
                </a:solidFill>
              </a:rPr>
              <a:t>Fly laterally to increase airflow over the aircraft</a:t>
            </a:r>
            <a:endParaRPr sz="1000">
              <a:solidFill>
                <a:schemeClr val="dk1"/>
              </a:solidFill>
              <a:latin typeface="Montserrat Medium"/>
              <a:ea typeface="Montserrat Medium"/>
              <a:cs typeface="Montserrat Medium"/>
              <a:sym typeface="Montserrat Medium"/>
            </a:endParaRPr>
          </a:p>
        </p:txBody>
      </p:sp>
      <p:pic>
        <p:nvPicPr>
          <p:cNvPr id="2121" name="Google Shape;2121;p245"/>
          <p:cNvPicPr preferRelativeResize="0"/>
          <p:nvPr/>
        </p:nvPicPr>
        <p:blipFill rotWithShape="1">
          <a:blip r:embed="rId3">
            <a:alphaModFix/>
          </a:blip>
          <a:srcRect b="45087" l="10413" r="59014" t="18152"/>
          <a:stretch/>
        </p:blipFill>
        <p:spPr>
          <a:xfrm>
            <a:off x="6114650" y="1837944"/>
            <a:ext cx="2418600" cy="1341900"/>
          </a:xfrm>
          <a:prstGeom prst="roundRect">
            <a:avLst>
              <a:gd fmla="val 7863" name="adj"/>
            </a:avLst>
          </a:prstGeom>
          <a:solidFill>
            <a:srgbClr val="EEEEEE"/>
          </a:solidFill>
          <a:ln>
            <a:noFill/>
          </a:ln>
        </p:spPr>
      </p:pic>
      <p:pic>
        <p:nvPicPr>
          <p:cNvPr id="2122" name="Google Shape;2122;p245"/>
          <p:cNvPicPr preferRelativeResize="0"/>
          <p:nvPr/>
        </p:nvPicPr>
        <p:blipFill rotWithShape="1">
          <a:blip r:embed="rId4">
            <a:alphaModFix/>
          </a:blip>
          <a:srcRect b="63241" l="10414" r="59012" t="17252"/>
          <a:stretch/>
        </p:blipFill>
        <p:spPr>
          <a:xfrm>
            <a:off x="6114650" y="3253724"/>
            <a:ext cx="2418600" cy="712200"/>
          </a:xfrm>
          <a:prstGeom prst="roundRect">
            <a:avLst>
              <a:gd fmla="val 13678" name="adj"/>
            </a:avLst>
          </a:prstGeom>
          <a:solidFill>
            <a:srgbClr val="EEEEEE"/>
          </a:solidFill>
          <a:ln>
            <a:noFill/>
          </a:ln>
        </p:spPr>
      </p:pic>
      <p:pic>
        <p:nvPicPr>
          <p:cNvPr id="2123" name="Google Shape;2123;p245"/>
          <p:cNvPicPr preferRelativeResize="0"/>
          <p:nvPr/>
        </p:nvPicPr>
        <p:blipFill rotWithShape="1">
          <a:blip r:embed="rId5">
            <a:alphaModFix/>
          </a:blip>
          <a:srcRect b="63241" l="10416" r="63135" t="17249"/>
          <a:stretch/>
        </p:blipFill>
        <p:spPr>
          <a:xfrm>
            <a:off x="6114650" y="4039836"/>
            <a:ext cx="2418600" cy="823200"/>
          </a:xfrm>
          <a:prstGeom prst="roundRect">
            <a:avLst>
              <a:gd fmla="val 12509" name="adj"/>
            </a:avLst>
          </a:prstGeom>
          <a:solidFill>
            <a:srgbClr val="EEEEEE"/>
          </a:solidFill>
          <a:ln>
            <a:noFill/>
          </a:ln>
        </p:spPr>
      </p:pic>
      <p:sp>
        <p:nvSpPr>
          <p:cNvPr id="2124" name="Google Shape;2124;p245"/>
          <p:cNvSpPr txBox="1"/>
          <p:nvPr>
            <p:ph idx="1" type="subTitle"/>
          </p:nvPr>
        </p:nvSpPr>
        <p:spPr>
          <a:xfrm>
            <a:off x="952300" y="210275"/>
            <a:ext cx="2903700" cy="123000"/>
          </a:xfrm>
          <a:prstGeom prst="rect">
            <a:avLst/>
          </a:prstGeom>
        </p:spPr>
        <p:txBody>
          <a:bodyPr anchorCtr="0" anchor="ctr" bIns="0" lIns="0" spcFirstLastPara="1" rIns="0" wrap="square" tIns="0">
            <a:noAutofit/>
          </a:bodyPr>
          <a:lstStyle/>
          <a:p>
            <a:pPr indent="0" lvl="0" marL="0" rtl="0" algn="l">
              <a:spcBef>
                <a:spcPts val="0"/>
              </a:spcBef>
              <a:spcAft>
                <a:spcPts val="0"/>
              </a:spcAft>
              <a:buNone/>
            </a:pPr>
            <a:r>
              <a:rPr lang="en"/>
              <a:t>Flying Skydio X10D</a:t>
            </a:r>
            <a:endParaRPr/>
          </a:p>
        </p:txBody>
      </p:sp>
    </p:spTree>
  </p:cSld>
  <p:clrMapOvr>
    <a:masterClrMapping/>
  </p:clrMapOvr>
</p:sld>
</file>

<file path=ppt/slides/slide7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28" name="Shape 2128"/>
        <p:cNvGrpSpPr/>
        <p:nvPr/>
      </p:nvGrpSpPr>
      <p:grpSpPr>
        <a:xfrm>
          <a:off x="0" y="0"/>
          <a:ext cx="0" cy="0"/>
          <a:chOff x="0" y="0"/>
          <a:chExt cx="0" cy="0"/>
        </a:xfrm>
      </p:grpSpPr>
      <p:sp>
        <p:nvSpPr>
          <p:cNvPr id="2129" name="Google Shape;2129;p246"/>
          <p:cNvSpPr txBox="1"/>
          <p:nvPr>
            <p:ph idx="4294967295" type="ctrTitle"/>
          </p:nvPr>
        </p:nvSpPr>
        <p:spPr>
          <a:xfrm>
            <a:off x="950975" y="923550"/>
            <a:ext cx="7407900" cy="916800"/>
          </a:xfrm>
          <a:prstGeom prst="rect">
            <a:avLst/>
          </a:prstGeom>
        </p:spPr>
        <p:txBody>
          <a:bodyPr anchorCtr="0" anchor="t" bIns="9125" lIns="0" spcFirstLastPara="1" rIns="9125" wrap="square" tIns="91425">
            <a:noAutofit/>
          </a:bodyPr>
          <a:lstStyle/>
          <a:p>
            <a:pPr indent="0" lvl="0" marL="0" marR="0" rtl="0" algn="l">
              <a:lnSpc>
                <a:spcPct val="95000"/>
              </a:lnSpc>
              <a:spcBef>
                <a:spcPts val="0"/>
              </a:spcBef>
              <a:spcAft>
                <a:spcPts val="0"/>
              </a:spcAft>
              <a:buNone/>
            </a:pPr>
            <a:r>
              <a:rPr lang="en"/>
              <a:t>Contingencies &amp; Troubleshootin</a:t>
            </a:r>
            <a:r>
              <a:rPr lang="en"/>
              <a:t>g</a:t>
            </a:r>
            <a:r>
              <a:rPr b="1" lang="en" sz="2400">
                <a:latin typeface="Montserrat"/>
                <a:ea typeface="Montserrat"/>
                <a:cs typeface="Montserrat"/>
                <a:sym typeface="Montserrat"/>
              </a:rPr>
              <a:t> |</a:t>
            </a:r>
            <a:r>
              <a:rPr b="0" lang="en" sz="2400"/>
              <a:t> Lost GPS</a:t>
            </a:r>
            <a:endParaRPr b="0" sz="2400"/>
          </a:p>
        </p:txBody>
      </p:sp>
      <p:pic>
        <p:nvPicPr>
          <p:cNvPr id="2130" name="Google Shape;2130;p246"/>
          <p:cNvPicPr preferRelativeResize="0"/>
          <p:nvPr/>
        </p:nvPicPr>
        <p:blipFill>
          <a:blip r:embed="rId3">
            <a:alphaModFix/>
          </a:blip>
          <a:stretch>
            <a:fillRect/>
          </a:stretch>
        </p:blipFill>
        <p:spPr>
          <a:xfrm>
            <a:off x="4006750" y="1837944"/>
            <a:ext cx="4813425" cy="1203350"/>
          </a:xfrm>
          <a:prstGeom prst="rect">
            <a:avLst/>
          </a:prstGeom>
          <a:noFill/>
          <a:ln>
            <a:noFill/>
          </a:ln>
        </p:spPr>
      </p:pic>
      <p:sp>
        <p:nvSpPr>
          <p:cNvPr id="2131" name="Google Shape;2131;p246"/>
          <p:cNvSpPr txBox="1"/>
          <p:nvPr>
            <p:ph idx="4294967295" type="body"/>
          </p:nvPr>
        </p:nvSpPr>
        <p:spPr>
          <a:xfrm>
            <a:off x="950975" y="1837951"/>
            <a:ext cx="3686100" cy="30555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b="1" lang="en" sz="1000">
                <a:solidFill>
                  <a:schemeClr val="dk1"/>
                </a:solidFill>
              </a:rPr>
              <a:t>Main Causes</a:t>
            </a:r>
            <a:endParaRPr b="1" sz="1000">
              <a:solidFill>
                <a:schemeClr val="dk1"/>
              </a:solidFill>
            </a:endParaRPr>
          </a:p>
          <a:p>
            <a:pPr indent="-292100" lvl="0" marL="457200" rtl="0" algn="l">
              <a:lnSpc>
                <a:spcPct val="115000"/>
              </a:lnSpc>
              <a:spcBef>
                <a:spcPts val="1000"/>
              </a:spcBef>
              <a:spcAft>
                <a:spcPts val="0"/>
              </a:spcAft>
              <a:buClr>
                <a:schemeClr val="dk1"/>
              </a:buClr>
              <a:buSzPts val="1000"/>
              <a:buChar char="●"/>
            </a:pPr>
            <a:r>
              <a:rPr lang="en" sz="1000">
                <a:solidFill>
                  <a:schemeClr val="dk1"/>
                </a:solidFill>
              </a:rPr>
              <a:t>GPS jamming or interference</a:t>
            </a:r>
            <a:endParaRPr sz="1000">
              <a:solidFill>
                <a:schemeClr val="dk1"/>
              </a:solidFill>
            </a:endParaRPr>
          </a:p>
          <a:p>
            <a:pPr indent="0" lvl="0" marL="0" rtl="0" algn="l">
              <a:lnSpc>
                <a:spcPct val="115000"/>
              </a:lnSpc>
              <a:spcBef>
                <a:spcPts val="1000"/>
              </a:spcBef>
              <a:spcAft>
                <a:spcPts val="0"/>
              </a:spcAft>
              <a:buNone/>
            </a:pPr>
            <a:r>
              <a:rPr b="1" lang="en" sz="1000">
                <a:solidFill>
                  <a:schemeClr val="dk1"/>
                </a:solidFill>
              </a:rPr>
              <a:t>Identify</a:t>
            </a:r>
            <a:endParaRPr b="1" sz="1000">
              <a:solidFill>
                <a:schemeClr val="dk1"/>
              </a:solidFill>
            </a:endParaRPr>
          </a:p>
          <a:p>
            <a:pPr indent="-292100" lvl="0" marL="457200" rtl="0" algn="l">
              <a:lnSpc>
                <a:spcPct val="115000"/>
              </a:lnSpc>
              <a:spcBef>
                <a:spcPts val="1000"/>
              </a:spcBef>
              <a:spcAft>
                <a:spcPts val="0"/>
              </a:spcAft>
              <a:buClr>
                <a:schemeClr val="dk1"/>
              </a:buClr>
              <a:buSzPts val="1000"/>
              <a:buFont typeface="Montserrat Medium"/>
              <a:buChar char="●"/>
            </a:pPr>
            <a:r>
              <a:rPr lang="en" sz="1000">
                <a:solidFill>
                  <a:schemeClr val="dk1"/>
                </a:solidFill>
                <a:latin typeface="Montserrat Medium"/>
                <a:ea typeface="Montserrat Medium"/>
                <a:cs typeface="Montserrat Medium"/>
                <a:sym typeface="Montserrat Medium"/>
              </a:rPr>
              <a:t>Lost GPS message appears on screen</a:t>
            </a:r>
            <a:endParaRPr sz="1000">
              <a:solidFill>
                <a:schemeClr val="dk1"/>
              </a:solidFill>
              <a:latin typeface="Montserrat Medium"/>
              <a:ea typeface="Montserrat Medium"/>
              <a:cs typeface="Montserrat Medium"/>
              <a:sym typeface="Montserrat Medium"/>
            </a:endParaRPr>
          </a:p>
          <a:p>
            <a:pPr indent="0" lvl="0" marL="0" rtl="0" algn="l">
              <a:lnSpc>
                <a:spcPct val="115000"/>
              </a:lnSpc>
              <a:spcBef>
                <a:spcPts val="1000"/>
              </a:spcBef>
              <a:spcAft>
                <a:spcPts val="0"/>
              </a:spcAft>
              <a:buNone/>
            </a:pPr>
            <a:r>
              <a:rPr b="1" lang="en" sz="1000">
                <a:solidFill>
                  <a:schemeClr val="dk1"/>
                </a:solidFill>
              </a:rPr>
              <a:t>Troubleshoot</a:t>
            </a:r>
            <a:endParaRPr b="1" sz="1000">
              <a:solidFill>
                <a:schemeClr val="dk1"/>
              </a:solidFill>
            </a:endParaRPr>
          </a:p>
          <a:p>
            <a:pPr indent="-292100" lvl="0" marL="457200" rtl="0" algn="l">
              <a:lnSpc>
                <a:spcPct val="115000"/>
              </a:lnSpc>
              <a:spcBef>
                <a:spcPts val="1000"/>
              </a:spcBef>
              <a:spcAft>
                <a:spcPts val="0"/>
              </a:spcAft>
              <a:buClr>
                <a:schemeClr val="dk1"/>
              </a:buClr>
              <a:buSzPts val="1000"/>
              <a:buFont typeface="Montserrat Medium"/>
              <a:buChar char="●"/>
            </a:pPr>
            <a:r>
              <a:rPr lang="en" sz="1000">
                <a:solidFill>
                  <a:schemeClr val="dk1"/>
                </a:solidFill>
                <a:latin typeface="Montserrat Medium"/>
                <a:ea typeface="Montserrat Medium"/>
                <a:cs typeface="Montserrat Medium"/>
                <a:sym typeface="Montserrat Medium"/>
              </a:rPr>
              <a:t>Ensure Vehicle GPS toggle is on</a:t>
            </a:r>
            <a:endParaRPr sz="1000">
              <a:solidFill>
                <a:schemeClr val="dk1"/>
              </a:solidFill>
              <a:latin typeface="Montserrat Medium"/>
              <a:ea typeface="Montserrat Medium"/>
              <a:cs typeface="Montserrat Medium"/>
              <a:sym typeface="Montserrat Medium"/>
            </a:endParaRPr>
          </a:p>
          <a:p>
            <a:pPr indent="-292100" lvl="0" marL="457200" rtl="0" algn="l">
              <a:lnSpc>
                <a:spcPct val="115000"/>
              </a:lnSpc>
              <a:spcBef>
                <a:spcPts val="1000"/>
              </a:spcBef>
              <a:spcAft>
                <a:spcPts val="0"/>
              </a:spcAft>
              <a:buClr>
                <a:schemeClr val="dk1"/>
              </a:buClr>
              <a:buSzPts val="1000"/>
              <a:buFont typeface="Montserrat Medium"/>
              <a:buChar char="●"/>
            </a:pPr>
            <a:r>
              <a:rPr lang="en" sz="1000">
                <a:solidFill>
                  <a:schemeClr val="dk1"/>
                </a:solidFill>
                <a:latin typeface="Montserrat Medium"/>
                <a:ea typeface="Montserrat Medium"/>
                <a:cs typeface="Montserrat Medium"/>
                <a:sym typeface="Montserrat Medium"/>
              </a:rPr>
              <a:t>Can continue flight with VIO only</a:t>
            </a:r>
            <a:endParaRPr sz="1000">
              <a:solidFill>
                <a:schemeClr val="dk1"/>
              </a:solidFill>
              <a:latin typeface="Montserrat Medium"/>
              <a:ea typeface="Montserrat Medium"/>
              <a:cs typeface="Montserrat Medium"/>
              <a:sym typeface="Montserrat Medium"/>
            </a:endParaRPr>
          </a:p>
          <a:p>
            <a:pPr indent="-292100" lvl="0" marL="457200" rtl="0" algn="l">
              <a:lnSpc>
                <a:spcPct val="115000"/>
              </a:lnSpc>
              <a:spcBef>
                <a:spcPts val="1000"/>
              </a:spcBef>
              <a:spcAft>
                <a:spcPts val="1000"/>
              </a:spcAft>
              <a:buClr>
                <a:schemeClr val="dk1"/>
              </a:buClr>
              <a:buSzPts val="1000"/>
              <a:buChar char="●"/>
            </a:pPr>
            <a:r>
              <a:rPr lang="en" sz="1000">
                <a:solidFill>
                  <a:schemeClr val="dk1"/>
                </a:solidFill>
              </a:rPr>
              <a:t>Use Anchor Point for map navigation</a:t>
            </a:r>
            <a:endParaRPr sz="1000">
              <a:solidFill>
                <a:schemeClr val="dk1"/>
              </a:solidFill>
            </a:endParaRPr>
          </a:p>
        </p:txBody>
      </p:sp>
      <p:sp>
        <p:nvSpPr>
          <p:cNvPr id="2132" name="Google Shape;2132;p246"/>
          <p:cNvSpPr txBox="1"/>
          <p:nvPr>
            <p:ph idx="1" type="subTitle"/>
          </p:nvPr>
        </p:nvSpPr>
        <p:spPr>
          <a:xfrm>
            <a:off x="952300" y="210275"/>
            <a:ext cx="2903700" cy="123000"/>
          </a:xfrm>
          <a:prstGeom prst="rect">
            <a:avLst/>
          </a:prstGeom>
        </p:spPr>
        <p:txBody>
          <a:bodyPr anchorCtr="0" anchor="ctr" bIns="0" lIns="0" spcFirstLastPara="1" rIns="0" wrap="square" tIns="0">
            <a:noAutofit/>
          </a:bodyPr>
          <a:lstStyle/>
          <a:p>
            <a:pPr indent="0" lvl="0" marL="0" rtl="0" algn="l">
              <a:spcBef>
                <a:spcPts val="0"/>
              </a:spcBef>
              <a:spcAft>
                <a:spcPts val="0"/>
              </a:spcAft>
              <a:buNone/>
            </a:pPr>
            <a:r>
              <a:rPr lang="en"/>
              <a:t>Flying Skydio X10D</a:t>
            </a:r>
            <a:endParaRPr/>
          </a:p>
        </p:txBody>
      </p:sp>
    </p:spTree>
  </p:cSld>
  <p:clrMapOvr>
    <a:masterClrMapping/>
  </p:clrMapOvr>
</p:sld>
</file>

<file path=ppt/slides/slide7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36" name="Shape 2136"/>
        <p:cNvGrpSpPr/>
        <p:nvPr/>
      </p:nvGrpSpPr>
      <p:grpSpPr>
        <a:xfrm>
          <a:off x="0" y="0"/>
          <a:ext cx="0" cy="0"/>
          <a:chOff x="0" y="0"/>
          <a:chExt cx="0" cy="0"/>
        </a:xfrm>
      </p:grpSpPr>
      <p:sp>
        <p:nvSpPr>
          <p:cNvPr id="2137" name="Google Shape;2137;p247"/>
          <p:cNvSpPr txBox="1"/>
          <p:nvPr>
            <p:ph type="ctrTitle"/>
          </p:nvPr>
        </p:nvSpPr>
        <p:spPr>
          <a:xfrm>
            <a:off x="950976" y="923544"/>
            <a:ext cx="7406400" cy="916800"/>
          </a:xfrm>
          <a:prstGeom prst="rect">
            <a:avLst/>
          </a:prstGeom>
        </p:spPr>
        <p:txBody>
          <a:bodyPr anchorCtr="0" anchor="t" bIns="45725" lIns="0" spcFirstLastPara="1" rIns="45725" wrap="square" tIns="91425">
            <a:noAutofit/>
          </a:bodyPr>
          <a:lstStyle/>
          <a:p>
            <a:pPr indent="0" lvl="0" marL="0" rtl="0" algn="l">
              <a:spcBef>
                <a:spcPts val="0"/>
              </a:spcBef>
              <a:spcAft>
                <a:spcPts val="0"/>
              </a:spcAft>
              <a:buNone/>
            </a:pPr>
            <a:r>
              <a:rPr lang="en"/>
              <a:t>Contingencies &amp; Troubleshooting</a:t>
            </a:r>
            <a:r>
              <a:rPr lang="en"/>
              <a:t> |</a:t>
            </a:r>
            <a:r>
              <a:rPr b="0" lang="en"/>
              <a:t> Emergency Landing</a:t>
            </a:r>
            <a:endParaRPr b="0"/>
          </a:p>
        </p:txBody>
      </p:sp>
      <p:sp>
        <p:nvSpPr>
          <p:cNvPr id="2138" name="Google Shape;2138;p247"/>
          <p:cNvSpPr txBox="1"/>
          <p:nvPr>
            <p:ph idx="3" type="subTitle"/>
          </p:nvPr>
        </p:nvSpPr>
        <p:spPr>
          <a:xfrm>
            <a:off x="952300" y="210275"/>
            <a:ext cx="2903700" cy="123000"/>
          </a:xfrm>
          <a:prstGeom prst="rect">
            <a:avLst/>
          </a:prstGeom>
        </p:spPr>
        <p:txBody>
          <a:bodyPr anchorCtr="0" anchor="ctr" bIns="0" lIns="0" spcFirstLastPara="1" rIns="0" wrap="square" tIns="0">
            <a:noAutofit/>
          </a:bodyPr>
          <a:lstStyle/>
          <a:p>
            <a:pPr indent="0" lvl="0" marL="0" rtl="0" algn="l">
              <a:spcBef>
                <a:spcPts val="0"/>
              </a:spcBef>
              <a:spcAft>
                <a:spcPts val="0"/>
              </a:spcAft>
              <a:buClr>
                <a:schemeClr val="dk1"/>
              </a:buClr>
              <a:buSzPts val="600"/>
              <a:buFont typeface="Arial"/>
              <a:buNone/>
            </a:pPr>
            <a:r>
              <a:rPr lang="en"/>
              <a:t>Flying Skydio X10D</a:t>
            </a:r>
            <a:endParaRPr/>
          </a:p>
        </p:txBody>
      </p:sp>
      <p:sp>
        <p:nvSpPr>
          <p:cNvPr id="2139" name="Google Shape;2139;p247"/>
          <p:cNvSpPr txBox="1"/>
          <p:nvPr>
            <p:ph idx="1" type="body"/>
          </p:nvPr>
        </p:nvSpPr>
        <p:spPr>
          <a:xfrm>
            <a:off x="950975" y="1837950"/>
            <a:ext cx="3994500" cy="31971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b="1" lang="en" sz="1000">
                <a:solidFill>
                  <a:schemeClr val="dk1"/>
                </a:solidFill>
                <a:latin typeface="Montserrat"/>
                <a:ea typeface="Montserrat"/>
                <a:cs typeface="Montserrat"/>
                <a:sym typeface="Montserrat"/>
              </a:rPr>
              <a:t>Main Causes</a:t>
            </a:r>
            <a:endParaRPr b="1" sz="1000">
              <a:solidFill>
                <a:schemeClr val="dk1"/>
              </a:solidFill>
              <a:latin typeface="Montserrat"/>
              <a:ea typeface="Montserrat"/>
              <a:cs typeface="Montserrat"/>
              <a:sym typeface="Montserrat"/>
            </a:endParaRPr>
          </a:p>
          <a:p>
            <a:pPr indent="-292100" lvl="0" marL="457200" rtl="0" algn="l">
              <a:lnSpc>
                <a:spcPct val="115000"/>
              </a:lnSpc>
              <a:spcBef>
                <a:spcPts val="1000"/>
              </a:spcBef>
              <a:spcAft>
                <a:spcPts val="0"/>
              </a:spcAft>
              <a:buClr>
                <a:schemeClr val="dk1"/>
              </a:buClr>
              <a:buSzPts val="1000"/>
              <a:buChar char="●"/>
            </a:pPr>
            <a:r>
              <a:rPr lang="en" sz="1000">
                <a:solidFill>
                  <a:schemeClr val="dk1"/>
                </a:solidFill>
              </a:rPr>
              <a:t>Failure of GPS and VIO navigation</a:t>
            </a:r>
            <a:endParaRPr sz="1000">
              <a:solidFill>
                <a:schemeClr val="dk1"/>
              </a:solidFill>
            </a:endParaRPr>
          </a:p>
          <a:p>
            <a:pPr indent="0" lvl="0" marL="0" rtl="0" algn="l">
              <a:lnSpc>
                <a:spcPct val="115000"/>
              </a:lnSpc>
              <a:spcBef>
                <a:spcPts val="1000"/>
              </a:spcBef>
              <a:spcAft>
                <a:spcPts val="0"/>
              </a:spcAft>
              <a:buNone/>
            </a:pPr>
            <a:r>
              <a:rPr b="1" lang="en" sz="1000">
                <a:solidFill>
                  <a:schemeClr val="dk1"/>
                </a:solidFill>
                <a:latin typeface="Montserrat"/>
                <a:ea typeface="Montserrat"/>
                <a:cs typeface="Montserrat"/>
                <a:sym typeface="Montserrat"/>
              </a:rPr>
              <a:t>Identify</a:t>
            </a:r>
            <a:endParaRPr b="1" sz="1000">
              <a:solidFill>
                <a:schemeClr val="dk1"/>
              </a:solidFill>
              <a:latin typeface="Montserrat"/>
              <a:ea typeface="Montserrat"/>
              <a:cs typeface="Montserrat"/>
              <a:sym typeface="Montserrat"/>
            </a:endParaRPr>
          </a:p>
          <a:p>
            <a:pPr indent="-292100" lvl="0" marL="457200" rtl="0" algn="l">
              <a:lnSpc>
                <a:spcPct val="115000"/>
              </a:lnSpc>
              <a:spcBef>
                <a:spcPts val="1000"/>
              </a:spcBef>
              <a:spcAft>
                <a:spcPts val="0"/>
              </a:spcAft>
              <a:buClr>
                <a:schemeClr val="dk1"/>
              </a:buClr>
              <a:buSzPts val="1000"/>
              <a:buChar char="●"/>
            </a:pPr>
            <a:r>
              <a:rPr lang="en" sz="1000">
                <a:solidFill>
                  <a:schemeClr val="dk1"/>
                </a:solidFill>
              </a:rPr>
              <a:t>An emergency landing notification will appear </a:t>
            </a:r>
            <a:endParaRPr sz="1000">
              <a:solidFill>
                <a:schemeClr val="dk1"/>
              </a:solidFill>
            </a:endParaRPr>
          </a:p>
          <a:p>
            <a:pPr indent="-292100" lvl="0" marL="457200" rtl="0" algn="l">
              <a:lnSpc>
                <a:spcPct val="115000"/>
              </a:lnSpc>
              <a:spcBef>
                <a:spcPts val="1000"/>
              </a:spcBef>
              <a:spcAft>
                <a:spcPts val="0"/>
              </a:spcAft>
              <a:buClr>
                <a:schemeClr val="dk1"/>
              </a:buClr>
              <a:buSzPts val="1000"/>
              <a:buChar char="●"/>
            </a:pPr>
            <a:r>
              <a:rPr lang="en" sz="1000">
                <a:solidFill>
                  <a:schemeClr val="dk1"/>
                </a:solidFill>
              </a:rPr>
              <a:t>Yellow banner along the edges of the screen</a:t>
            </a:r>
            <a:endParaRPr sz="1000">
              <a:solidFill>
                <a:schemeClr val="dk1"/>
              </a:solidFill>
            </a:endParaRPr>
          </a:p>
          <a:p>
            <a:pPr indent="0" lvl="0" marL="0" rtl="0" algn="l">
              <a:lnSpc>
                <a:spcPct val="115000"/>
              </a:lnSpc>
              <a:spcBef>
                <a:spcPts val="1000"/>
              </a:spcBef>
              <a:spcAft>
                <a:spcPts val="0"/>
              </a:spcAft>
              <a:buNone/>
            </a:pPr>
            <a:r>
              <a:rPr b="1" lang="en" sz="1000">
                <a:solidFill>
                  <a:schemeClr val="dk1"/>
                </a:solidFill>
                <a:latin typeface="Montserrat"/>
                <a:ea typeface="Montserrat"/>
                <a:cs typeface="Montserrat"/>
                <a:sym typeface="Montserrat"/>
              </a:rPr>
              <a:t>Troubleshoot</a:t>
            </a:r>
            <a:endParaRPr b="1" sz="1000">
              <a:solidFill>
                <a:schemeClr val="dk1"/>
              </a:solidFill>
              <a:latin typeface="Montserrat"/>
              <a:ea typeface="Montserrat"/>
              <a:cs typeface="Montserrat"/>
              <a:sym typeface="Montserrat"/>
            </a:endParaRPr>
          </a:p>
          <a:p>
            <a:pPr indent="-292100" lvl="0" marL="457200" rtl="0" algn="l">
              <a:lnSpc>
                <a:spcPct val="115000"/>
              </a:lnSpc>
              <a:spcBef>
                <a:spcPts val="1000"/>
              </a:spcBef>
              <a:spcAft>
                <a:spcPts val="0"/>
              </a:spcAft>
              <a:buClr>
                <a:schemeClr val="dk1"/>
              </a:buClr>
              <a:buSzPts val="1000"/>
              <a:buChar char="●"/>
            </a:pPr>
            <a:r>
              <a:rPr lang="en" sz="1000">
                <a:solidFill>
                  <a:schemeClr val="dk1"/>
                </a:solidFill>
              </a:rPr>
              <a:t>Assume manual control in Attitude mode by inputting joystick commands</a:t>
            </a:r>
            <a:endParaRPr sz="1000">
              <a:solidFill>
                <a:schemeClr val="dk1"/>
              </a:solidFill>
            </a:endParaRPr>
          </a:p>
          <a:p>
            <a:pPr indent="-292100" lvl="0" marL="457200" rtl="0" algn="l">
              <a:lnSpc>
                <a:spcPct val="115000"/>
              </a:lnSpc>
              <a:spcBef>
                <a:spcPts val="1000"/>
              </a:spcBef>
              <a:spcAft>
                <a:spcPts val="1000"/>
              </a:spcAft>
              <a:buClr>
                <a:schemeClr val="dk1"/>
              </a:buClr>
              <a:buSzPts val="1000"/>
              <a:buChar char="●"/>
            </a:pPr>
            <a:r>
              <a:rPr lang="en" sz="1000">
                <a:solidFill>
                  <a:schemeClr val="dk1"/>
                </a:solidFill>
              </a:rPr>
              <a:t>Leave the joysticks centered for 5 seconds in order to resume the e-land</a:t>
            </a:r>
            <a:endParaRPr sz="1000">
              <a:solidFill>
                <a:schemeClr val="dk1"/>
              </a:solidFill>
            </a:endParaRPr>
          </a:p>
        </p:txBody>
      </p:sp>
      <p:pic>
        <p:nvPicPr>
          <p:cNvPr id="2140" name="Google Shape;2140;p247"/>
          <p:cNvPicPr preferRelativeResize="0"/>
          <p:nvPr/>
        </p:nvPicPr>
        <p:blipFill rotWithShape="1">
          <a:blip r:embed="rId3">
            <a:alphaModFix/>
          </a:blip>
          <a:srcRect b="0" l="0" r="0" t="0"/>
          <a:stretch/>
        </p:blipFill>
        <p:spPr>
          <a:xfrm>
            <a:off x="4945375" y="1837950"/>
            <a:ext cx="3903600" cy="1801200"/>
          </a:xfrm>
          <a:prstGeom prst="roundRect">
            <a:avLst>
              <a:gd fmla="val 8420" name="adj"/>
            </a:avLst>
          </a:prstGeom>
          <a:noFill/>
          <a:ln>
            <a:noFill/>
          </a:ln>
        </p:spPr>
      </p:pic>
    </p:spTree>
  </p:cSld>
  <p:clrMapOvr>
    <a:masterClrMapping/>
  </p:clrMapOvr>
</p:sld>
</file>

<file path=ppt/slides/slide7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44" name="Shape 2144"/>
        <p:cNvGrpSpPr/>
        <p:nvPr/>
      </p:nvGrpSpPr>
      <p:grpSpPr>
        <a:xfrm>
          <a:off x="0" y="0"/>
          <a:ext cx="0" cy="0"/>
          <a:chOff x="0" y="0"/>
          <a:chExt cx="0" cy="0"/>
        </a:xfrm>
      </p:grpSpPr>
      <p:sp>
        <p:nvSpPr>
          <p:cNvPr id="2145" name="Google Shape;2145;p248"/>
          <p:cNvSpPr txBox="1"/>
          <p:nvPr>
            <p:ph type="ctrTitle"/>
          </p:nvPr>
        </p:nvSpPr>
        <p:spPr>
          <a:xfrm>
            <a:off x="950976" y="923544"/>
            <a:ext cx="7426200" cy="916800"/>
          </a:xfrm>
          <a:prstGeom prst="rect">
            <a:avLst/>
          </a:prstGeom>
        </p:spPr>
        <p:txBody>
          <a:bodyPr anchorCtr="0" anchor="t" bIns="45725" lIns="0" spcFirstLastPara="1" rIns="45725" wrap="square" tIns="91425">
            <a:noAutofit/>
          </a:bodyPr>
          <a:lstStyle/>
          <a:p>
            <a:pPr indent="0" lvl="0" marL="0" rtl="0" algn="l">
              <a:spcBef>
                <a:spcPts val="0"/>
              </a:spcBef>
              <a:spcAft>
                <a:spcPts val="0"/>
              </a:spcAft>
              <a:buNone/>
            </a:pPr>
            <a:r>
              <a:rPr lang="en"/>
              <a:t>Contingencies &amp; Troubleshooting</a:t>
            </a:r>
            <a:r>
              <a:rPr lang="en"/>
              <a:t> |</a:t>
            </a:r>
            <a:r>
              <a:rPr b="0" lang="en"/>
              <a:t> Drone Stuck</a:t>
            </a:r>
            <a:endParaRPr b="0"/>
          </a:p>
        </p:txBody>
      </p:sp>
      <p:sp>
        <p:nvSpPr>
          <p:cNvPr id="2146" name="Google Shape;2146;p248"/>
          <p:cNvSpPr txBox="1"/>
          <p:nvPr>
            <p:ph idx="3" type="subTitle"/>
          </p:nvPr>
        </p:nvSpPr>
        <p:spPr>
          <a:xfrm>
            <a:off x="952300" y="210275"/>
            <a:ext cx="2903700" cy="123000"/>
          </a:xfrm>
          <a:prstGeom prst="rect">
            <a:avLst/>
          </a:prstGeom>
        </p:spPr>
        <p:txBody>
          <a:bodyPr anchorCtr="0" anchor="ctr" bIns="0" lIns="0" spcFirstLastPara="1" rIns="0" wrap="square" tIns="0">
            <a:noAutofit/>
          </a:bodyPr>
          <a:lstStyle/>
          <a:p>
            <a:pPr indent="0" lvl="0" marL="0" rtl="0" algn="l">
              <a:spcBef>
                <a:spcPts val="0"/>
              </a:spcBef>
              <a:spcAft>
                <a:spcPts val="0"/>
              </a:spcAft>
              <a:buClr>
                <a:schemeClr val="dk1"/>
              </a:buClr>
              <a:buSzPts val="600"/>
              <a:buFont typeface="Arial"/>
              <a:buNone/>
            </a:pPr>
            <a:r>
              <a:rPr lang="en"/>
              <a:t>Flying Skydio X10D</a:t>
            </a:r>
            <a:endParaRPr/>
          </a:p>
        </p:txBody>
      </p:sp>
      <p:sp>
        <p:nvSpPr>
          <p:cNvPr id="2147" name="Google Shape;2147;p248"/>
          <p:cNvSpPr txBox="1"/>
          <p:nvPr>
            <p:ph idx="1" type="body"/>
          </p:nvPr>
        </p:nvSpPr>
        <p:spPr>
          <a:xfrm>
            <a:off x="950975" y="1837950"/>
            <a:ext cx="4774200" cy="30954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b="1" lang="en" sz="1000">
                <a:solidFill>
                  <a:schemeClr val="dk1"/>
                </a:solidFill>
                <a:latin typeface="Montserrat"/>
                <a:ea typeface="Montserrat"/>
                <a:cs typeface="Montserrat"/>
                <a:sym typeface="Montserrat"/>
              </a:rPr>
              <a:t>Main Causes</a:t>
            </a:r>
            <a:endParaRPr b="1" sz="1000">
              <a:solidFill>
                <a:schemeClr val="dk1"/>
              </a:solidFill>
              <a:latin typeface="Montserrat"/>
              <a:ea typeface="Montserrat"/>
              <a:cs typeface="Montserrat"/>
              <a:sym typeface="Montserrat"/>
            </a:endParaRPr>
          </a:p>
          <a:p>
            <a:pPr indent="-292100" lvl="0" marL="457200" rtl="0" algn="l">
              <a:lnSpc>
                <a:spcPct val="115000"/>
              </a:lnSpc>
              <a:spcBef>
                <a:spcPts val="1000"/>
              </a:spcBef>
              <a:spcAft>
                <a:spcPts val="0"/>
              </a:spcAft>
              <a:buClr>
                <a:schemeClr val="dk1"/>
              </a:buClr>
              <a:buSzPts val="1000"/>
              <a:buChar char="●"/>
            </a:pPr>
            <a:r>
              <a:rPr lang="en" sz="1000">
                <a:solidFill>
                  <a:schemeClr val="dk1"/>
                </a:solidFill>
              </a:rPr>
              <a:t>Degraded VIO or debris or moisture accumulation on the nav cams</a:t>
            </a:r>
            <a:endParaRPr sz="1000">
              <a:solidFill>
                <a:schemeClr val="dk1"/>
              </a:solidFill>
            </a:endParaRPr>
          </a:p>
          <a:p>
            <a:pPr indent="0" lvl="0" marL="0" rtl="0" algn="l">
              <a:lnSpc>
                <a:spcPct val="115000"/>
              </a:lnSpc>
              <a:spcBef>
                <a:spcPts val="1000"/>
              </a:spcBef>
              <a:spcAft>
                <a:spcPts val="0"/>
              </a:spcAft>
              <a:buNone/>
            </a:pPr>
            <a:r>
              <a:rPr b="1" lang="en" sz="1000">
                <a:solidFill>
                  <a:schemeClr val="dk1"/>
                </a:solidFill>
                <a:latin typeface="Montserrat"/>
                <a:ea typeface="Montserrat"/>
                <a:cs typeface="Montserrat"/>
                <a:sym typeface="Montserrat"/>
              </a:rPr>
              <a:t>Identify</a:t>
            </a:r>
            <a:endParaRPr b="1" sz="1000">
              <a:solidFill>
                <a:schemeClr val="dk1"/>
              </a:solidFill>
              <a:latin typeface="Montserrat"/>
              <a:ea typeface="Montserrat"/>
              <a:cs typeface="Montserrat"/>
              <a:sym typeface="Montserrat"/>
            </a:endParaRPr>
          </a:p>
          <a:p>
            <a:pPr indent="-292100" lvl="0" marL="457200" rtl="0" algn="l">
              <a:lnSpc>
                <a:spcPct val="115000"/>
              </a:lnSpc>
              <a:spcBef>
                <a:spcPts val="1000"/>
              </a:spcBef>
              <a:spcAft>
                <a:spcPts val="0"/>
              </a:spcAft>
              <a:buClr>
                <a:schemeClr val="dk1"/>
              </a:buClr>
              <a:buSzPts val="1000"/>
              <a:buChar char="●"/>
            </a:pPr>
            <a:r>
              <a:rPr lang="en" sz="1000">
                <a:solidFill>
                  <a:schemeClr val="dk1"/>
                </a:solidFill>
              </a:rPr>
              <a:t>“Drone Stuck” notification</a:t>
            </a:r>
            <a:endParaRPr sz="1000">
              <a:solidFill>
                <a:schemeClr val="dk1"/>
              </a:solidFill>
            </a:endParaRPr>
          </a:p>
          <a:p>
            <a:pPr indent="0" lvl="0" marL="0" rtl="0" algn="l">
              <a:lnSpc>
                <a:spcPct val="115000"/>
              </a:lnSpc>
              <a:spcBef>
                <a:spcPts val="1000"/>
              </a:spcBef>
              <a:spcAft>
                <a:spcPts val="0"/>
              </a:spcAft>
              <a:buNone/>
            </a:pPr>
            <a:r>
              <a:rPr b="1" lang="en" sz="1000">
                <a:solidFill>
                  <a:schemeClr val="dk1"/>
                </a:solidFill>
                <a:latin typeface="Montserrat"/>
                <a:ea typeface="Montserrat"/>
                <a:cs typeface="Montserrat"/>
                <a:sym typeface="Montserrat"/>
              </a:rPr>
              <a:t>Troubleshoot</a:t>
            </a:r>
            <a:endParaRPr b="1" sz="1000">
              <a:solidFill>
                <a:schemeClr val="dk1"/>
              </a:solidFill>
              <a:latin typeface="Montserrat"/>
              <a:ea typeface="Montserrat"/>
              <a:cs typeface="Montserrat"/>
              <a:sym typeface="Montserrat"/>
            </a:endParaRPr>
          </a:p>
          <a:p>
            <a:pPr indent="-292100" lvl="0" marL="457200" rtl="0" algn="l">
              <a:lnSpc>
                <a:spcPct val="115000"/>
              </a:lnSpc>
              <a:spcBef>
                <a:spcPts val="1000"/>
              </a:spcBef>
              <a:spcAft>
                <a:spcPts val="0"/>
              </a:spcAft>
              <a:buClr>
                <a:schemeClr val="dk1"/>
              </a:buClr>
              <a:buSzPts val="1000"/>
              <a:buChar char="●"/>
            </a:pPr>
            <a:r>
              <a:rPr lang="en" sz="1000">
                <a:solidFill>
                  <a:schemeClr val="dk1"/>
                </a:solidFill>
              </a:rPr>
              <a:t>If debris or moisture buildup, disable OA and continue mission or return and clean the nav cams</a:t>
            </a:r>
            <a:endParaRPr sz="1000">
              <a:solidFill>
                <a:schemeClr val="dk1"/>
              </a:solidFill>
            </a:endParaRPr>
          </a:p>
          <a:p>
            <a:pPr indent="-292100" lvl="0" marL="457200" rtl="0" algn="l">
              <a:lnSpc>
                <a:spcPct val="115000"/>
              </a:lnSpc>
              <a:spcBef>
                <a:spcPts val="1000"/>
              </a:spcBef>
              <a:spcAft>
                <a:spcPts val="1000"/>
              </a:spcAft>
              <a:buClr>
                <a:schemeClr val="dk1"/>
              </a:buClr>
              <a:buSzPts val="1000"/>
              <a:buChar char="●"/>
            </a:pPr>
            <a:r>
              <a:rPr lang="en" sz="1000">
                <a:solidFill>
                  <a:schemeClr val="dk1"/>
                </a:solidFill>
              </a:rPr>
              <a:t>If stuck in confined space, reduce OA to navigate out or recover by hand</a:t>
            </a:r>
            <a:endParaRPr sz="1000">
              <a:solidFill>
                <a:schemeClr val="dk1"/>
              </a:solidFill>
            </a:endParaRPr>
          </a:p>
        </p:txBody>
      </p:sp>
    </p:spTree>
  </p:cSld>
  <p:clrMapOvr>
    <a:masterClrMapping/>
  </p:clrMapOvr>
</p:sld>
</file>

<file path=ppt/slides/slide7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51" name="Shape 2151"/>
        <p:cNvGrpSpPr/>
        <p:nvPr/>
      </p:nvGrpSpPr>
      <p:grpSpPr>
        <a:xfrm>
          <a:off x="0" y="0"/>
          <a:ext cx="0" cy="0"/>
          <a:chOff x="0" y="0"/>
          <a:chExt cx="0" cy="0"/>
        </a:xfrm>
      </p:grpSpPr>
      <p:pic>
        <p:nvPicPr>
          <p:cNvPr id="2152" name="Google Shape;2152;p249"/>
          <p:cNvPicPr preferRelativeResize="0"/>
          <p:nvPr/>
        </p:nvPicPr>
        <p:blipFill>
          <a:blip r:embed="rId3">
            <a:alphaModFix/>
          </a:blip>
          <a:stretch>
            <a:fillRect/>
          </a:stretch>
        </p:blipFill>
        <p:spPr>
          <a:xfrm>
            <a:off x="5229150" y="1837950"/>
            <a:ext cx="2962575" cy="2634204"/>
          </a:xfrm>
          <a:prstGeom prst="rect">
            <a:avLst/>
          </a:prstGeom>
          <a:noFill/>
          <a:ln>
            <a:noFill/>
          </a:ln>
        </p:spPr>
      </p:pic>
      <p:sp>
        <p:nvSpPr>
          <p:cNvPr id="2153" name="Google Shape;2153;p249"/>
          <p:cNvSpPr txBox="1"/>
          <p:nvPr/>
        </p:nvSpPr>
        <p:spPr>
          <a:xfrm>
            <a:off x="952299" y="923544"/>
            <a:ext cx="7285200" cy="916800"/>
          </a:xfrm>
          <a:prstGeom prst="rect">
            <a:avLst/>
          </a:prstGeom>
          <a:noFill/>
          <a:ln>
            <a:noFill/>
          </a:ln>
        </p:spPr>
        <p:txBody>
          <a:bodyPr anchorCtr="0" anchor="t" bIns="45725" lIns="0" spcFirstLastPara="1" rIns="45725" wrap="square" tIns="91425">
            <a:noAutofit/>
          </a:bodyPr>
          <a:lstStyle/>
          <a:p>
            <a:pPr indent="0" lvl="0" marL="0" rtl="0" algn="l">
              <a:lnSpc>
                <a:spcPct val="95000"/>
              </a:lnSpc>
              <a:spcBef>
                <a:spcPts val="0"/>
              </a:spcBef>
              <a:spcAft>
                <a:spcPts val="0"/>
              </a:spcAft>
              <a:buNone/>
            </a:pPr>
            <a:r>
              <a:rPr b="1" lang="en" sz="2400">
                <a:solidFill>
                  <a:schemeClr val="dk1"/>
                </a:solidFill>
                <a:latin typeface="Montserrat"/>
                <a:ea typeface="Montserrat"/>
                <a:cs typeface="Montserrat"/>
                <a:sym typeface="Montserrat"/>
              </a:rPr>
              <a:t>Contingencies &amp; Troubleshooting</a:t>
            </a:r>
            <a:r>
              <a:rPr b="1" lang="en" sz="2400">
                <a:solidFill>
                  <a:srgbClr val="000000"/>
                </a:solidFill>
                <a:latin typeface="Montserrat"/>
                <a:ea typeface="Montserrat"/>
                <a:cs typeface="Montserrat"/>
                <a:sym typeface="Montserrat"/>
              </a:rPr>
              <a:t> |</a:t>
            </a:r>
            <a:r>
              <a:rPr lang="en" sz="2400">
                <a:solidFill>
                  <a:srgbClr val="000000"/>
                </a:solidFill>
                <a:latin typeface="Montserrat"/>
                <a:ea typeface="Montserrat"/>
                <a:cs typeface="Montserrat"/>
                <a:sym typeface="Montserrat"/>
              </a:rPr>
              <a:t> </a:t>
            </a:r>
            <a:r>
              <a:rPr lang="en" sz="2400">
                <a:solidFill>
                  <a:schemeClr val="dk1"/>
                </a:solidFill>
                <a:latin typeface="Montserrat"/>
                <a:ea typeface="Montserrat"/>
                <a:cs typeface="Montserrat"/>
                <a:sym typeface="Montserrat"/>
              </a:rPr>
              <a:t>Controller Unresponsive</a:t>
            </a:r>
            <a:endParaRPr sz="2400">
              <a:solidFill>
                <a:srgbClr val="000000"/>
              </a:solidFill>
              <a:latin typeface="Montserrat"/>
              <a:ea typeface="Montserrat"/>
              <a:cs typeface="Montserrat"/>
              <a:sym typeface="Montserrat"/>
            </a:endParaRPr>
          </a:p>
        </p:txBody>
      </p:sp>
      <p:sp>
        <p:nvSpPr>
          <p:cNvPr id="2154" name="Google Shape;2154;p249"/>
          <p:cNvSpPr txBox="1"/>
          <p:nvPr>
            <p:ph idx="4294967295" type="body"/>
          </p:nvPr>
        </p:nvSpPr>
        <p:spPr>
          <a:xfrm>
            <a:off x="950975" y="1837944"/>
            <a:ext cx="4024200" cy="22335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b="1" lang="en" sz="1000">
                <a:solidFill>
                  <a:schemeClr val="dk1"/>
                </a:solidFill>
              </a:rPr>
              <a:t>Main Causes</a:t>
            </a:r>
            <a:endParaRPr b="1" sz="1000">
              <a:solidFill>
                <a:schemeClr val="dk1"/>
              </a:solidFill>
            </a:endParaRPr>
          </a:p>
          <a:p>
            <a:pPr indent="-292100" lvl="0" marL="457200" rtl="0" algn="l">
              <a:lnSpc>
                <a:spcPct val="115000"/>
              </a:lnSpc>
              <a:spcBef>
                <a:spcPts val="1000"/>
              </a:spcBef>
              <a:spcAft>
                <a:spcPts val="0"/>
              </a:spcAft>
              <a:buClr>
                <a:schemeClr val="dk1"/>
              </a:buClr>
              <a:buSzPts val="1000"/>
              <a:buChar char="●"/>
            </a:pPr>
            <a:r>
              <a:rPr lang="en" sz="1000">
                <a:solidFill>
                  <a:schemeClr val="dk1"/>
                </a:solidFill>
              </a:rPr>
              <a:t>Controller left too long without activation</a:t>
            </a:r>
            <a:endParaRPr sz="1000">
              <a:solidFill>
                <a:schemeClr val="dk1"/>
              </a:solidFill>
            </a:endParaRPr>
          </a:p>
          <a:p>
            <a:pPr indent="-292100" lvl="0" marL="457200" rtl="0" algn="l">
              <a:lnSpc>
                <a:spcPct val="115000"/>
              </a:lnSpc>
              <a:spcBef>
                <a:spcPts val="1000"/>
              </a:spcBef>
              <a:spcAft>
                <a:spcPts val="0"/>
              </a:spcAft>
              <a:buClr>
                <a:schemeClr val="dk1"/>
              </a:buClr>
              <a:buSzPts val="1000"/>
              <a:buChar char="●"/>
            </a:pPr>
            <a:r>
              <a:rPr lang="en" sz="1000">
                <a:solidFill>
                  <a:schemeClr val="dk1"/>
                </a:solidFill>
              </a:rPr>
              <a:t>Hardware failure</a:t>
            </a:r>
            <a:endParaRPr sz="1000">
              <a:solidFill>
                <a:schemeClr val="dk1"/>
              </a:solidFill>
            </a:endParaRPr>
          </a:p>
          <a:p>
            <a:pPr indent="0" lvl="0" marL="0" rtl="0" algn="l">
              <a:lnSpc>
                <a:spcPct val="115000"/>
              </a:lnSpc>
              <a:spcBef>
                <a:spcPts val="1000"/>
              </a:spcBef>
              <a:spcAft>
                <a:spcPts val="0"/>
              </a:spcAft>
              <a:buNone/>
            </a:pPr>
            <a:r>
              <a:rPr b="1" lang="en" sz="1000">
                <a:solidFill>
                  <a:schemeClr val="dk1"/>
                </a:solidFill>
              </a:rPr>
              <a:t>Identify</a:t>
            </a:r>
            <a:endParaRPr b="1" sz="1000">
              <a:solidFill>
                <a:schemeClr val="dk1"/>
              </a:solidFill>
            </a:endParaRPr>
          </a:p>
          <a:p>
            <a:pPr indent="-292100" lvl="0" marL="457200" rtl="0" algn="l">
              <a:lnSpc>
                <a:spcPct val="115000"/>
              </a:lnSpc>
              <a:spcBef>
                <a:spcPts val="1000"/>
              </a:spcBef>
              <a:spcAft>
                <a:spcPts val="0"/>
              </a:spcAft>
              <a:buClr>
                <a:schemeClr val="dk1"/>
              </a:buClr>
              <a:buSzPts val="1000"/>
              <a:buFont typeface="Montserrat Medium"/>
              <a:buChar char="●"/>
            </a:pPr>
            <a:r>
              <a:rPr lang="en" sz="1000">
                <a:solidFill>
                  <a:schemeClr val="dk1"/>
                </a:solidFill>
              </a:rPr>
              <a:t>Controller not responding to button presses</a:t>
            </a:r>
            <a:endParaRPr sz="1000">
              <a:solidFill>
                <a:schemeClr val="dk1"/>
              </a:solidFill>
            </a:endParaRPr>
          </a:p>
          <a:p>
            <a:pPr indent="0" lvl="0" marL="0" rtl="0" algn="l">
              <a:lnSpc>
                <a:spcPct val="115000"/>
              </a:lnSpc>
              <a:spcBef>
                <a:spcPts val="1000"/>
              </a:spcBef>
              <a:spcAft>
                <a:spcPts val="0"/>
              </a:spcAft>
              <a:buNone/>
            </a:pPr>
            <a:r>
              <a:rPr b="1" lang="en" sz="1000">
                <a:solidFill>
                  <a:schemeClr val="dk1"/>
                </a:solidFill>
              </a:rPr>
              <a:t>Troubleshoot</a:t>
            </a:r>
            <a:endParaRPr b="1" sz="1000">
              <a:solidFill>
                <a:schemeClr val="dk1"/>
              </a:solidFill>
            </a:endParaRPr>
          </a:p>
          <a:p>
            <a:pPr indent="-292100" lvl="0" marL="457200" rtl="0" algn="l">
              <a:lnSpc>
                <a:spcPct val="115000"/>
              </a:lnSpc>
              <a:spcBef>
                <a:spcPts val="1000"/>
              </a:spcBef>
              <a:spcAft>
                <a:spcPts val="0"/>
              </a:spcAft>
              <a:buClr>
                <a:schemeClr val="dk1"/>
              </a:buClr>
              <a:buSzPts val="1000"/>
              <a:buFont typeface="Montserrat Medium"/>
              <a:buChar char="●"/>
            </a:pPr>
            <a:r>
              <a:rPr lang="en" sz="1000">
                <a:solidFill>
                  <a:schemeClr val="dk1"/>
                </a:solidFill>
              </a:rPr>
              <a:t>Press and hold </a:t>
            </a:r>
            <a:r>
              <a:rPr b="1" lang="en" sz="1000">
                <a:solidFill>
                  <a:schemeClr val="dk1"/>
                </a:solidFill>
                <a:latin typeface="Montserrat"/>
                <a:ea typeface="Montserrat"/>
                <a:cs typeface="Montserrat"/>
                <a:sym typeface="Montserrat"/>
              </a:rPr>
              <a:t>C3 &amp; Power</a:t>
            </a:r>
            <a:r>
              <a:rPr lang="en" sz="1000">
                <a:solidFill>
                  <a:schemeClr val="dk1"/>
                </a:solidFill>
              </a:rPr>
              <a:t> until LEDs shut off</a:t>
            </a:r>
            <a:endParaRPr sz="1000">
              <a:solidFill>
                <a:schemeClr val="dk1"/>
              </a:solidFill>
            </a:endParaRPr>
          </a:p>
          <a:p>
            <a:pPr indent="-292100" lvl="0" marL="457200" rtl="0" algn="l">
              <a:lnSpc>
                <a:spcPct val="115000"/>
              </a:lnSpc>
              <a:spcBef>
                <a:spcPts val="1000"/>
              </a:spcBef>
              <a:spcAft>
                <a:spcPts val="1000"/>
              </a:spcAft>
              <a:buClr>
                <a:schemeClr val="dk1"/>
              </a:buClr>
              <a:buSzPts val="1000"/>
              <a:buFont typeface="Montserrat Medium"/>
              <a:buChar char="●"/>
            </a:pPr>
            <a:r>
              <a:rPr lang="en" sz="1000">
                <a:solidFill>
                  <a:schemeClr val="dk1"/>
                </a:solidFill>
              </a:rPr>
              <a:t>Charge controller</a:t>
            </a:r>
            <a:endParaRPr sz="1000">
              <a:solidFill>
                <a:schemeClr val="dk1"/>
              </a:solidFill>
              <a:latin typeface="Montserrat Medium"/>
              <a:ea typeface="Montserrat Medium"/>
              <a:cs typeface="Montserrat Medium"/>
              <a:sym typeface="Montserrat Medium"/>
            </a:endParaRPr>
          </a:p>
        </p:txBody>
      </p:sp>
      <p:sp>
        <p:nvSpPr>
          <p:cNvPr id="2155" name="Google Shape;2155;p249"/>
          <p:cNvSpPr txBox="1"/>
          <p:nvPr>
            <p:ph idx="1" type="subTitle"/>
          </p:nvPr>
        </p:nvSpPr>
        <p:spPr>
          <a:xfrm>
            <a:off x="952300" y="210275"/>
            <a:ext cx="2903700" cy="123000"/>
          </a:xfrm>
          <a:prstGeom prst="rect">
            <a:avLst/>
          </a:prstGeom>
        </p:spPr>
        <p:txBody>
          <a:bodyPr anchorCtr="0" anchor="ctr" bIns="0" lIns="0" spcFirstLastPara="1" rIns="0" wrap="square" tIns="0">
            <a:noAutofit/>
          </a:bodyPr>
          <a:lstStyle/>
          <a:p>
            <a:pPr indent="0" lvl="0" marL="0" rtl="0" algn="l">
              <a:spcBef>
                <a:spcPts val="0"/>
              </a:spcBef>
              <a:spcAft>
                <a:spcPts val="0"/>
              </a:spcAft>
              <a:buNone/>
            </a:pPr>
            <a:r>
              <a:rPr lang="en"/>
              <a:t>Flying Skydio X10D</a:t>
            </a:r>
            <a:endParaRPr/>
          </a:p>
        </p:txBody>
      </p:sp>
    </p:spTree>
  </p:cSld>
  <p:clrMapOvr>
    <a:masterClrMapping/>
  </p:clrMapOvr>
</p:sld>
</file>

<file path=ppt/slides/slide7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59" name="Shape 2159"/>
        <p:cNvGrpSpPr/>
        <p:nvPr/>
      </p:nvGrpSpPr>
      <p:grpSpPr>
        <a:xfrm>
          <a:off x="0" y="0"/>
          <a:ext cx="0" cy="0"/>
          <a:chOff x="0" y="0"/>
          <a:chExt cx="0" cy="0"/>
        </a:xfrm>
      </p:grpSpPr>
      <p:pic>
        <p:nvPicPr>
          <p:cNvPr id="2160" name="Google Shape;2160;p250"/>
          <p:cNvPicPr preferRelativeResize="0"/>
          <p:nvPr/>
        </p:nvPicPr>
        <p:blipFill>
          <a:blip r:embed="rId3">
            <a:alphaModFix/>
          </a:blip>
          <a:stretch>
            <a:fillRect/>
          </a:stretch>
        </p:blipFill>
        <p:spPr>
          <a:xfrm>
            <a:off x="5229136" y="1837944"/>
            <a:ext cx="2962575" cy="2634536"/>
          </a:xfrm>
          <a:prstGeom prst="rect">
            <a:avLst/>
          </a:prstGeom>
          <a:noFill/>
          <a:ln>
            <a:noFill/>
          </a:ln>
        </p:spPr>
      </p:pic>
      <p:sp>
        <p:nvSpPr>
          <p:cNvPr id="2161" name="Google Shape;2161;p250"/>
          <p:cNvSpPr txBox="1"/>
          <p:nvPr/>
        </p:nvSpPr>
        <p:spPr>
          <a:xfrm>
            <a:off x="952299" y="923544"/>
            <a:ext cx="7285200" cy="916800"/>
          </a:xfrm>
          <a:prstGeom prst="rect">
            <a:avLst/>
          </a:prstGeom>
          <a:noFill/>
          <a:ln>
            <a:noFill/>
          </a:ln>
        </p:spPr>
        <p:txBody>
          <a:bodyPr anchorCtr="0" anchor="t" bIns="45725" lIns="0" spcFirstLastPara="1" rIns="45725" wrap="square" tIns="91425">
            <a:noAutofit/>
          </a:bodyPr>
          <a:lstStyle/>
          <a:p>
            <a:pPr indent="0" lvl="0" marL="0" rtl="0" algn="l">
              <a:lnSpc>
                <a:spcPct val="95000"/>
              </a:lnSpc>
              <a:spcBef>
                <a:spcPts val="0"/>
              </a:spcBef>
              <a:spcAft>
                <a:spcPts val="0"/>
              </a:spcAft>
              <a:buNone/>
            </a:pPr>
            <a:r>
              <a:rPr b="1" lang="en" sz="2400">
                <a:solidFill>
                  <a:schemeClr val="dk1"/>
                </a:solidFill>
                <a:latin typeface="Montserrat"/>
                <a:ea typeface="Montserrat"/>
                <a:cs typeface="Montserrat"/>
                <a:sym typeface="Montserrat"/>
              </a:rPr>
              <a:t>Contingencies &amp; Troubleshooting</a:t>
            </a:r>
            <a:r>
              <a:rPr b="1" lang="en" sz="2400">
                <a:solidFill>
                  <a:srgbClr val="000000"/>
                </a:solidFill>
                <a:latin typeface="Montserrat"/>
                <a:ea typeface="Montserrat"/>
                <a:cs typeface="Montserrat"/>
                <a:sym typeface="Montserrat"/>
              </a:rPr>
              <a:t> |</a:t>
            </a:r>
            <a:r>
              <a:rPr lang="en" sz="2400">
                <a:solidFill>
                  <a:srgbClr val="000000"/>
                </a:solidFill>
                <a:latin typeface="Montserrat"/>
                <a:ea typeface="Montserrat"/>
                <a:cs typeface="Montserrat"/>
                <a:sym typeface="Montserrat"/>
              </a:rPr>
              <a:t> </a:t>
            </a:r>
            <a:r>
              <a:rPr lang="en" sz="2400">
                <a:latin typeface="Montserrat"/>
                <a:ea typeface="Montserrat"/>
                <a:cs typeface="Montserrat"/>
                <a:sym typeface="Montserrat"/>
              </a:rPr>
              <a:t>Controller Unresponsive (cont’d)</a:t>
            </a:r>
            <a:endParaRPr sz="2400">
              <a:solidFill>
                <a:srgbClr val="000000"/>
              </a:solidFill>
              <a:latin typeface="Montserrat"/>
              <a:ea typeface="Montserrat"/>
              <a:cs typeface="Montserrat"/>
              <a:sym typeface="Montserrat"/>
            </a:endParaRPr>
          </a:p>
        </p:txBody>
      </p:sp>
      <p:sp>
        <p:nvSpPr>
          <p:cNvPr id="2162" name="Google Shape;2162;p250"/>
          <p:cNvSpPr txBox="1"/>
          <p:nvPr>
            <p:ph idx="4294967295" type="body"/>
          </p:nvPr>
        </p:nvSpPr>
        <p:spPr>
          <a:xfrm>
            <a:off x="950975" y="1837944"/>
            <a:ext cx="4024200" cy="31971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b="1" lang="en" sz="1000">
                <a:solidFill>
                  <a:schemeClr val="dk1"/>
                </a:solidFill>
              </a:rPr>
              <a:t>Troubleshoot</a:t>
            </a:r>
            <a:endParaRPr b="1" sz="1000">
              <a:solidFill>
                <a:schemeClr val="dk1"/>
              </a:solidFill>
            </a:endParaRPr>
          </a:p>
          <a:p>
            <a:pPr indent="-292100" lvl="0" marL="457200" rtl="0" algn="l">
              <a:lnSpc>
                <a:spcPct val="115000"/>
              </a:lnSpc>
              <a:spcBef>
                <a:spcPts val="1000"/>
              </a:spcBef>
              <a:spcAft>
                <a:spcPts val="0"/>
              </a:spcAft>
              <a:buClr>
                <a:schemeClr val="dk1"/>
              </a:buClr>
              <a:buSzPts val="1000"/>
              <a:buFont typeface="Montserrat Medium"/>
              <a:buChar char="●"/>
            </a:pPr>
            <a:r>
              <a:rPr lang="en" sz="1000">
                <a:solidFill>
                  <a:schemeClr val="dk1"/>
                </a:solidFill>
              </a:rPr>
              <a:t>Press and hold </a:t>
            </a:r>
            <a:r>
              <a:rPr b="1" lang="en" sz="1000">
                <a:solidFill>
                  <a:schemeClr val="dk1"/>
                </a:solidFill>
                <a:latin typeface="Montserrat"/>
                <a:ea typeface="Montserrat"/>
                <a:cs typeface="Montserrat"/>
                <a:sym typeface="Montserrat"/>
              </a:rPr>
              <a:t>Reset button</a:t>
            </a:r>
            <a:r>
              <a:rPr lang="en" sz="1000">
                <a:solidFill>
                  <a:schemeClr val="dk1"/>
                </a:solidFill>
              </a:rPr>
              <a:t> above power button </a:t>
            </a:r>
            <a:r>
              <a:rPr b="1" lang="en" sz="1000">
                <a:solidFill>
                  <a:schemeClr val="dk1"/>
                </a:solidFill>
                <a:latin typeface="Montserrat"/>
                <a:ea typeface="Montserrat"/>
                <a:cs typeface="Montserrat"/>
                <a:sym typeface="Montserrat"/>
              </a:rPr>
              <a:t>&gt; Restart</a:t>
            </a:r>
            <a:endParaRPr b="1" sz="1000">
              <a:solidFill>
                <a:schemeClr val="dk1"/>
              </a:solidFill>
              <a:latin typeface="Montserrat"/>
              <a:ea typeface="Montserrat"/>
              <a:cs typeface="Montserrat"/>
              <a:sym typeface="Montserrat"/>
            </a:endParaRPr>
          </a:p>
          <a:p>
            <a:pPr indent="-292100" lvl="0" marL="457200" rtl="0" algn="l">
              <a:lnSpc>
                <a:spcPct val="115000"/>
              </a:lnSpc>
              <a:spcBef>
                <a:spcPts val="1000"/>
              </a:spcBef>
              <a:spcAft>
                <a:spcPts val="1000"/>
              </a:spcAft>
              <a:buClr>
                <a:schemeClr val="dk1"/>
              </a:buClr>
              <a:buSzPts val="1000"/>
              <a:buFont typeface="Montserrat Medium"/>
              <a:buChar char="●"/>
            </a:pPr>
            <a:r>
              <a:rPr lang="en" sz="1000">
                <a:solidFill>
                  <a:schemeClr val="dk1"/>
                </a:solidFill>
              </a:rPr>
              <a:t>Charge controller</a:t>
            </a:r>
            <a:endParaRPr sz="1000">
              <a:solidFill>
                <a:schemeClr val="dk1"/>
              </a:solidFill>
              <a:latin typeface="Montserrat Medium"/>
              <a:ea typeface="Montserrat Medium"/>
              <a:cs typeface="Montserrat Medium"/>
              <a:sym typeface="Montserrat Medium"/>
            </a:endParaRPr>
          </a:p>
        </p:txBody>
      </p:sp>
      <p:sp>
        <p:nvSpPr>
          <p:cNvPr id="2163" name="Google Shape;2163;p250"/>
          <p:cNvSpPr txBox="1"/>
          <p:nvPr>
            <p:ph idx="1" type="subTitle"/>
          </p:nvPr>
        </p:nvSpPr>
        <p:spPr>
          <a:xfrm>
            <a:off x="952300" y="210275"/>
            <a:ext cx="2903700" cy="123000"/>
          </a:xfrm>
          <a:prstGeom prst="rect">
            <a:avLst/>
          </a:prstGeom>
        </p:spPr>
        <p:txBody>
          <a:bodyPr anchorCtr="0" anchor="ctr" bIns="0" lIns="0" spcFirstLastPara="1" rIns="0" wrap="square" tIns="0">
            <a:noAutofit/>
          </a:bodyPr>
          <a:lstStyle/>
          <a:p>
            <a:pPr indent="0" lvl="0" marL="0" rtl="0" algn="l">
              <a:spcBef>
                <a:spcPts val="0"/>
              </a:spcBef>
              <a:spcAft>
                <a:spcPts val="0"/>
              </a:spcAft>
              <a:buNone/>
            </a:pPr>
            <a:r>
              <a:rPr lang="en"/>
              <a:t>Flying Skydio X10D</a:t>
            </a:r>
            <a:endParaRPr/>
          </a:p>
        </p:txBody>
      </p:sp>
    </p:spTree>
  </p:cSld>
  <p:clrMapOvr>
    <a:masterClrMapping/>
  </p:clrMapOvr>
</p:sld>
</file>

<file path=ppt/slides/slide7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67" name="Shape 2167"/>
        <p:cNvGrpSpPr/>
        <p:nvPr/>
      </p:nvGrpSpPr>
      <p:grpSpPr>
        <a:xfrm>
          <a:off x="0" y="0"/>
          <a:ext cx="0" cy="0"/>
          <a:chOff x="0" y="0"/>
          <a:chExt cx="0" cy="0"/>
        </a:xfrm>
      </p:grpSpPr>
      <p:sp>
        <p:nvSpPr>
          <p:cNvPr id="2168" name="Google Shape;2168;p251"/>
          <p:cNvSpPr txBox="1"/>
          <p:nvPr>
            <p:ph idx="1" type="body"/>
          </p:nvPr>
        </p:nvSpPr>
        <p:spPr>
          <a:xfrm>
            <a:off x="950975" y="1837950"/>
            <a:ext cx="4283700" cy="1775100"/>
          </a:xfrm>
          <a:prstGeom prst="rect">
            <a:avLst/>
          </a:prstGeom>
        </p:spPr>
        <p:txBody>
          <a:bodyPr anchorCtr="0" anchor="t" bIns="91425" lIns="91425" spcFirstLastPara="1" rIns="91425" wrap="square" tIns="91425">
            <a:spAutoFit/>
          </a:bodyPr>
          <a:lstStyle/>
          <a:p>
            <a:pPr indent="0" lvl="0" marL="0" rtl="0" algn="l">
              <a:lnSpc>
                <a:spcPct val="150000"/>
              </a:lnSpc>
              <a:spcBef>
                <a:spcPts val="0"/>
              </a:spcBef>
              <a:spcAft>
                <a:spcPts val="0"/>
              </a:spcAft>
              <a:buNone/>
            </a:pPr>
            <a:r>
              <a:rPr b="1" lang="en" sz="1000">
                <a:solidFill>
                  <a:schemeClr val="dk1"/>
                </a:solidFill>
                <a:latin typeface="Montserrat"/>
                <a:ea typeface="Montserrat"/>
                <a:cs typeface="Montserrat"/>
                <a:sym typeface="Montserrat"/>
              </a:rPr>
              <a:t>Troubleshoot</a:t>
            </a:r>
            <a:endParaRPr b="1" sz="1000">
              <a:solidFill>
                <a:schemeClr val="dk1"/>
              </a:solidFill>
              <a:latin typeface="Montserrat"/>
              <a:ea typeface="Montserrat"/>
              <a:cs typeface="Montserrat"/>
              <a:sym typeface="Montserrat"/>
            </a:endParaRPr>
          </a:p>
          <a:p>
            <a:pPr indent="-292100" lvl="0" marL="457200" rtl="0" algn="l">
              <a:lnSpc>
                <a:spcPct val="150000"/>
              </a:lnSpc>
              <a:spcBef>
                <a:spcPts val="1000"/>
              </a:spcBef>
              <a:spcAft>
                <a:spcPts val="0"/>
              </a:spcAft>
              <a:buClr>
                <a:schemeClr val="dk1"/>
              </a:buClr>
              <a:buSzPts val="1000"/>
              <a:buFont typeface="Montserrat Medium"/>
              <a:buChar char="●"/>
            </a:pPr>
            <a:r>
              <a:rPr lang="en" sz="1000">
                <a:solidFill>
                  <a:schemeClr val="dk1"/>
                </a:solidFill>
                <a:latin typeface="Montserrat Medium"/>
                <a:ea typeface="Montserrat Medium"/>
                <a:cs typeface="Montserrat Medium"/>
                <a:sym typeface="Montserrat Medium"/>
              </a:rPr>
              <a:t>Hold power button until prompted to power off</a:t>
            </a:r>
            <a:endParaRPr sz="1000">
              <a:solidFill>
                <a:schemeClr val="dk1"/>
              </a:solidFill>
              <a:latin typeface="Montserrat Medium"/>
              <a:ea typeface="Montserrat Medium"/>
              <a:cs typeface="Montserrat Medium"/>
              <a:sym typeface="Montserrat Medium"/>
            </a:endParaRPr>
          </a:p>
          <a:p>
            <a:pPr indent="-292100" lvl="0" marL="457200" rtl="0" algn="l">
              <a:lnSpc>
                <a:spcPct val="150000"/>
              </a:lnSpc>
              <a:spcBef>
                <a:spcPts val="1000"/>
              </a:spcBef>
              <a:spcAft>
                <a:spcPts val="0"/>
              </a:spcAft>
              <a:buClr>
                <a:schemeClr val="dk1"/>
              </a:buClr>
              <a:buSzPts val="1000"/>
              <a:buFont typeface="Montserrat Medium"/>
              <a:buChar char="●"/>
            </a:pPr>
            <a:r>
              <a:rPr lang="en" sz="1000">
                <a:solidFill>
                  <a:schemeClr val="dk1"/>
                </a:solidFill>
                <a:latin typeface="Montserrat Medium"/>
                <a:ea typeface="Montserrat Medium"/>
                <a:cs typeface="Montserrat Medium"/>
                <a:sym typeface="Montserrat Medium"/>
              </a:rPr>
              <a:t>Hold Pause, R1, and R2 to unlock Recovery Mode</a:t>
            </a:r>
            <a:endParaRPr sz="1000">
              <a:solidFill>
                <a:schemeClr val="dk1"/>
              </a:solidFill>
              <a:latin typeface="Montserrat Medium"/>
              <a:ea typeface="Montserrat Medium"/>
              <a:cs typeface="Montserrat Medium"/>
              <a:sym typeface="Montserrat Medium"/>
            </a:endParaRPr>
          </a:p>
          <a:p>
            <a:pPr indent="-292100" lvl="0" marL="457200" rtl="0" algn="l">
              <a:lnSpc>
                <a:spcPct val="150000"/>
              </a:lnSpc>
              <a:spcBef>
                <a:spcPts val="1000"/>
              </a:spcBef>
              <a:spcAft>
                <a:spcPts val="0"/>
              </a:spcAft>
              <a:buClr>
                <a:schemeClr val="dk1"/>
              </a:buClr>
              <a:buSzPts val="1000"/>
              <a:buFont typeface="Montserrat Medium"/>
              <a:buChar char="●"/>
            </a:pPr>
            <a:r>
              <a:rPr lang="en" sz="1000">
                <a:solidFill>
                  <a:schemeClr val="dk1"/>
                </a:solidFill>
                <a:latin typeface="Montserrat Medium"/>
                <a:ea typeface="Montserrat Medium"/>
                <a:cs typeface="Montserrat Medium"/>
                <a:sym typeface="Montserrat Medium"/>
              </a:rPr>
              <a:t>“Clear App Data” to factory reset</a:t>
            </a:r>
            <a:endParaRPr sz="1000">
              <a:solidFill>
                <a:schemeClr val="dk1"/>
              </a:solidFill>
              <a:latin typeface="Montserrat Medium"/>
              <a:ea typeface="Montserrat Medium"/>
              <a:cs typeface="Montserrat Medium"/>
              <a:sym typeface="Montserrat Medium"/>
            </a:endParaRPr>
          </a:p>
          <a:p>
            <a:pPr indent="-292100" lvl="0" marL="457200" rtl="0" algn="l">
              <a:lnSpc>
                <a:spcPct val="150000"/>
              </a:lnSpc>
              <a:spcBef>
                <a:spcPts val="1000"/>
              </a:spcBef>
              <a:spcAft>
                <a:spcPts val="1000"/>
              </a:spcAft>
              <a:buClr>
                <a:schemeClr val="dk1"/>
              </a:buClr>
              <a:buSzPts val="1000"/>
              <a:buFont typeface="Montserrat Medium"/>
              <a:buChar char="●"/>
            </a:pPr>
            <a:r>
              <a:rPr lang="en" sz="1000">
                <a:solidFill>
                  <a:schemeClr val="dk1"/>
                </a:solidFill>
                <a:latin typeface="Montserrat Medium"/>
                <a:ea typeface="Montserrat Medium"/>
                <a:cs typeface="Montserrat Medium"/>
                <a:sym typeface="Montserrat Medium"/>
              </a:rPr>
              <a:t>Exit Recovery Mode when finished</a:t>
            </a:r>
            <a:endParaRPr sz="1000">
              <a:solidFill>
                <a:schemeClr val="dk1"/>
              </a:solidFill>
              <a:latin typeface="Montserrat Medium"/>
              <a:ea typeface="Montserrat Medium"/>
              <a:cs typeface="Montserrat Medium"/>
              <a:sym typeface="Montserrat Medium"/>
            </a:endParaRPr>
          </a:p>
        </p:txBody>
      </p:sp>
      <p:pic>
        <p:nvPicPr>
          <p:cNvPr id="2169" name="Google Shape;2169;p251"/>
          <p:cNvPicPr preferRelativeResize="0"/>
          <p:nvPr/>
        </p:nvPicPr>
        <p:blipFill rotWithShape="1">
          <a:blip r:embed="rId3">
            <a:alphaModFix/>
          </a:blip>
          <a:srcRect b="0" l="797" r="836" t="0"/>
          <a:stretch/>
        </p:blipFill>
        <p:spPr>
          <a:xfrm>
            <a:off x="5234525" y="1837944"/>
            <a:ext cx="2903700" cy="1362000"/>
          </a:xfrm>
          <a:prstGeom prst="roundRect">
            <a:avLst>
              <a:gd fmla="val 2197" name="adj"/>
            </a:avLst>
          </a:prstGeom>
          <a:noFill/>
          <a:ln>
            <a:noFill/>
          </a:ln>
        </p:spPr>
      </p:pic>
      <p:pic>
        <p:nvPicPr>
          <p:cNvPr id="2170" name="Google Shape;2170;p251"/>
          <p:cNvPicPr preferRelativeResize="0"/>
          <p:nvPr/>
        </p:nvPicPr>
        <p:blipFill rotWithShape="1">
          <a:blip r:embed="rId4">
            <a:alphaModFix/>
          </a:blip>
          <a:srcRect b="0" l="642" r="593" t="0"/>
          <a:stretch/>
        </p:blipFill>
        <p:spPr>
          <a:xfrm>
            <a:off x="5234525" y="3262870"/>
            <a:ext cx="2915400" cy="1362000"/>
          </a:xfrm>
          <a:prstGeom prst="roundRect">
            <a:avLst>
              <a:gd fmla="val 2825" name="adj"/>
            </a:avLst>
          </a:prstGeom>
          <a:noFill/>
          <a:ln>
            <a:noFill/>
          </a:ln>
        </p:spPr>
      </p:pic>
      <p:sp>
        <p:nvSpPr>
          <p:cNvPr id="2171" name="Google Shape;2171;p251"/>
          <p:cNvSpPr txBox="1"/>
          <p:nvPr/>
        </p:nvSpPr>
        <p:spPr>
          <a:xfrm>
            <a:off x="950975" y="923550"/>
            <a:ext cx="7421700" cy="916800"/>
          </a:xfrm>
          <a:prstGeom prst="rect">
            <a:avLst/>
          </a:prstGeom>
          <a:noFill/>
          <a:ln>
            <a:noFill/>
          </a:ln>
        </p:spPr>
        <p:txBody>
          <a:bodyPr anchorCtr="0" anchor="t" bIns="45725" lIns="0" spcFirstLastPara="1" rIns="45725" wrap="square" tIns="91425">
            <a:noAutofit/>
          </a:bodyPr>
          <a:lstStyle/>
          <a:p>
            <a:pPr indent="0" lvl="0" marL="0" rtl="0" algn="l">
              <a:lnSpc>
                <a:spcPct val="95000"/>
              </a:lnSpc>
              <a:spcBef>
                <a:spcPts val="0"/>
              </a:spcBef>
              <a:spcAft>
                <a:spcPts val="0"/>
              </a:spcAft>
              <a:buClr>
                <a:schemeClr val="dk1"/>
              </a:buClr>
              <a:buSzPts val="1100"/>
              <a:buFont typeface="Arial"/>
              <a:buNone/>
            </a:pPr>
            <a:r>
              <a:rPr b="1" lang="en" sz="2400">
                <a:solidFill>
                  <a:schemeClr val="dk1"/>
                </a:solidFill>
                <a:latin typeface="Montserrat"/>
                <a:ea typeface="Montserrat"/>
                <a:cs typeface="Montserrat"/>
                <a:sym typeface="Montserrat"/>
              </a:rPr>
              <a:t>Contingencies &amp; Troubleshooting</a:t>
            </a:r>
            <a:r>
              <a:rPr b="1" lang="en" sz="2400">
                <a:solidFill>
                  <a:schemeClr val="dk1"/>
                </a:solidFill>
                <a:latin typeface="Montserrat"/>
                <a:ea typeface="Montserrat"/>
                <a:cs typeface="Montserrat"/>
                <a:sym typeface="Montserrat"/>
              </a:rPr>
              <a:t> |</a:t>
            </a:r>
            <a:r>
              <a:rPr lang="en" sz="2400">
                <a:solidFill>
                  <a:schemeClr val="dk1"/>
                </a:solidFill>
                <a:latin typeface="Montserrat"/>
                <a:ea typeface="Montserrat"/>
                <a:cs typeface="Montserrat"/>
                <a:sym typeface="Montserrat"/>
              </a:rPr>
              <a:t> Controller Unresponsive </a:t>
            </a:r>
            <a:r>
              <a:rPr lang="en" sz="2400">
                <a:solidFill>
                  <a:schemeClr val="dk1"/>
                </a:solidFill>
                <a:latin typeface="Montserrat"/>
                <a:ea typeface="Montserrat"/>
                <a:cs typeface="Montserrat"/>
                <a:sym typeface="Montserrat"/>
              </a:rPr>
              <a:t>(cont’d)</a:t>
            </a:r>
            <a:endParaRPr sz="2400">
              <a:solidFill>
                <a:srgbClr val="000000"/>
              </a:solidFill>
              <a:latin typeface="Montserrat"/>
              <a:ea typeface="Montserrat"/>
              <a:cs typeface="Montserrat"/>
              <a:sym typeface="Montserrat"/>
            </a:endParaRPr>
          </a:p>
        </p:txBody>
      </p:sp>
      <p:sp>
        <p:nvSpPr>
          <p:cNvPr id="2172" name="Google Shape;2172;p251"/>
          <p:cNvSpPr txBox="1"/>
          <p:nvPr>
            <p:ph idx="4" type="subTitle"/>
          </p:nvPr>
        </p:nvSpPr>
        <p:spPr>
          <a:xfrm>
            <a:off x="952300" y="210275"/>
            <a:ext cx="2903700" cy="123000"/>
          </a:xfrm>
          <a:prstGeom prst="rect">
            <a:avLst/>
          </a:prstGeom>
        </p:spPr>
        <p:txBody>
          <a:bodyPr anchorCtr="0" anchor="ctr" bIns="0" lIns="0" spcFirstLastPara="1" rIns="0" wrap="square" tIns="0">
            <a:noAutofit/>
          </a:bodyPr>
          <a:lstStyle/>
          <a:p>
            <a:pPr indent="0" lvl="0" marL="0" rtl="0" algn="l">
              <a:spcBef>
                <a:spcPts val="0"/>
              </a:spcBef>
              <a:spcAft>
                <a:spcPts val="0"/>
              </a:spcAft>
              <a:buNone/>
            </a:pPr>
            <a:r>
              <a:rPr lang="en"/>
              <a:t>Flying Skydio X10D</a:t>
            </a:r>
            <a:endParaRPr/>
          </a:p>
        </p:txBody>
      </p:sp>
    </p:spTree>
  </p:cSld>
  <p:clrMapOvr>
    <a:masterClrMapping/>
  </p:clrMapOvr>
</p:sld>
</file>

<file path=ppt/slides/slide7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76" name="Shape 2176"/>
        <p:cNvGrpSpPr/>
        <p:nvPr/>
      </p:nvGrpSpPr>
      <p:grpSpPr>
        <a:xfrm>
          <a:off x="0" y="0"/>
          <a:ext cx="0" cy="0"/>
          <a:chOff x="0" y="0"/>
          <a:chExt cx="0" cy="0"/>
        </a:xfrm>
      </p:grpSpPr>
      <p:sp>
        <p:nvSpPr>
          <p:cNvPr id="2177" name="Google Shape;2177;p252"/>
          <p:cNvSpPr txBox="1"/>
          <p:nvPr>
            <p:ph type="ctrTitle"/>
          </p:nvPr>
        </p:nvSpPr>
        <p:spPr>
          <a:xfrm>
            <a:off x="950976" y="923544"/>
            <a:ext cx="7406400" cy="916800"/>
          </a:xfrm>
          <a:prstGeom prst="rect">
            <a:avLst/>
          </a:prstGeom>
        </p:spPr>
        <p:txBody>
          <a:bodyPr anchorCtr="0" anchor="t" bIns="45700" lIns="0" spcFirstLastPara="1" rIns="91425" wrap="square" tIns="91425">
            <a:noAutofit/>
          </a:bodyPr>
          <a:lstStyle/>
          <a:p>
            <a:pPr indent="0" lvl="0" marL="0" rtl="0" algn="l">
              <a:spcBef>
                <a:spcPts val="0"/>
              </a:spcBef>
              <a:spcAft>
                <a:spcPts val="0"/>
              </a:spcAft>
              <a:buNone/>
            </a:pPr>
            <a:r>
              <a:rPr lang="en"/>
              <a:t>Contingencies &amp; Troubleshooting</a:t>
            </a:r>
            <a:r>
              <a:rPr lang="en"/>
              <a:t> |</a:t>
            </a:r>
            <a:r>
              <a:rPr b="0" lang="en"/>
              <a:t> Terminate Flight</a:t>
            </a:r>
            <a:endParaRPr b="0"/>
          </a:p>
        </p:txBody>
      </p:sp>
      <p:sp>
        <p:nvSpPr>
          <p:cNvPr id="2178" name="Google Shape;2178;p252"/>
          <p:cNvSpPr txBox="1"/>
          <p:nvPr>
            <p:ph idx="4" type="subTitle"/>
          </p:nvPr>
        </p:nvSpPr>
        <p:spPr>
          <a:xfrm>
            <a:off x="952300" y="210275"/>
            <a:ext cx="2903700" cy="123000"/>
          </a:xfrm>
          <a:prstGeom prst="rect">
            <a:avLst/>
          </a:prstGeom>
        </p:spPr>
        <p:txBody>
          <a:bodyPr anchorCtr="0" anchor="ctr" bIns="0" lIns="0" spcFirstLastPara="1" rIns="0" wrap="square" tIns="0">
            <a:noAutofit/>
          </a:bodyPr>
          <a:lstStyle/>
          <a:p>
            <a:pPr indent="0" lvl="0" marL="0" rtl="0" algn="l">
              <a:spcBef>
                <a:spcPts val="0"/>
              </a:spcBef>
              <a:spcAft>
                <a:spcPts val="0"/>
              </a:spcAft>
              <a:buClr>
                <a:schemeClr val="dk1"/>
              </a:buClr>
              <a:buSzPts val="600"/>
              <a:buFont typeface="Arial"/>
              <a:buNone/>
            </a:pPr>
            <a:r>
              <a:rPr lang="en"/>
              <a:t>Flying Skydio X10D</a:t>
            </a:r>
            <a:endParaRPr/>
          </a:p>
        </p:txBody>
      </p:sp>
      <p:sp>
        <p:nvSpPr>
          <p:cNvPr id="2179" name="Google Shape;2179;p252"/>
          <p:cNvSpPr txBox="1"/>
          <p:nvPr>
            <p:ph idx="1" type="body"/>
          </p:nvPr>
        </p:nvSpPr>
        <p:spPr>
          <a:xfrm>
            <a:off x="950975" y="1837950"/>
            <a:ext cx="3704700" cy="1925700"/>
          </a:xfrm>
          <a:prstGeom prst="rect">
            <a:avLst/>
          </a:prstGeom>
        </p:spPr>
        <p:txBody>
          <a:bodyPr anchorCtr="0" anchor="t" bIns="91425" lIns="91425" spcFirstLastPara="1" rIns="91425" wrap="square" tIns="91425">
            <a:noAutofit/>
          </a:bodyPr>
          <a:lstStyle/>
          <a:p>
            <a:pPr indent="-292100" lvl="0" marL="457200" rtl="0" algn="l">
              <a:lnSpc>
                <a:spcPct val="150000"/>
              </a:lnSpc>
              <a:spcBef>
                <a:spcPts val="0"/>
              </a:spcBef>
              <a:spcAft>
                <a:spcPts val="0"/>
              </a:spcAft>
              <a:buClr>
                <a:schemeClr val="dk1"/>
              </a:buClr>
              <a:buSzPts val="1000"/>
              <a:buChar char="●"/>
            </a:pPr>
            <a:r>
              <a:rPr lang="en" sz="1000">
                <a:solidFill>
                  <a:schemeClr val="dk1"/>
                </a:solidFill>
              </a:rPr>
              <a:t>Cuts the motors </a:t>
            </a:r>
            <a:endParaRPr sz="1000">
              <a:solidFill>
                <a:schemeClr val="dk1"/>
              </a:solidFill>
            </a:endParaRPr>
          </a:p>
          <a:p>
            <a:pPr indent="-292100" lvl="0" marL="457200" rtl="0" algn="l">
              <a:lnSpc>
                <a:spcPct val="150000"/>
              </a:lnSpc>
              <a:spcBef>
                <a:spcPts val="1000"/>
              </a:spcBef>
              <a:spcAft>
                <a:spcPts val="0"/>
              </a:spcAft>
              <a:buClr>
                <a:schemeClr val="dk1"/>
              </a:buClr>
              <a:buSzPts val="1000"/>
              <a:buChar char="●"/>
            </a:pPr>
            <a:r>
              <a:rPr lang="en" sz="1000">
                <a:solidFill>
                  <a:schemeClr val="dk1"/>
                </a:solidFill>
              </a:rPr>
              <a:t>Should be used as a last resort</a:t>
            </a:r>
            <a:endParaRPr sz="1000">
              <a:solidFill>
                <a:schemeClr val="dk1"/>
              </a:solidFill>
            </a:endParaRPr>
          </a:p>
          <a:p>
            <a:pPr indent="-292100" lvl="0" marL="457200" rtl="0" algn="l">
              <a:lnSpc>
                <a:spcPct val="150000"/>
              </a:lnSpc>
              <a:spcBef>
                <a:spcPts val="1000"/>
              </a:spcBef>
              <a:spcAft>
                <a:spcPts val="0"/>
              </a:spcAft>
              <a:buClr>
                <a:schemeClr val="dk1"/>
              </a:buClr>
              <a:buSzPts val="1000"/>
              <a:buChar char="●"/>
            </a:pPr>
            <a:r>
              <a:rPr lang="en" sz="1000">
                <a:solidFill>
                  <a:schemeClr val="dk1"/>
                </a:solidFill>
              </a:rPr>
              <a:t>Press/ hold </a:t>
            </a:r>
            <a:r>
              <a:rPr b="1" lang="en" sz="1000">
                <a:solidFill>
                  <a:schemeClr val="dk1"/>
                </a:solidFill>
                <a:latin typeface="Montserrat"/>
                <a:ea typeface="Montserrat"/>
                <a:cs typeface="Montserrat"/>
                <a:sym typeface="Montserrat"/>
              </a:rPr>
              <a:t>C3 </a:t>
            </a:r>
            <a:r>
              <a:rPr lang="en" sz="1000">
                <a:solidFill>
                  <a:schemeClr val="dk1"/>
                </a:solidFill>
              </a:rPr>
              <a:t>and </a:t>
            </a:r>
            <a:r>
              <a:rPr b="1" lang="en" sz="1000">
                <a:solidFill>
                  <a:schemeClr val="dk1"/>
                </a:solidFill>
                <a:latin typeface="Montserrat"/>
                <a:ea typeface="Montserrat"/>
                <a:cs typeface="Montserrat"/>
                <a:sym typeface="Montserrat"/>
              </a:rPr>
              <a:t>Land buttons</a:t>
            </a:r>
            <a:r>
              <a:rPr lang="en" sz="1000">
                <a:solidFill>
                  <a:schemeClr val="dk1"/>
                </a:solidFill>
              </a:rPr>
              <a:t> for </a:t>
            </a:r>
            <a:r>
              <a:rPr b="1" lang="en" sz="1000">
                <a:solidFill>
                  <a:schemeClr val="dk1"/>
                </a:solidFill>
                <a:latin typeface="Montserrat"/>
                <a:ea typeface="Montserrat"/>
                <a:cs typeface="Montserrat"/>
                <a:sym typeface="Montserrat"/>
              </a:rPr>
              <a:t>3 seconds</a:t>
            </a:r>
            <a:endParaRPr b="1" sz="1000">
              <a:solidFill>
                <a:schemeClr val="dk1"/>
              </a:solidFill>
              <a:latin typeface="Montserrat"/>
              <a:ea typeface="Montserrat"/>
              <a:cs typeface="Montserrat"/>
              <a:sym typeface="Montserrat"/>
            </a:endParaRPr>
          </a:p>
          <a:p>
            <a:pPr indent="-292100" lvl="0" marL="457200" rtl="0" algn="l">
              <a:lnSpc>
                <a:spcPct val="150000"/>
              </a:lnSpc>
              <a:spcBef>
                <a:spcPts val="1000"/>
              </a:spcBef>
              <a:spcAft>
                <a:spcPts val="0"/>
              </a:spcAft>
              <a:buClr>
                <a:schemeClr val="dk1"/>
              </a:buClr>
              <a:buSzPts val="1000"/>
              <a:buChar char="●"/>
            </a:pPr>
            <a:r>
              <a:rPr lang="en" sz="1000">
                <a:solidFill>
                  <a:schemeClr val="dk1"/>
                </a:solidFill>
              </a:rPr>
              <a:t>Motors cannot be restarted in flight</a:t>
            </a:r>
            <a:endParaRPr sz="1000">
              <a:solidFill>
                <a:schemeClr val="dk1"/>
              </a:solidFill>
            </a:endParaRPr>
          </a:p>
          <a:p>
            <a:pPr indent="-292100" lvl="0" marL="457200" rtl="0" algn="l">
              <a:lnSpc>
                <a:spcPct val="150000"/>
              </a:lnSpc>
              <a:spcBef>
                <a:spcPts val="1000"/>
              </a:spcBef>
              <a:spcAft>
                <a:spcPts val="1000"/>
              </a:spcAft>
              <a:buClr>
                <a:schemeClr val="dk1"/>
              </a:buClr>
              <a:buSzPts val="1000"/>
              <a:buChar char="●"/>
            </a:pPr>
            <a:r>
              <a:rPr lang="en" sz="1000">
                <a:solidFill>
                  <a:schemeClr val="dk1"/>
                </a:solidFill>
              </a:rPr>
              <a:t>Record aircraft’s GPS location</a:t>
            </a:r>
            <a:endParaRPr sz="1000">
              <a:solidFill>
                <a:schemeClr val="dk1"/>
              </a:solidFill>
            </a:endParaRPr>
          </a:p>
        </p:txBody>
      </p:sp>
      <p:pic>
        <p:nvPicPr>
          <p:cNvPr id="2180" name="Google Shape;2180;p252"/>
          <p:cNvPicPr preferRelativeResize="0"/>
          <p:nvPr/>
        </p:nvPicPr>
        <p:blipFill>
          <a:blip r:embed="rId3">
            <a:alphaModFix/>
          </a:blip>
          <a:stretch>
            <a:fillRect/>
          </a:stretch>
        </p:blipFill>
        <p:spPr>
          <a:xfrm>
            <a:off x="4874500" y="1840004"/>
            <a:ext cx="3800699" cy="1753745"/>
          </a:xfrm>
          <a:prstGeom prst="rect">
            <a:avLst/>
          </a:prstGeom>
          <a:noFill/>
          <a:ln>
            <a:noFill/>
          </a:ln>
        </p:spPr>
      </p:pic>
    </p:spTree>
  </p:cSld>
  <p:clrMapOvr>
    <a:masterClrMapping/>
  </p:clrMapOvr>
</p:sld>
</file>

<file path=ppt/slides/slide7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84" name="Shape 2184"/>
        <p:cNvGrpSpPr/>
        <p:nvPr/>
      </p:nvGrpSpPr>
      <p:grpSpPr>
        <a:xfrm>
          <a:off x="0" y="0"/>
          <a:ext cx="0" cy="0"/>
          <a:chOff x="0" y="0"/>
          <a:chExt cx="0" cy="0"/>
        </a:xfrm>
      </p:grpSpPr>
      <p:sp>
        <p:nvSpPr>
          <p:cNvPr id="2185" name="Google Shape;2185;p253"/>
          <p:cNvSpPr txBox="1"/>
          <p:nvPr>
            <p:ph type="ctrTitle"/>
          </p:nvPr>
        </p:nvSpPr>
        <p:spPr>
          <a:xfrm>
            <a:off x="950976" y="923544"/>
            <a:ext cx="7406400" cy="916800"/>
          </a:xfrm>
          <a:prstGeom prst="rect">
            <a:avLst/>
          </a:prstGeom>
        </p:spPr>
        <p:txBody>
          <a:bodyPr anchorCtr="0" anchor="t" bIns="91425" lIns="0" spcFirstLastPara="1" rIns="91425" wrap="square" tIns="91425">
            <a:noAutofit/>
          </a:bodyPr>
          <a:lstStyle/>
          <a:p>
            <a:pPr indent="0" lvl="0" marL="0" rtl="0" algn="l">
              <a:spcBef>
                <a:spcPts val="0"/>
              </a:spcBef>
              <a:spcAft>
                <a:spcPts val="0"/>
              </a:spcAft>
              <a:buNone/>
            </a:pPr>
            <a:r>
              <a:rPr lang="en"/>
              <a:t>Contingencies &amp; Troubleshooting</a:t>
            </a:r>
            <a:r>
              <a:rPr lang="en"/>
              <a:t> |</a:t>
            </a:r>
            <a:r>
              <a:rPr b="0" lang="en"/>
              <a:t> Low Battery</a:t>
            </a:r>
            <a:endParaRPr b="0"/>
          </a:p>
        </p:txBody>
      </p:sp>
      <p:sp>
        <p:nvSpPr>
          <p:cNvPr id="2186" name="Google Shape;2186;p253"/>
          <p:cNvSpPr txBox="1"/>
          <p:nvPr>
            <p:ph idx="4" type="subTitle"/>
          </p:nvPr>
        </p:nvSpPr>
        <p:spPr>
          <a:xfrm>
            <a:off x="952300" y="210275"/>
            <a:ext cx="2903700" cy="123000"/>
          </a:xfrm>
          <a:prstGeom prst="rect">
            <a:avLst/>
          </a:prstGeom>
        </p:spPr>
        <p:txBody>
          <a:bodyPr anchorCtr="0" anchor="ctr" bIns="0" lIns="0" spcFirstLastPara="1" rIns="0" wrap="square" tIns="0">
            <a:noAutofit/>
          </a:bodyPr>
          <a:lstStyle/>
          <a:p>
            <a:pPr indent="0" lvl="0" marL="0" rtl="0" algn="l">
              <a:spcBef>
                <a:spcPts val="0"/>
              </a:spcBef>
              <a:spcAft>
                <a:spcPts val="0"/>
              </a:spcAft>
              <a:buClr>
                <a:schemeClr val="dk1"/>
              </a:buClr>
              <a:buSzPts val="600"/>
              <a:buFont typeface="Arial"/>
              <a:buNone/>
            </a:pPr>
            <a:r>
              <a:rPr lang="en"/>
              <a:t>Flying Skydio X10D</a:t>
            </a:r>
            <a:endParaRPr/>
          </a:p>
        </p:txBody>
      </p:sp>
      <p:sp>
        <p:nvSpPr>
          <p:cNvPr id="2187" name="Google Shape;2187;p253"/>
          <p:cNvSpPr txBox="1"/>
          <p:nvPr>
            <p:ph idx="1" type="body"/>
          </p:nvPr>
        </p:nvSpPr>
        <p:spPr>
          <a:xfrm>
            <a:off x="950975" y="1837950"/>
            <a:ext cx="4375500" cy="1925700"/>
          </a:xfrm>
          <a:prstGeom prst="rect">
            <a:avLst/>
          </a:prstGeom>
        </p:spPr>
        <p:txBody>
          <a:bodyPr anchorCtr="0" anchor="t" bIns="91425" lIns="91425" spcFirstLastPara="1" rIns="91425" wrap="square" tIns="91425">
            <a:noAutofit/>
          </a:bodyPr>
          <a:lstStyle/>
          <a:p>
            <a:pPr indent="-292100" lvl="0" marL="457200" rtl="0" algn="l">
              <a:lnSpc>
                <a:spcPct val="150000"/>
              </a:lnSpc>
              <a:spcBef>
                <a:spcPts val="0"/>
              </a:spcBef>
              <a:spcAft>
                <a:spcPts val="0"/>
              </a:spcAft>
              <a:buClr>
                <a:schemeClr val="dk1"/>
              </a:buClr>
              <a:buSzPts val="1000"/>
              <a:buChar char="●"/>
            </a:pPr>
            <a:r>
              <a:rPr lang="en" sz="1000">
                <a:solidFill>
                  <a:schemeClr val="dk1"/>
                </a:solidFill>
              </a:rPr>
              <a:t>X10D </a:t>
            </a:r>
            <a:r>
              <a:rPr lang="en" sz="1000">
                <a:solidFill>
                  <a:schemeClr val="dk1"/>
                </a:solidFill>
              </a:rPr>
              <a:t>will issue battery warning relevant to return altitude, distance to, and speed of return</a:t>
            </a:r>
            <a:endParaRPr sz="1000">
              <a:solidFill>
                <a:schemeClr val="dk1"/>
              </a:solidFill>
            </a:endParaRPr>
          </a:p>
          <a:p>
            <a:pPr indent="-292100" lvl="0" marL="457200" rtl="0" algn="l">
              <a:lnSpc>
                <a:spcPct val="150000"/>
              </a:lnSpc>
              <a:spcBef>
                <a:spcPts val="1000"/>
              </a:spcBef>
              <a:spcAft>
                <a:spcPts val="0"/>
              </a:spcAft>
              <a:buClr>
                <a:schemeClr val="dk1"/>
              </a:buClr>
              <a:buSzPts val="1000"/>
              <a:buChar char="●"/>
            </a:pPr>
            <a:r>
              <a:rPr b="1" lang="en" sz="1000">
                <a:solidFill>
                  <a:schemeClr val="dk1"/>
                </a:solidFill>
                <a:latin typeface="Montserrat"/>
                <a:ea typeface="Montserrat"/>
                <a:cs typeface="Montserrat"/>
                <a:sym typeface="Montserrat"/>
              </a:rPr>
              <a:t>Always Ask |</a:t>
            </a:r>
            <a:r>
              <a:rPr lang="en" sz="1000">
                <a:solidFill>
                  <a:schemeClr val="dk1"/>
                </a:solidFill>
              </a:rPr>
              <a:t> X10D will ask if you want to continue flying or return</a:t>
            </a:r>
            <a:endParaRPr sz="1000">
              <a:solidFill>
                <a:schemeClr val="dk1"/>
              </a:solidFill>
            </a:endParaRPr>
          </a:p>
          <a:p>
            <a:pPr indent="-292100" lvl="0" marL="457200" rtl="0" algn="l">
              <a:lnSpc>
                <a:spcPct val="150000"/>
              </a:lnSpc>
              <a:spcBef>
                <a:spcPts val="1000"/>
              </a:spcBef>
              <a:spcAft>
                <a:spcPts val="0"/>
              </a:spcAft>
              <a:buClr>
                <a:schemeClr val="dk1"/>
              </a:buClr>
              <a:buSzPts val="1000"/>
              <a:buChar char="●"/>
            </a:pPr>
            <a:r>
              <a:rPr b="1" lang="en" sz="1000">
                <a:solidFill>
                  <a:schemeClr val="dk1"/>
                </a:solidFill>
                <a:latin typeface="Montserrat"/>
                <a:ea typeface="Montserrat"/>
                <a:cs typeface="Montserrat"/>
                <a:sym typeface="Montserrat"/>
              </a:rPr>
              <a:t>Return to Home Point |</a:t>
            </a:r>
            <a:r>
              <a:rPr lang="en" sz="1000">
                <a:solidFill>
                  <a:schemeClr val="dk1"/>
                </a:solidFill>
              </a:rPr>
              <a:t> X10D will automatically return</a:t>
            </a:r>
            <a:endParaRPr sz="1000">
              <a:solidFill>
                <a:schemeClr val="dk1"/>
              </a:solidFill>
            </a:endParaRPr>
          </a:p>
          <a:p>
            <a:pPr indent="-292100" lvl="0" marL="457200" rtl="0" algn="l">
              <a:lnSpc>
                <a:spcPct val="150000"/>
              </a:lnSpc>
              <a:spcBef>
                <a:spcPts val="1000"/>
              </a:spcBef>
              <a:spcAft>
                <a:spcPts val="1000"/>
              </a:spcAft>
              <a:buClr>
                <a:schemeClr val="dk1"/>
              </a:buClr>
              <a:buSzPts val="1000"/>
              <a:buChar char="●"/>
            </a:pPr>
            <a:r>
              <a:rPr lang="en" sz="1000">
                <a:solidFill>
                  <a:schemeClr val="dk1"/>
                </a:solidFill>
              </a:rPr>
              <a:t>If returning manually, descend en route to gain flight time</a:t>
            </a:r>
            <a:endParaRPr sz="1000">
              <a:solidFill>
                <a:schemeClr val="dk1"/>
              </a:solidFill>
            </a:endParaRPr>
          </a:p>
        </p:txBody>
      </p:sp>
      <p:pic>
        <p:nvPicPr>
          <p:cNvPr id="2188" name="Google Shape;2188;p253"/>
          <p:cNvPicPr preferRelativeResize="0"/>
          <p:nvPr/>
        </p:nvPicPr>
        <p:blipFill>
          <a:blip r:embed="rId3">
            <a:alphaModFix/>
          </a:blip>
          <a:stretch>
            <a:fillRect/>
          </a:stretch>
        </p:blipFill>
        <p:spPr>
          <a:xfrm>
            <a:off x="5576575" y="1858626"/>
            <a:ext cx="2782200" cy="765000"/>
          </a:xfrm>
          <a:prstGeom prst="roundRect">
            <a:avLst>
              <a:gd fmla="val 9908" name="adj"/>
            </a:avLst>
          </a:prstGeom>
          <a:noFill/>
          <a:ln>
            <a:noFill/>
          </a:ln>
        </p:spPr>
      </p:pic>
    </p:spTree>
  </p:cSld>
  <p:clrMapOvr>
    <a:masterClrMapping/>
  </p:clrMapOvr>
</p:sld>
</file>

<file path=ppt/slides/slide7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92" name="Shape 2192"/>
        <p:cNvGrpSpPr/>
        <p:nvPr/>
      </p:nvGrpSpPr>
      <p:grpSpPr>
        <a:xfrm>
          <a:off x="0" y="0"/>
          <a:ext cx="0" cy="0"/>
          <a:chOff x="0" y="0"/>
          <a:chExt cx="0" cy="0"/>
        </a:xfrm>
      </p:grpSpPr>
      <p:sp>
        <p:nvSpPr>
          <p:cNvPr id="2193" name="Google Shape;2193;p254"/>
          <p:cNvSpPr txBox="1"/>
          <p:nvPr>
            <p:ph type="ctrTitle"/>
          </p:nvPr>
        </p:nvSpPr>
        <p:spPr>
          <a:xfrm>
            <a:off x="950976" y="923544"/>
            <a:ext cx="7406400" cy="916800"/>
          </a:xfrm>
          <a:prstGeom prst="rect">
            <a:avLst/>
          </a:prstGeom>
        </p:spPr>
        <p:txBody>
          <a:bodyPr anchorCtr="0" anchor="t" bIns="91425" lIns="0" spcFirstLastPara="1" rIns="91425" wrap="square" tIns="91425">
            <a:noAutofit/>
          </a:bodyPr>
          <a:lstStyle/>
          <a:p>
            <a:pPr indent="0" lvl="0" marL="0" rtl="0" algn="l">
              <a:spcBef>
                <a:spcPts val="0"/>
              </a:spcBef>
              <a:spcAft>
                <a:spcPts val="0"/>
              </a:spcAft>
              <a:buNone/>
            </a:pPr>
            <a:r>
              <a:rPr lang="en"/>
              <a:t>Contingencies &amp; Troubleshooting</a:t>
            </a:r>
            <a:r>
              <a:rPr lang="en"/>
              <a:t> |</a:t>
            </a:r>
            <a:r>
              <a:rPr b="0" lang="en"/>
              <a:t> After a Crash</a:t>
            </a:r>
            <a:endParaRPr b="0"/>
          </a:p>
        </p:txBody>
      </p:sp>
      <p:sp>
        <p:nvSpPr>
          <p:cNvPr id="2194" name="Google Shape;2194;p254"/>
          <p:cNvSpPr txBox="1"/>
          <p:nvPr>
            <p:ph idx="4" type="subTitle"/>
          </p:nvPr>
        </p:nvSpPr>
        <p:spPr>
          <a:xfrm>
            <a:off x="952300" y="210275"/>
            <a:ext cx="2903700" cy="123000"/>
          </a:xfrm>
          <a:prstGeom prst="rect">
            <a:avLst/>
          </a:prstGeom>
        </p:spPr>
        <p:txBody>
          <a:bodyPr anchorCtr="0" anchor="ctr" bIns="0" lIns="0" spcFirstLastPara="1" rIns="0" wrap="square" tIns="0">
            <a:noAutofit/>
          </a:bodyPr>
          <a:lstStyle/>
          <a:p>
            <a:pPr indent="0" lvl="0" marL="0" rtl="0" algn="l">
              <a:spcBef>
                <a:spcPts val="0"/>
              </a:spcBef>
              <a:spcAft>
                <a:spcPts val="0"/>
              </a:spcAft>
              <a:buClr>
                <a:schemeClr val="dk1"/>
              </a:buClr>
              <a:buSzPts val="600"/>
              <a:buFont typeface="Arial"/>
              <a:buNone/>
            </a:pPr>
            <a:r>
              <a:rPr lang="en"/>
              <a:t>Flying Skydio X10D</a:t>
            </a:r>
            <a:endParaRPr/>
          </a:p>
        </p:txBody>
      </p:sp>
      <p:sp>
        <p:nvSpPr>
          <p:cNvPr id="2195" name="Google Shape;2195;p254"/>
          <p:cNvSpPr txBox="1"/>
          <p:nvPr>
            <p:ph idx="1" type="body"/>
          </p:nvPr>
        </p:nvSpPr>
        <p:spPr>
          <a:xfrm>
            <a:off x="950975" y="1837950"/>
            <a:ext cx="4234500" cy="2611800"/>
          </a:xfrm>
          <a:prstGeom prst="rect">
            <a:avLst/>
          </a:prstGeom>
        </p:spPr>
        <p:txBody>
          <a:bodyPr anchorCtr="0" anchor="t" bIns="91425" lIns="91425" spcFirstLastPara="1" rIns="91425" wrap="square" tIns="91425">
            <a:noAutofit/>
          </a:bodyPr>
          <a:lstStyle/>
          <a:p>
            <a:pPr indent="-292100" lvl="0" marL="457200" rtl="0" algn="l">
              <a:lnSpc>
                <a:spcPct val="115000"/>
              </a:lnSpc>
              <a:spcBef>
                <a:spcPts val="0"/>
              </a:spcBef>
              <a:spcAft>
                <a:spcPts val="0"/>
              </a:spcAft>
              <a:buClr>
                <a:schemeClr val="dk1"/>
              </a:buClr>
              <a:buSzPts val="1000"/>
              <a:buChar char="●"/>
            </a:pPr>
            <a:r>
              <a:rPr lang="en" sz="1000">
                <a:solidFill>
                  <a:schemeClr val="dk1"/>
                </a:solidFill>
              </a:rPr>
              <a:t>Can r</a:t>
            </a:r>
            <a:r>
              <a:rPr lang="en" sz="1000">
                <a:solidFill>
                  <a:schemeClr val="dk1"/>
                </a:solidFill>
              </a:rPr>
              <a:t>eference last known GPS location</a:t>
            </a:r>
            <a:endParaRPr sz="1000">
              <a:solidFill>
                <a:schemeClr val="dk1"/>
              </a:solidFill>
            </a:endParaRPr>
          </a:p>
          <a:p>
            <a:pPr indent="-292100" lvl="1" marL="914400" rtl="0" algn="l">
              <a:lnSpc>
                <a:spcPct val="115000"/>
              </a:lnSpc>
              <a:spcBef>
                <a:spcPts val="1000"/>
              </a:spcBef>
              <a:spcAft>
                <a:spcPts val="0"/>
              </a:spcAft>
              <a:buClr>
                <a:schemeClr val="dk1"/>
              </a:buClr>
              <a:buSzPts val="1000"/>
              <a:buChar char="○"/>
            </a:pPr>
            <a:r>
              <a:rPr lang="en" sz="1000">
                <a:solidFill>
                  <a:schemeClr val="dk1"/>
                </a:solidFill>
              </a:rPr>
              <a:t>Global Settings &gt; Information &gt; SkydioX10-xxxx &gt; Find SkydioX10-xxxx</a:t>
            </a:r>
            <a:endParaRPr sz="1000">
              <a:solidFill>
                <a:schemeClr val="dk1"/>
              </a:solidFill>
            </a:endParaRPr>
          </a:p>
          <a:p>
            <a:pPr indent="-292100" lvl="0" marL="457200" rtl="0" algn="l">
              <a:lnSpc>
                <a:spcPct val="115000"/>
              </a:lnSpc>
              <a:spcBef>
                <a:spcPts val="1000"/>
              </a:spcBef>
              <a:spcAft>
                <a:spcPts val="0"/>
              </a:spcAft>
              <a:buClr>
                <a:schemeClr val="dk1"/>
              </a:buClr>
              <a:buSzPts val="1000"/>
              <a:buChar char="●"/>
            </a:pPr>
            <a:r>
              <a:rPr lang="en" sz="1000">
                <a:solidFill>
                  <a:schemeClr val="dk1"/>
                </a:solidFill>
              </a:rPr>
              <a:t>“Review Last Flights” to assist in crash investigation or locating the aircraft</a:t>
            </a:r>
            <a:endParaRPr sz="1000">
              <a:solidFill>
                <a:schemeClr val="dk1"/>
              </a:solidFill>
            </a:endParaRPr>
          </a:p>
          <a:p>
            <a:pPr indent="-292100" lvl="1" marL="914400" rtl="0" algn="l">
              <a:lnSpc>
                <a:spcPct val="115000"/>
              </a:lnSpc>
              <a:spcBef>
                <a:spcPts val="1000"/>
              </a:spcBef>
              <a:spcAft>
                <a:spcPts val="0"/>
              </a:spcAft>
              <a:buClr>
                <a:schemeClr val="dk1"/>
              </a:buClr>
              <a:buSzPts val="1000"/>
              <a:buChar char="○"/>
            </a:pPr>
            <a:r>
              <a:rPr lang="en" sz="1000">
                <a:solidFill>
                  <a:schemeClr val="dk1"/>
                </a:solidFill>
              </a:rPr>
              <a:t>Global Settings &gt; Information &gt; SkydioX10-xxxx &gt; View Last Flights</a:t>
            </a:r>
            <a:endParaRPr sz="1000">
              <a:solidFill>
                <a:schemeClr val="dk1"/>
              </a:solidFill>
            </a:endParaRPr>
          </a:p>
          <a:p>
            <a:pPr indent="-292100" lvl="0" marL="457200" rtl="0" algn="l">
              <a:lnSpc>
                <a:spcPct val="115000"/>
              </a:lnSpc>
              <a:spcBef>
                <a:spcPts val="1000"/>
              </a:spcBef>
              <a:spcAft>
                <a:spcPts val="0"/>
              </a:spcAft>
              <a:buClr>
                <a:schemeClr val="dk1"/>
              </a:buClr>
              <a:buSzPts val="1000"/>
              <a:buChar char="●"/>
            </a:pPr>
            <a:r>
              <a:rPr lang="en" sz="1000">
                <a:solidFill>
                  <a:schemeClr val="dk1"/>
                </a:solidFill>
              </a:rPr>
              <a:t>If damage appears to be minimal, conduct an FCF</a:t>
            </a:r>
            <a:endParaRPr sz="1000">
              <a:solidFill>
                <a:schemeClr val="dk1"/>
              </a:solidFill>
            </a:endParaRPr>
          </a:p>
          <a:p>
            <a:pPr indent="-292100" lvl="0" marL="457200" rtl="0" algn="l">
              <a:lnSpc>
                <a:spcPct val="115000"/>
              </a:lnSpc>
              <a:spcBef>
                <a:spcPts val="1000"/>
              </a:spcBef>
              <a:spcAft>
                <a:spcPts val="0"/>
              </a:spcAft>
              <a:buClr>
                <a:schemeClr val="dk1"/>
              </a:buClr>
              <a:buSzPts val="1000"/>
              <a:buChar char="●"/>
            </a:pPr>
            <a:r>
              <a:rPr lang="en" sz="1000">
                <a:solidFill>
                  <a:schemeClr val="dk1"/>
                </a:solidFill>
              </a:rPr>
              <a:t>Contact support</a:t>
            </a:r>
            <a:endParaRPr sz="1000">
              <a:solidFill>
                <a:schemeClr val="dk1"/>
              </a:solidFill>
            </a:endParaRPr>
          </a:p>
          <a:p>
            <a:pPr indent="-292100" lvl="0" marL="457200" rtl="0" algn="l">
              <a:lnSpc>
                <a:spcPct val="150000"/>
              </a:lnSpc>
              <a:spcBef>
                <a:spcPts val="1000"/>
              </a:spcBef>
              <a:spcAft>
                <a:spcPts val="1000"/>
              </a:spcAft>
              <a:buClr>
                <a:schemeClr val="dk1"/>
              </a:buClr>
              <a:buSzPts val="1000"/>
              <a:buChar char="●"/>
            </a:pPr>
            <a:r>
              <a:rPr lang="en" sz="1000">
                <a:solidFill>
                  <a:schemeClr val="dk1"/>
                </a:solidFill>
              </a:rPr>
              <a:t>Upload Flight Logs</a:t>
            </a:r>
            <a:endParaRPr sz="1000">
              <a:solidFill>
                <a:schemeClr val="dk1"/>
              </a:solidFill>
            </a:endParaRPr>
          </a:p>
        </p:txBody>
      </p:sp>
      <p:pic>
        <p:nvPicPr>
          <p:cNvPr id="2196" name="Google Shape;2196;p254"/>
          <p:cNvPicPr preferRelativeResize="0"/>
          <p:nvPr/>
        </p:nvPicPr>
        <p:blipFill rotWithShape="1">
          <a:blip r:embed="rId3">
            <a:alphaModFix/>
          </a:blip>
          <a:srcRect b="5343" l="0" r="0" t="6922"/>
          <a:stretch/>
        </p:blipFill>
        <p:spPr>
          <a:xfrm>
            <a:off x="5185350" y="1840350"/>
            <a:ext cx="3747000" cy="1849500"/>
          </a:xfrm>
          <a:prstGeom prst="roundRect">
            <a:avLst>
              <a:gd fmla="val 3728" name="adj"/>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89" name="Shape 1489"/>
        <p:cNvGrpSpPr/>
        <p:nvPr/>
      </p:nvGrpSpPr>
      <p:grpSpPr>
        <a:xfrm>
          <a:off x="0" y="0"/>
          <a:ext cx="0" cy="0"/>
          <a:chOff x="0" y="0"/>
          <a:chExt cx="0" cy="0"/>
        </a:xfrm>
      </p:grpSpPr>
      <p:sp>
        <p:nvSpPr>
          <p:cNvPr id="1490" name="Google Shape;1490;p183"/>
          <p:cNvSpPr txBox="1"/>
          <p:nvPr>
            <p:ph idx="2" type="body"/>
          </p:nvPr>
        </p:nvSpPr>
        <p:spPr>
          <a:xfrm>
            <a:off x="952300" y="1837950"/>
            <a:ext cx="4670400" cy="3305700"/>
          </a:xfrm>
          <a:prstGeom prst="rect">
            <a:avLst/>
          </a:prstGeom>
        </p:spPr>
        <p:txBody>
          <a:bodyPr anchorCtr="0" anchor="t" bIns="91425" lIns="91425" spcFirstLastPara="1" rIns="91425" wrap="square" tIns="91425">
            <a:noAutofit/>
          </a:bodyPr>
          <a:lstStyle/>
          <a:p>
            <a:pPr indent="0" lvl="0" marL="0" rtl="0" algn="l">
              <a:lnSpc>
                <a:spcPct val="150000"/>
              </a:lnSpc>
              <a:spcBef>
                <a:spcPts val="0"/>
              </a:spcBef>
              <a:spcAft>
                <a:spcPts val="0"/>
              </a:spcAft>
              <a:buNone/>
            </a:pPr>
            <a:r>
              <a:rPr b="1" lang="en" sz="1000">
                <a:solidFill>
                  <a:schemeClr val="dk1"/>
                </a:solidFill>
                <a:latin typeface="Montserrat"/>
                <a:ea typeface="Montserrat"/>
                <a:cs typeface="Montserrat"/>
                <a:sym typeface="Montserrat"/>
              </a:rPr>
              <a:t>Variable Margins</a:t>
            </a:r>
            <a:endParaRPr b="1" sz="1000">
              <a:solidFill>
                <a:schemeClr val="dk1"/>
              </a:solidFill>
              <a:latin typeface="Montserrat"/>
              <a:ea typeface="Montserrat"/>
              <a:cs typeface="Montserrat"/>
              <a:sym typeface="Montserrat"/>
            </a:endParaRPr>
          </a:p>
          <a:p>
            <a:pPr indent="-292100" lvl="0" marL="457200" rtl="0" algn="l">
              <a:lnSpc>
                <a:spcPct val="150000"/>
              </a:lnSpc>
              <a:spcBef>
                <a:spcPts val="1000"/>
              </a:spcBef>
              <a:spcAft>
                <a:spcPts val="0"/>
              </a:spcAft>
              <a:buClr>
                <a:schemeClr val="dk1"/>
              </a:buClr>
              <a:buSzPts val="1000"/>
              <a:buChar char="●"/>
            </a:pPr>
            <a:r>
              <a:rPr lang="en" sz="1000">
                <a:solidFill>
                  <a:schemeClr val="dk1"/>
                </a:solidFill>
              </a:rPr>
              <a:t>X10 will dynamically and temporarily reduce OA margins when moving through narrow spaces</a:t>
            </a:r>
            <a:endParaRPr sz="1000">
              <a:solidFill>
                <a:schemeClr val="dk1"/>
              </a:solidFill>
            </a:endParaRPr>
          </a:p>
          <a:p>
            <a:pPr indent="-292100" lvl="0" marL="457200" rtl="0" algn="l">
              <a:lnSpc>
                <a:spcPct val="150000"/>
              </a:lnSpc>
              <a:spcBef>
                <a:spcPts val="1000"/>
              </a:spcBef>
              <a:spcAft>
                <a:spcPts val="0"/>
              </a:spcAft>
              <a:buClr>
                <a:schemeClr val="dk1"/>
              </a:buClr>
              <a:buSzPts val="1000"/>
              <a:buChar char="●"/>
            </a:pPr>
            <a:r>
              <a:rPr lang="en" sz="1000">
                <a:solidFill>
                  <a:schemeClr val="dk1"/>
                </a:solidFill>
              </a:rPr>
              <a:t>Margins may expand if environmental dangers are detected (i.e. wind)</a:t>
            </a:r>
            <a:endParaRPr sz="1000">
              <a:solidFill>
                <a:schemeClr val="dk1"/>
              </a:solidFill>
            </a:endParaRPr>
          </a:p>
          <a:p>
            <a:pPr indent="0" lvl="0" marL="0" rtl="0" algn="l">
              <a:lnSpc>
                <a:spcPct val="150000"/>
              </a:lnSpc>
              <a:spcBef>
                <a:spcPts val="1000"/>
              </a:spcBef>
              <a:spcAft>
                <a:spcPts val="0"/>
              </a:spcAft>
              <a:buNone/>
            </a:pPr>
            <a:r>
              <a:rPr b="1" lang="en" sz="1000">
                <a:solidFill>
                  <a:schemeClr val="dk1"/>
                </a:solidFill>
                <a:latin typeface="Montserrat"/>
                <a:ea typeface="Montserrat"/>
                <a:cs typeface="Montserrat"/>
                <a:sym typeface="Montserrat"/>
              </a:rPr>
              <a:t>Stop at Structure</a:t>
            </a:r>
            <a:endParaRPr b="1" sz="1000">
              <a:solidFill>
                <a:schemeClr val="dk1"/>
              </a:solidFill>
              <a:latin typeface="Montserrat"/>
              <a:ea typeface="Montserrat"/>
              <a:cs typeface="Montserrat"/>
              <a:sym typeface="Montserrat"/>
            </a:endParaRPr>
          </a:p>
          <a:p>
            <a:pPr indent="-292100" lvl="0" marL="457200" rtl="0" algn="l">
              <a:lnSpc>
                <a:spcPct val="150000"/>
              </a:lnSpc>
              <a:spcBef>
                <a:spcPts val="1000"/>
              </a:spcBef>
              <a:spcAft>
                <a:spcPts val="0"/>
              </a:spcAft>
              <a:buClr>
                <a:schemeClr val="dk1"/>
              </a:buClr>
              <a:buSzPts val="1000"/>
              <a:buChar char="●"/>
            </a:pPr>
            <a:r>
              <a:rPr lang="en" sz="1000">
                <a:solidFill>
                  <a:schemeClr val="dk1"/>
                </a:solidFill>
              </a:rPr>
              <a:t>Stops the X10D as it approaches a structure</a:t>
            </a:r>
            <a:endParaRPr sz="1000">
              <a:solidFill>
                <a:schemeClr val="dk1"/>
              </a:solidFill>
            </a:endParaRPr>
          </a:p>
          <a:p>
            <a:pPr indent="-292100" lvl="0" marL="457200" rtl="0" algn="l">
              <a:lnSpc>
                <a:spcPct val="150000"/>
              </a:lnSpc>
              <a:spcBef>
                <a:spcPts val="1000"/>
              </a:spcBef>
              <a:spcAft>
                <a:spcPts val="1000"/>
              </a:spcAft>
              <a:buClr>
                <a:schemeClr val="dk1"/>
              </a:buClr>
              <a:buSzPts val="1000"/>
              <a:buChar char="●"/>
            </a:pPr>
            <a:r>
              <a:rPr lang="en" sz="1000">
                <a:solidFill>
                  <a:schemeClr val="dk1"/>
                </a:solidFill>
              </a:rPr>
              <a:t>Can adjust speed near obstacles for greater control when close to obstacles</a:t>
            </a:r>
            <a:endParaRPr sz="1000">
              <a:solidFill>
                <a:schemeClr val="dk1"/>
              </a:solidFill>
            </a:endParaRPr>
          </a:p>
        </p:txBody>
      </p:sp>
      <p:sp>
        <p:nvSpPr>
          <p:cNvPr id="1491" name="Google Shape;1491;p183"/>
          <p:cNvSpPr txBox="1"/>
          <p:nvPr>
            <p:ph type="ctrTitle"/>
          </p:nvPr>
        </p:nvSpPr>
        <p:spPr>
          <a:xfrm>
            <a:off x="952351" y="923544"/>
            <a:ext cx="7406400" cy="916800"/>
          </a:xfrm>
          <a:prstGeom prst="rect">
            <a:avLst/>
          </a:prstGeom>
        </p:spPr>
        <p:txBody>
          <a:bodyPr anchorCtr="0" anchor="t" bIns="45725" lIns="0" spcFirstLastPara="1" rIns="45725" wrap="square" tIns="91425">
            <a:noAutofit/>
          </a:bodyPr>
          <a:lstStyle/>
          <a:p>
            <a:pPr indent="0" lvl="0" marL="0" rtl="0" algn="l">
              <a:spcBef>
                <a:spcPts val="0"/>
              </a:spcBef>
              <a:spcAft>
                <a:spcPts val="0"/>
              </a:spcAft>
              <a:buNone/>
            </a:pPr>
            <a:r>
              <a:rPr lang="en"/>
              <a:t>Global Settings | </a:t>
            </a:r>
            <a:r>
              <a:rPr b="0" lang="en"/>
              <a:t>Sensing</a:t>
            </a:r>
            <a:endParaRPr b="0"/>
          </a:p>
        </p:txBody>
      </p:sp>
      <p:sp>
        <p:nvSpPr>
          <p:cNvPr id="1492" name="Google Shape;1492;p183"/>
          <p:cNvSpPr txBox="1"/>
          <p:nvPr>
            <p:ph idx="1" type="subTitle"/>
          </p:nvPr>
        </p:nvSpPr>
        <p:spPr>
          <a:xfrm>
            <a:off x="952300" y="210275"/>
            <a:ext cx="2903700" cy="123000"/>
          </a:xfrm>
          <a:prstGeom prst="rect">
            <a:avLst/>
          </a:prstGeom>
        </p:spPr>
        <p:txBody>
          <a:bodyPr anchorCtr="0" anchor="ctr" bIns="0" lIns="0" spcFirstLastPara="1" rIns="0" wrap="square" tIns="0">
            <a:noAutofit/>
          </a:bodyPr>
          <a:lstStyle/>
          <a:p>
            <a:pPr indent="0" lvl="0" marL="0" rtl="0" algn="l">
              <a:spcBef>
                <a:spcPts val="0"/>
              </a:spcBef>
              <a:spcAft>
                <a:spcPts val="0"/>
              </a:spcAft>
              <a:buNone/>
            </a:pPr>
            <a:r>
              <a:rPr lang="en"/>
              <a:t>Flying Skydio X10D</a:t>
            </a:r>
            <a:endParaRPr/>
          </a:p>
        </p:txBody>
      </p:sp>
      <p:pic>
        <p:nvPicPr>
          <p:cNvPr id="1493" name="Google Shape;1493;p183" title="CS_App3_media_UI_sensing_crpd.png"/>
          <p:cNvPicPr preferRelativeResize="0"/>
          <p:nvPr/>
        </p:nvPicPr>
        <p:blipFill rotWithShape="1">
          <a:blip r:embed="rId3">
            <a:alphaModFix/>
          </a:blip>
          <a:srcRect b="81880" l="0" r="0" t="0"/>
          <a:stretch/>
        </p:blipFill>
        <p:spPr>
          <a:xfrm>
            <a:off x="5969800" y="1840350"/>
            <a:ext cx="2083800" cy="745200"/>
          </a:xfrm>
          <a:prstGeom prst="roundRect">
            <a:avLst>
              <a:gd fmla="val 10809" name="adj"/>
            </a:avLst>
          </a:prstGeom>
          <a:noFill/>
          <a:ln>
            <a:noFill/>
          </a:ln>
        </p:spPr>
      </p:pic>
      <p:pic>
        <p:nvPicPr>
          <p:cNvPr id="1494" name="Google Shape;1494;p183" title="CS_App3_media_UI_sensing_crpd.png"/>
          <p:cNvPicPr preferRelativeResize="0"/>
          <p:nvPr/>
        </p:nvPicPr>
        <p:blipFill rotWithShape="1">
          <a:blip r:embed="rId3">
            <a:alphaModFix/>
          </a:blip>
          <a:srcRect b="0" l="0" r="0" t="70095"/>
          <a:stretch/>
        </p:blipFill>
        <p:spPr>
          <a:xfrm>
            <a:off x="5969800" y="2300625"/>
            <a:ext cx="2083800" cy="1230300"/>
          </a:xfrm>
          <a:prstGeom prst="roundRect">
            <a:avLst>
              <a:gd fmla="val 7122" name="adj"/>
            </a:avLst>
          </a:prstGeom>
          <a:noFill/>
          <a:ln>
            <a:noFill/>
          </a:ln>
        </p:spPr>
      </p:pic>
    </p:spTree>
  </p:cSld>
  <p:clrMapOvr>
    <a:masterClrMapping/>
  </p:clrMapOvr>
</p:sld>
</file>

<file path=ppt/slides/slide8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00" name="Shape 2200"/>
        <p:cNvGrpSpPr/>
        <p:nvPr/>
      </p:nvGrpSpPr>
      <p:grpSpPr>
        <a:xfrm>
          <a:off x="0" y="0"/>
          <a:ext cx="0" cy="0"/>
          <a:chOff x="0" y="0"/>
          <a:chExt cx="0" cy="0"/>
        </a:xfrm>
      </p:grpSpPr>
      <p:sp>
        <p:nvSpPr>
          <p:cNvPr id="2201" name="Google Shape;2201;p255"/>
          <p:cNvSpPr txBox="1"/>
          <p:nvPr>
            <p:ph idx="4294967295" type="ctrTitle"/>
          </p:nvPr>
        </p:nvSpPr>
        <p:spPr>
          <a:xfrm>
            <a:off x="950976" y="923544"/>
            <a:ext cx="4086300" cy="468300"/>
          </a:xfrm>
          <a:prstGeom prst="rect">
            <a:avLst/>
          </a:prstGeom>
        </p:spPr>
        <p:txBody>
          <a:bodyPr anchorCtr="0" anchor="t" bIns="45725" lIns="0" spcFirstLastPara="1" rIns="45725" wrap="square" tIns="91425">
            <a:noAutofit/>
          </a:bodyPr>
          <a:lstStyle/>
          <a:p>
            <a:pPr indent="0" lvl="0" marL="0" rtl="0" algn="l">
              <a:lnSpc>
                <a:spcPct val="95000"/>
              </a:lnSpc>
              <a:spcBef>
                <a:spcPts val="0"/>
              </a:spcBef>
              <a:spcAft>
                <a:spcPts val="0"/>
              </a:spcAft>
              <a:buNone/>
            </a:pPr>
            <a:r>
              <a:rPr lang="en"/>
              <a:t>You Learned</a:t>
            </a:r>
            <a:endParaRPr/>
          </a:p>
        </p:txBody>
      </p:sp>
      <p:sp>
        <p:nvSpPr>
          <p:cNvPr id="2202" name="Google Shape;2202;p255"/>
          <p:cNvSpPr txBox="1"/>
          <p:nvPr>
            <p:ph idx="4294967295" type="body"/>
          </p:nvPr>
        </p:nvSpPr>
        <p:spPr>
          <a:xfrm>
            <a:off x="1760904" y="1977979"/>
            <a:ext cx="2432400" cy="468300"/>
          </a:xfrm>
          <a:prstGeom prst="rect">
            <a:avLst/>
          </a:prstGeom>
        </p:spPr>
        <p:txBody>
          <a:bodyPr anchorCtr="0" anchor="t" bIns="91425" lIns="91425" spcFirstLastPara="1" rIns="91425" wrap="square" tIns="91425">
            <a:noAutofit/>
          </a:bodyPr>
          <a:lstStyle/>
          <a:p>
            <a:pPr indent="0" lvl="0" marL="0" rtl="0" algn="l">
              <a:spcBef>
                <a:spcPts val="0"/>
              </a:spcBef>
              <a:spcAft>
                <a:spcPts val="1200"/>
              </a:spcAft>
              <a:buNone/>
            </a:pPr>
            <a:r>
              <a:rPr lang="en" sz="700">
                <a:solidFill>
                  <a:srgbClr val="666666"/>
                </a:solidFill>
              </a:rPr>
              <a:t>Apply limitations and define mission specific drone behaviors and controls</a:t>
            </a:r>
            <a:endParaRPr sz="700">
              <a:solidFill>
                <a:srgbClr val="666666"/>
              </a:solidFill>
            </a:endParaRPr>
          </a:p>
        </p:txBody>
      </p:sp>
      <p:sp>
        <p:nvSpPr>
          <p:cNvPr id="2203" name="Google Shape;2203;p255"/>
          <p:cNvSpPr txBox="1"/>
          <p:nvPr>
            <p:ph idx="4294967295" type="subTitle"/>
          </p:nvPr>
        </p:nvSpPr>
        <p:spPr>
          <a:xfrm>
            <a:off x="850217" y="1858679"/>
            <a:ext cx="910800" cy="432000"/>
          </a:xfrm>
          <a:prstGeom prst="rect">
            <a:avLst/>
          </a:prstGeom>
        </p:spPr>
        <p:txBody>
          <a:bodyPr anchorCtr="0" anchor="ctr" bIns="45725" lIns="45725" spcFirstLastPara="1" rIns="45725" wrap="square" tIns="45725">
            <a:noAutofit/>
          </a:bodyPr>
          <a:lstStyle/>
          <a:p>
            <a:pPr indent="0" lvl="0" marL="0" rtl="0" algn="l">
              <a:spcBef>
                <a:spcPts val="0"/>
              </a:spcBef>
              <a:spcAft>
                <a:spcPts val="0"/>
              </a:spcAft>
              <a:buNone/>
            </a:pPr>
            <a:r>
              <a:rPr lang="en" sz="4500">
                <a:solidFill>
                  <a:schemeClr val="accent1"/>
                </a:solidFill>
                <a:latin typeface="Montserrat Thin"/>
                <a:ea typeface="Montserrat Thin"/>
                <a:cs typeface="Montserrat Thin"/>
                <a:sym typeface="Montserrat Thin"/>
              </a:rPr>
              <a:t>01</a:t>
            </a:r>
            <a:endParaRPr sz="4500">
              <a:solidFill>
                <a:schemeClr val="accent1"/>
              </a:solidFill>
              <a:latin typeface="Montserrat Thin"/>
              <a:ea typeface="Montserrat Thin"/>
              <a:cs typeface="Montserrat Thin"/>
              <a:sym typeface="Montserrat Thin"/>
            </a:endParaRPr>
          </a:p>
        </p:txBody>
      </p:sp>
      <p:sp>
        <p:nvSpPr>
          <p:cNvPr id="2204" name="Google Shape;2204;p255"/>
          <p:cNvSpPr txBox="1"/>
          <p:nvPr>
            <p:ph idx="4294967295" type="subTitle"/>
          </p:nvPr>
        </p:nvSpPr>
        <p:spPr>
          <a:xfrm>
            <a:off x="1799532" y="1696291"/>
            <a:ext cx="1852800" cy="432000"/>
          </a:xfrm>
          <a:prstGeom prst="rect">
            <a:avLst/>
          </a:prstGeom>
        </p:spPr>
        <p:txBody>
          <a:bodyPr anchorCtr="0" anchor="ctr" bIns="45725" lIns="45725" spcFirstLastPara="1" rIns="45725" wrap="square" tIns="45725">
            <a:noAutofit/>
          </a:bodyPr>
          <a:lstStyle/>
          <a:p>
            <a:pPr indent="0" lvl="0" marL="0" rtl="0" algn="l">
              <a:spcBef>
                <a:spcPts val="0"/>
              </a:spcBef>
              <a:spcAft>
                <a:spcPts val="0"/>
              </a:spcAft>
              <a:buNone/>
            </a:pPr>
            <a:r>
              <a:rPr lang="en" sz="900">
                <a:solidFill>
                  <a:schemeClr val="dk1"/>
                </a:solidFill>
              </a:rPr>
              <a:t>Global Settings</a:t>
            </a:r>
            <a:endParaRPr sz="900">
              <a:solidFill>
                <a:schemeClr val="dk1"/>
              </a:solidFill>
              <a:latin typeface="Montserrat"/>
              <a:ea typeface="Montserrat"/>
              <a:cs typeface="Montserrat"/>
              <a:sym typeface="Montserrat"/>
            </a:endParaRPr>
          </a:p>
        </p:txBody>
      </p:sp>
      <p:sp>
        <p:nvSpPr>
          <p:cNvPr id="2205" name="Google Shape;2205;p255"/>
          <p:cNvSpPr txBox="1"/>
          <p:nvPr>
            <p:ph idx="4294967295" type="body"/>
          </p:nvPr>
        </p:nvSpPr>
        <p:spPr>
          <a:xfrm>
            <a:off x="1760904" y="2734724"/>
            <a:ext cx="2432400" cy="468300"/>
          </a:xfrm>
          <a:prstGeom prst="rect">
            <a:avLst/>
          </a:prstGeom>
        </p:spPr>
        <p:txBody>
          <a:bodyPr anchorCtr="0" anchor="t" bIns="91425" lIns="91425" spcFirstLastPara="1" rIns="91425" wrap="square" tIns="91425">
            <a:noAutofit/>
          </a:bodyPr>
          <a:lstStyle/>
          <a:p>
            <a:pPr indent="0" lvl="0" marL="0" rtl="0" algn="l">
              <a:spcBef>
                <a:spcPts val="0"/>
              </a:spcBef>
              <a:spcAft>
                <a:spcPts val="1200"/>
              </a:spcAft>
              <a:buNone/>
            </a:pPr>
            <a:r>
              <a:rPr lang="en" sz="700">
                <a:solidFill>
                  <a:srgbClr val="666666"/>
                </a:solidFill>
              </a:rPr>
              <a:t>Discover launch techniques and describe the launch process</a:t>
            </a:r>
            <a:endParaRPr sz="700">
              <a:solidFill>
                <a:srgbClr val="666666"/>
              </a:solidFill>
            </a:endParaRPr>
          </a:p>
        </p:txBody>
      </p:sp>
      <p:sp>
        <p:nvSpPr>
          <p:cNvPr id="2206" name="Google Shape;2206;p255"/>
          <p:cNvSpPr txBox="1"/>
          <p:nvPr>
            <p:ph idx="4294967295" type="subTitle"/>
          </p:nvPr>
        </p:nvSpPr>
        <p:spPr>
          <a:xfrm>
            <a:off x="850217" y="2615425"/>
            <a:ext cx="910800" cy="432000"/>
          </a:xfrm>
          <a:prstGeom prst="rect">
            <a:avLst/>
          </a:prstGeom>
        </p:spPr>
        <p:txBody>
          <a:bodyPr anchorCtr="0" anchor="ctr" bIns="45725" lIns="45725" spcFirstLastPara="1" rIns="45725" wrap="square" tIns="45725">
            <a:noAutofit/>
          </a:bodyPr>
          <a:lstStyle/>
          <a:p>
            <a:pPr indent="0" lvl="0" marL="0" rtl="0" algn="l">
              <a:spcBef>
                <a:spcPts val="0"/>
              </a:spcBef>
              <a:spcAft>
                <a:spcPts val="0"/>
              </a:spcAft>
              <a:buNone/>
            </a:pPr>
            <a:r>
              <a:rPr lang="en" sz="4500">
                <a:solidFill>
                  <a:schemeClr val="accent1"/>
                </a:solidFill>
                <a:latin typeface="Montserrat Thin"/>
                <a:ea typeface="Montserrat Thin"/>
                <a:cs typeface="Montserrat Thin"/>
                <a:sym typeface="Montserrat Thin"/>
              </a:rPr>
              <a:t>02</a:t>
            </a:r>
            <a:endParaRPr sz="4500">
              <a:solidFill>
                <a:schemeClr val="accent1"/>
              </a:solidFill>
              <a:latin typeface="Montserrat Thin"/>
              <a:ea typeface="Montserrat Thin"/>
              <a:cs typeface="Montserrat Thin"/>
              <a:sym typeface="Montserrat Thin"/>
            </a:endParaRPr>
          </a:p>
        </p:txBody>
      </p:sp>
      <p:sp>
        <p:nvSpPr>
          <p:cNvPr id="2207" name="Google Shape;2207;p255"/>
          <p:cNvSpPr txBox="1"/>
          <p:nvPr>
            <p:ph idx="4294967295" type="subTitle"/>
          </p:nvPr>
        </p:nvSpPr>
        <p:spPr>
          <a:xfrm>
            <a:off x="1799532" y="2453038"/>
            <a:ext cx="1852800" cy="432000"/>
          </a:xfrm>
          <a:prstGeom prst="rect">
            <a:avLst/>
          </a:prstGeom>
        </p:spPr>
        <p:txBody>
          <a:bodyPr anchorCtr="0" anchor="ctr" bIns="45725" lIns="45725" spcFirstLastPara="1" rIns="45725" wrap="square" tIns="45725">
            <a:noAutofit/>
          </a:bodyPr>
          <a:lstStyle/>
          <a:p>
            <a:pPr indent="0" lvl="0" marL="0" rtl="0" algn="l">
              <a:spcBef>
                <a:spcPts val="0"/>
              </a:spcBef>
              <a:spcAft>
                <a:spcPts val="0"/>
              </a:spcAft>
              <a:buNone/>
            </a:pPr>
            <a:r>
              <a:rPr lang="en" sz="900">
                <a:solidFill>
                  <a:schemeClr val="dk1"/>
                </a:solidFill>
              </a:rPr>
              <a:t>Launching	</a:t>
            </a:r>
            <a:endParaRPr sz="900">
              <a:solidFill>
                <a:schemeClr val="dk1"/>
              </a:solidFill>
              <a:latin typeface="Montserrat"/>
              <a:ea typeface="Montserrat"/>
              <a:cs typeface="Montserrat"/>
              <a:sym typeface="Montserrat"/>
            </a:endParaRPr>
          </a:p>
        </p:txBody>
      </p:sp>
      <p:sp>
        <p:nvSpPr>
          <p:cNvPr id="2208" name="Google Shape;2208;p255"/>
          <p:cNvSpPr txBox="1"/>
          <p:nvPr>
            <p:ph idx="4294967295" type="body"/>
          </p:nvPr>
        </p:nvSpPr>
        <p:spPr>
          <a:xfrm>
            <a:off x="1760904" y="3498269"/>
            <a:ext cx="2432400" cy="468300"/>
          </a:xfrm>
          <a:prstGeom prst="rect">
            <a:avLst/>
          </a:prstGeom>
        </p:spPr>
        <p:txBody>
          <a:bodyPr anchorCtr="0" anchor="t" bIns="91425" lIns="91425" spcFirstLastPara="1" rIns="91425" wrap="square" tIns="91425">
            <a:noAutofit/>
          </a:bodyPr>
          <a:lstStyle/>
          <a:p>
            <a:pPr indent="0" lvl="0" marL="0" rtl="0" algn="l">
              <a:spcBef>
                <a:spcPts val="0"/>
              </a:spcBef>
              <a:spcAft>
                <a:spcPts val="1200"/>
              </a:spcAft>
              <a:buNone/>
            </a:pPr>
            <a:r>
              <a:rPr lang="en" sz="700">
                <a:solidFill>
                  <a:srgbClr val="666666"/>
                </a:solidFill>
              </a:rPr>
              <a:t>Explore telemetry items and controller functions</a:t>
            </a:r>
            <a:endParaRPr sz="700">
              <a:solidFill>
                <a:srgbClr val="666666"/>
              </a:solidFill>
            </a:endParaRPr>
          </a:p>
        </p:txBody>
      </p:sp>
      <p:sp>
        <p:nvSpPr>
          <p:cNvPr id="2209" name="Google Shape;2209;p255"/>
          <p:cNvSpPr txBox="1"/>
          <p:nvPr>
            <p:ph idx="4294967295" type="subTitle"/>
          </p:nvPr>
        </p:nvSpPr>
        <p:spPr>
          <a:xfrm>
            <a:off x="850217" y="3378971"/>
            <a:ext cx="910800" cy="432000"/>
          </a:xfrm>
          <a:prstGeom prst="rect">
            <a:avLst/>
          </a:prstGeom>
        </p:spPr>
        <p:txBody>
          <a:bodyPr anchorCtr="0" anchor="ctr" bIns="45725" lIns="45725" spcFirstLastPara="1" rIns="45725" wrap="square" tIns="45725">
            <a:noAutofit/>
          </a:bodyPr>
          <a:lstStyle/>
          <a:p>
            <a:pPr indent="0" lvl="0" marL="0" rtl="0" algn="l">
              <a:spcBef>
                <a:spcPts val="0"/>
              </a:spcBef>
              <a:spcAft>
                <a:spcPts val="0"/>
              </a:spcAft>
              <a:buNone/>
            </a:pPr>
            <a:r>
              <a:rPr lang="en" sz="4500">
                <a:solidFill>
                  <a:schemeClr val="accent1"/>
                </a:solidFill>
                <a:latin typeface="Montserrat Thin"/>
                <a:ea typeface="Montserrat Thin"/>
                <a:cs typeface="Montserrat Thin"/>
                <a:sym typeface="Montserrat Thin"/>
              </a:rPr>
              <a:t>03</a:t>
            </a:r>
            <a:endParaRPr sz="4500">
              <a:solidFill>
                <a:schemeClr val="accent1"/>
              </a:solidFill>
              <a:latin typeface="Montserrat Thin"/>
              <a:ea typeface="Montserrat Thin"/>
              <a:cs typeface="Montserrat Thin"/>
              <a:sym typeface="Montserrat Thin"/>
            </a:endParaRPr>
          </a:p>
        </p:txBody>
      </p:sp>
      <p:sp>
        <p:nvSpPr>
          <p:cNvPr id="2210" name="Google Shape;2210;p255"/>
          <p:cNvSpPr txBox="1"/>
          <p:nvPr>
            <p:ph idx="4294967295" type="subTitle"/>
          </p:nvPr>
        </p:nvSpPr>
        <p:spPr>
          <a:xfrm>
            <a:off x="1799529" y="3216584"/>
            <a:ext cx="2306100" cy="432000"/>
          </a:xfrm>
          <a:prstGeom prst="rect">
            <a:avLst/>
          </a:prstGeom>
        </p:spPr>
        <p:txBody>
          <a:bodyPr anchorCtr="0" anchor="ctr" bIns="45725" lIns="45725" spcFirstLastPara="1" rIns="45725" wrap="square" tIns="45725">
            <a:noAutofit/>
          </a:bodyPr>
          <a:lstStyle/>
          <a:p>
            <a:pPr indent="0" lvl="0" marL="0" rtl="0" algn="l">
              <a:spcBef>
                <a:spcPts val="0"/>
              </a:spcBef>
              <a:spcAft>
                <a:spcPts val="0"/>
              </a:spcAft>
              <a:buNone/>
            </a:pPr>
            <a:r>
              <a:rPr lang="en" sz="900">
                <a:solidFill>
                  <a:schemeClr val="dk1"/>
                </a:solidFill>
              </a:rPr>
              <a:t>Flight Deck</a:t>
            </a:r>
            <a:endParaRPr sz="900">
              <a:solidFill>
                <a:schemeClr val="dk1"/>
              </a:solidFill>
              <a:latin typeface="Montserrat"/>
              <a:ea typeface="Montserrat"/>
              <a:cs typeface="Montserrat"/>
              <a:sym typeface="Montserrat"/>
            </a:endParaRPr>
          </a:p>
        </p:txBody>
      </p:sp>
      <p:sp>
        <p:nvSpPr>
          <p:cNvPr id="2211" name="Google Shape;2211;p255"/>
          <p:cNvSpPr txBox="1"/>
          <p:nvPr>
            <p:ph idx="4294967295" type="body"/>
          </p:nvPr>
        </p:nvSpPr>
        <p:spPr>
          <a:xfrm>
            <a:off x="1760900" y="4268604"/>
            <a:ext cx="2432400" cy="468300"/>
          </a:xfrm>
          <a:prstGeom prst="rect">
            <a:avLst/>
          </a:prstGeom>
        </p:spPr>
        <p:txBody>
          <a:bodyPr anchorCtr="0" anchor="t" bIns="91425" lIns="91425" spcFirstLastPara="1" rIns="91425" wrap="square" tIns="91425">
            <a:noAutofit/>
          </a:bodyPr>
          <a:lstStyle/>
          <a:p>
            <a:pPr indent="0" lvl="0" marL="0" rtl="0" algn="l">
              <a:spcBef>
                <a:spcPts val="0"/>
              </a:spcBef>
              <a:spcAft>
                <a:spcPts val="1200"/>
              </a:spcAft>
              <a:buNone/>
            </a:pPr>
            <a:r>
              <a:rPr lang="en" sz="700">
                <a:solidFill>
                  <a:srgbClr val="666666"/>
                </a:solidFill>
              </a:rPr>
              <a:t>Collecting imagery for creating maps, GRGs, etc…</a:t>
            </a:r>
            <a:endParaRPr sz="700">
              <a:solidFill>
                <a:srgbClr val="666666"/>
              </a:solidFill>
            </a:endParaRPr>
          </a:p>
        </p:txBody>
      </p:sp>
      <p:sp>
        <p:nvSpPr>
          <p:cNvPr id="2212" name="Google Shape;2212;p255"/>
          <p:cNvSpPr txBox="1"/>
          <p:nvPr>
            <p:ph idx="4294967295" type="subTitle"/>
          </p:nvPr>
        </p:nvSpPr>
        <p:spPr>
          <a:xfrm>
            <a:off x="850213" y="4149304"/>
            <a:ext cx="910800" cy="432000"/>
          </a:xfrm>
          <a:prstGeom prst="rect">
            <a:avLst/>
          </a:prstGeom>
        </p:spPr>
        <p:txBody>
          <a:bodyPr anchorCtr="0" anchor="ctr" bIns="45725" lIns="45725" spcFirstLastPara="1" rIns="45725" wrap="square" tIns="45725">
            <a:noAutofit/>
          </a:bodyPr>
          <a:lstStyle/>
          <a:p>
            <a:pPr indent="0" lvl="0" marL="0" rtl="0" algn="l">
              <a:spcBef>
                <a:spcPts val="0"/>
              </a:spcBef>
              <a:spcAft>
                <a:spcPts val="0"/>
              </a:spcAft>
              <a:buNone/>
            </a:pPr>
            <a:r>
              <a:rPr lang="en" sz="4500">
                <a:solidFill>
                  <a:schemeClr val="accent1"/>
                </a:solidFill>
                <a:latin typeface="Montserrat Thin"/>
                <a:ea typeface="Montserrat Thin"/>
                <a:cs typeface="Montserrat Thin"/>
                <a:sym typeface="Montserrat Thin"/>
              </a:rPr>
              <a:t>04</a:t>
            </a:r>
            <a:endParaRPr sz="4500">
              <a:solidFill>
                <a:schemeClr val="accent1"/>
              </a:solidFill>
              <a:latin typeface="Montserrat Thin"/>
              <a:ea typeface="Montserrat Thin"/>
              <a:cs typeface="Montserrat Thin"/>
              <a:sym typeface="Montserrat Thin"/>
            </a:endParaRPr>
          </a:p>
        </p:txBody>
      </p:sp>
      <p:sp>
        <p:nvSpPr>
          <p:cNvPr id="2213" name="Google Shape;2213;p255"/>
          <p:cNvSpPr txBox="1"/>
          <p:nvPr>
            <p:ph idx="4294967295" type="subTitle"/>
          </p:nvPr>
        </p:nvSpPr>
        <p:spPr>
          <a:xfrm>
            <a:off x="1799527" y="3986916"/>
            <a:ext cx="1852800" cy="432000"/>
          </a:xfrm>
          <a:prstGeom prst="rect">
            <a:avLst/>
          </a:prstGeom>
        </p:spPr>
        <p:txBody>
          <a:bodyPr anchorCtr="0" anchor="ctr" bIns="45725" lIns="45725" spcFirstLastPara="1" rIns="45725" wrap="square" tIns="45725">
            <a:noAutofit/>
          </a:bodyPr>
          <a:lstStyle/>
          <a:p>
            <a:pPr indent="0" lvl="0" marL="0" rtl="0" algn="l">
              <a:spcBef>
                <a:spcPts val="0"/>
              </a:spcBef>
              <a:spcAft>
                <a:spcPts val="0"/>
              </a:spcAft>
              <a:buNone/>
            </a:pPr>
            <a:r>
              <a:rPr lang="en" sz="900">
                <a:solidFill>
                  <a:schemeClr val="dk1"/>
                </a:solidFill>
              </a:rPr>
              <a:t>Map Capture Missions</a:t>
            </a:r>
            <a:endParaRPr sz="900">
              <a:solidFill>
                <a:schemeClr val="dk1"/>
              </a:solidFill>
            </a:endParaRPr>
          </a:p>
        </p:txBody>
      </p:sp>
      <p:sp>
        <p:nvSpPr>
          <p:cNvPr id="2214" name="Google Shape;2214;p255"/>
          <p:cNvSpPr txBox="1"/>
          <p:nvPr>
            <p:ph idx="4294967295" type="body"/>
          </p:nvPr>
        </p:nvSpPr>
        <p:spPr>
          <a:xfrm>
            <a:off x="5702150" y="1981362"/>
            <a:ext cx="2432400" cy="468300"/>
          </a:xfrm>
          <a:prstGeom prst="rect">
            <a:avLst/>
          </a:prstGeom>
        </p:spPr>
        <p:txBody>
          <a:bodyPr anchorCtr="0" anchor="t" bIns="91425" lIns="91425" spcFirstLastPara="1" rIns="91425" wrap="square" tIns="91425">
            <a:noAutofit/>
          </a:bodyPr>
          <a:lstStyle/>
          <a:p>
            <a:pPr indent="0" lvl="0" marL="0" rtl="0" algn="l">
              <a:spcBef>
                <a:spcPts val="0"/>
              </a:spcBef>
              <a:spcAft>
                <a:spcPts val="1200"/>
              </a:spcAft>
              <a:buNone/>
            </a:pPr>
            <a:r>
              <a:rPr lang="en" sz="700">
                <a:solidFill>
                  <a:srgbClr val="666666"/>
                </a:solidFill>
              </a:rPr>
              <a:t>Identify and understand safe practices when recovering your X10D</a:t>
            </a:r>
            <a:endParaRPr sz="700">
              <a:solidFill>
                <a:srgbClr val="666666"/>
              </a:solidFill>
            </a:endParaRPr>
          </a:p>
        </p:txBody>
      </p:sp>
      <p:sp>
        <p:nvSpPr>
          <p:cNvPr id="2215" name="Google Shape;2215;p255"/>
          <p:cNvSpPr txBox="1"/>
          <p:nvPr>
            <p:ph idx="4294967295" type="subTitle"/>
          </p:nvPr>
        </p:nvSpPr>
        <p:spPr>
          <a:xfrm>
            <a:off x="4791462" y="1862063"/>
            <a:ext cx="910800" cy="432000"/>
          </a:xfrm>
          <a:prstGeom prst="rect">
            <a:avLst/>
          </a:prstGeom>
        </p:spPr>
        <p:txBody>
          <a:bodyPr anchorCtr="0" anchor="ctr" bIns="45725" lIns="45725" spcFirstLastPara="1" rIns="45725" wrap="square" tIns="45725">
            <a:noAutofit/>
          </a:bodyPr>
          <a:lstStyle/>
          <a:p>
            <a:pPr indent="0" lvl="0" marL="0" rtl="0" algn="l">
              <a:spcBef>
                <a:spcPts val="0"/>
              </a:spcBef>
              <a:spcAft>
                <a:spcPts val="0"/>
              </a:spcAft>
              <a:buNone/>
            </a:pPr>
            <a:r>
              <a:rPr lang="en" sz="4500">
                <a:solidFill>
                  <a:schemeClr val="accent1"/>
                </a:solidFill>
                <a:latin typeface="Montserrat Thin"/>
                <a:ea typeface="Montserrat Thin"/>
                <a:cs typeface="Montserrat Thin"/>
                <a:sym typeface="Montserrat Thin"/>
              </a:rPr>
              <a:t>05</a:t>
            </a:r>
            <a:endParaRPr sz="4500">
              <a:solidFill>
                <a:schemeClr val="accent1"/>
              </a:solidFill>
              <a:latin typeface="Montserrat Thin"/>
              <a:ea typeface="Montserrat Thin"/>
              <a:cs typeface="Montserrat Thin"/>
              <a:sym typeface="Montserrat Thin"/>
            </a:endParaRPr>
          </a:p>
        </p:txBody>
      </p:sp>
      <p:sp>
        <p:nvSpPr>
          <p:cNvPr id="2216" name="Google Shape;2216;p255"/>
          <p:cNvSpPr txBox="1"/>
          <p:nvPr>
            <p:ph idx="4294967295" type="subTitle"/>
          </p:nvPr>
        </p:nvSpPr>
        <p:spPr>
          <a:xfrm>
            <a:off x="5740775" y="1699675"/>
            <a:ext cx="2432400" cy="432000"/>
          </a:xfrm>
          <a:prstGeom prst="rect">
            <a:avLst/>
          </a:prstGeom>
        </p:spPr>
        <p:txBody>
          <a:bodyPr anchorCtr="0" anchor="ctr" bIns="45725" lIns="45725" spcFirstLastPara="1" rIns="45725" wrap="square" tIns="45725">
            <a:noAutofit/>
          </a:bodyPr>
          <a:lstStyle/>
          <a:p>
            <a:pPr indent="0" lvl="0" marL="0" rtl="0" algn="l">
              <a:spcBef>
                <a:spcPts val="0"/>
              </a:spcBef>
              <a:spcAft>
                <a:spcPts val="0"/>
              </a:spcAft>
              <a:buNone/>
            </a:pPr>
            <a:r>
              <a:rPr lang="en" sz="900">
                <a:solidFill>
                  <a:schemeClr val="dk1"/>
                </a:solidFill>
              </a:rPr>
              <a:t>Returning &amp; Landing</a:t>
            </a:r>
            <a:endParaRPr sz="900">
              <a:solidFill>
                <a:schemeClr val="dk1"/>
              </a:solidFill>
              <a:latin typeface="Montserrat"/>
              <a:ea typeface="Montserrat"/>
              <a:cs typeface="Montserrat"/>
              <a:sym typeface="Montserrat"/>
            </a:endParaRPr>
          </a:p>
        </p:txBody>
      </p:sp>
      <p:sp>
        <p:nvSpPr>
          <p:cNvPr id="2217" name="Google Shape;2217;p255"/>
          <p:cNvSpPr txBox="1"/>
          <p:nvPr>
            <p:ph idx="1" type="subTitle"/>
          </p:nvPr>
        </p:nvSpPr>
        <p:spPr>
          <a:xfrm>
            <a:off x="952300" y="210275"/>
            <a:ext cx="2903700" cy="123000"/>
          </a:xfrm>
          <a:prstGeom prst="rect">
            <a:avLst/>
          </a:prstGeom>
        </p:spPr>
        <p:txBody>
          <a:bodyPr anchorCtr="0" anchor="ctr" bIns="0" lIns="0" spcFirstLastPara="1" rIns="0" wrap="square" tIns="0">
            <a:noAutofit/>
          </a:bodyPr>
          <a:lstStyle/>
          <a:p>
            <a:pPr indent="0" lvl="0" marL="0" rtl="0" algn="l">
              <a:spcBef>
                <a:spcPts val="0"/>
              </a:spcBef>
              <a:spcAft>
                <a:spcPts val="0"/>
              </a:spcAft>
              <a:buClr>
                <a:schemeClr val="dk1"/>
              </a:buClr>
              <a:buSzPts val="600"/>
              <a:buFont typeface="Arial"/>
              <a:buNone/>
            </a:pPr>
            <a:r>
              <a:rPr lang="en"/>
              <a:t>Flying Skydio X10D</a:t>
            </a:r>
            <a:endParaRPr/>
          </a:p>
        </p:txBody>
      </p:sp>
      <p:sp>
        <p:nvSpPr>
          <p:cNvPr id="2218" name="Google Shape;2218;p255"/>
          <p:cNvSpPr txBox="1"/>
          <p:nvPr>
            <p:ph idx="4294967295" type="body"/>
          </p:nvPr>
        </p:nvSpPr>
        <p:spPr>
          <a:xfrm>
            <a:off x="5702129" y="3501669"/>
            <a:ext cx="2432400" cy="468300"/>
          </a:xfrm>
          <a:prstGeom prst="rect">
            <a:avLst/>
          </a:prstGeom>
        </p:spPr>
        <p:txBody>
          <a:bodyPr anchorCtr="0" anchor="t" bIns="91425" lIns="91425" spcFirstLastPara="1" rIns="91425" wrap="square" tIns="91425">
            <a:noAutofit/>
          </a:bodyPr>
          <a:lstStyle/>
          <a:p>
            <a:pPr indent="0" lvl="0" marL="0" rtl="0" algn="l">
              <a:spcBef>
                <a:spcPts val="0"/>
              </a:spcBef>
              <a:spcAft>
                <a:spcPts val="1200"/>
              </a:spcAft>
              <a:buNone/>
            </a:pPr>
            <a:r>
              <a:rPr lang="en" sz="700">
                <a:solidFill>
                  <a:srgbClr val="666666"/>
                </a:solidFill>
              </a:rPr>
              <a:t>Help determine the proper response to non-typical behaviors and emergencies</a:t>
            </a:r>
            <a:endParaRPr sz="700">
              <a:solidFill>
                <a:srgbClr val="666666"/>
              </a:solidFill>
            </a:endParaRPr>
          </a:p>
        </p:txBody>
      </p:sp>
      <p:sp>
        <p:nvSpPr>
          <p:cNvPr id="2219" name="Google Shape;2219;p255"/>
          <p:cNvSpPr txBox="1"/>
          <p:nvPr>
            <p:ph idx="4294967295" type="subTitle"/>
          </p:nvPr>
        </p:nvSpPr>
        <p:spPr>
          <a:xfrm>
            <a:off x="4791442" y="3382371"/>
            <a:ext cx="910800" cy="432000"/>
          </a:xfrm>
          <a:prstGeom prst="rect">
            <a:avLst/>
          </a:prstGeom>
        </p:spPr>
        <p:txBody>
          <a:bodyPr anchorCtr="0" anchor="ctr" bIns="45725" lIns="45725" spcFirstLastPara="1" rIns="45725" wrap="square" tIns="45725">
            <a:noAutofit/>
          </a:bodyPr>
          <a:lstStyle/>
          <a:p>
            <a:pPr indent="0" lvl="0" marL="0" rtl="0" algn="l">
              <a:spcBef>
                <a:spcPts val="0"/>
              </a:spcBef>
              <a:spcAft>
                <a:spcPts val="0"/>
              </a:spcAft>
              <a:buNone/>
            </a:pPr>
            <a:r>
              <a:rPr lang="en" sz="4500">
                <a:solidFill>
                  <a:schemeClr val="accent1"/>
                </a:solidFill>
                <a:latin typeface="Montserrat Thin"/>
                <a:ea typeface="Montserrat Thin"/>
                <a:cs typeface="Montserrat Thin"/>
                <a:sym typeface="Montserrat Thin"/>
              </a:rPr>
              <a:t>07</a:t>
            </a:r>
            <a:endParaRPr sz="4500">
              <a:solidFill>
                <a:schemeClr val="accent1"/>
              </a:solidFill>
              <a:latin typeface="Montserrat Thin"/>
              <a:ea typeface="Montserrat Thin"/>
              <a:cs typeface="Montserrat Thin"/>
              <a:sym typeface="Montserrat Thin"/>
            </a:endParaRPr>
          </a:p>
        </p:txBody>
      </p:sp>
      <p:sp>
        <p:nvSpPr>
          <p:cNvPr id="2220" name="Google Shape;2220;p255"/>
          <p:cNvSpPr txBox="1"/>
          <p:nvPr>
            <p:ph idx="4294967295" type="subTitle"/>
          </p:nvPr>
        </p:nvSpPr>
        <p:spPr>
          <a:xfrm>
            <a:off x="5740754" y="3219984"/>
            <a:ext cx="2306100" cy="432000"/>
          </a:xfrm>
          <a:prstGeom prst="rect">
            <a:avLst/>
          </a:prstGeom>
        </p:spPr>
        <p:txBody>
          <a:bodyPr anchorCtr="0" anchor="ctr" bIns="45725" lIns="45725" spcFirstLastPara="1" rIns="45725" wrap="square" tIns="45725">
            <a:noAutofit/>
          </a:bodyPr>
          <a:lstStyle/>
          <a:p>
            <a:pPr indent="0" lvl="0" marL="0" rtl="0" algn="l">
              <a:spcBef>
                <a:spcPts val="0"/>
              </a:spcBef>
              <a:spcAft>
                <a:spcPts val="0"/>
              </a:spcAft>
              <a:buNone/>
            </a:pPr>
            <a:r>
              <a:rPr lang="en" sz="900">
                <a:solidFill>
                  <a:schemeClr val="dk1"/>
                </a:solidFill>
              </a:rPr>
              <a:t>Flight in Inclement Weather</a:t>
            </a:r>
            <a:endParaRPr sz="900">
              <a:solidFill>
                <a:schemeClr val="dk1"/>
              </a:solidFill>
              <a:latin typeface="Montserrat"/>
              <a:ea typeface="Montserrat"/>
              <a:cs typeface="Montserrat"/>
              <a:sym typeface="Montserrat"/>
            </a:endParaRPr>
          </a:p>
        </p:txBody>
      </p:sp>
      <p:sp>
        <p:nvSpPr>
          <p:cNvPr id="2221" name="Google Shape;2221;p255"/>
          <p:cNvSpPr txBox="1"/>
          <p:nvPr/>
        </p:nvSpPr>
        <p:spPr>
          <a:xfrm>
            <a:off x="5702137" y="2785762"/>
            <a:ext cx="2432400" cy="4683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1200"/>
              </a:spcAft>
              <a:buNone/>
            </a:pPr>
            <a:r>
              <a:rPr lang="en" sz="700">
                <a:solidFill>
                  <a:srgbClr val="666666"/>
                </a:solidFill>
                <a:latin typeface="Montserrat Medium"/>
                <a:ea typeface="Montserrat Medium"/>
                <a:cs typeface="Montserrat Medium"/>
                <a:sym typeface="Montserrat Medium"/>
              </a:rPr>
              <a:t>Identify and understand safe practices when flying your Skydio X10D in Low Light environments</a:t>
            </a:r>
            <a:endParaRPr sz="700">
              <a:solidFill>
                <a:srgbClr val="666666"/>
              </a:solidFill>
              <a:latin typeface="Montserrat Medium"/>
              <a:ea typeface="Montserrat Medium"/>
              <a:cs typeface="Montserrat Medium"/>
              <a:sym typeface="Montserrat Medium"/>
            </a:endParaRPr>
          </a:p>
        </p:txBody>
      </p:sp>
      <p:sp>
        <p:nvSpPr>
          <p:cNvPr id="2222" name="Google Shape;2222;p255"/>
          <p:cNvSpPr txBox="1"/>
          <p:nvPr/>
        </p:nvSpPr>
        <p:spPr>
          <a:xfrm>
            <a:off x="4791450" y="2666463"/>
            <a:ext cx="910800" cy="432000"/>
          </a:xfrm>
          <a:prstGeom prst="rect">
            <a:avLst/>
          </a:prstGeom>
          <a:noFill/>
          <a:ln>
            <a:noFill/>
          </a:ln>
        </p:spPr>
        <p:txBody>
          <a:bodyPr anchorCtr="0" anchor="ctr" bIns="45725" lIns="45725" spcFirstLastPara="1" rIns="45725" wrap="square" tIns="45725">
            <a:noAutofit/>
          </a:bodyPr>
          <a:lstStyle/>
          <a:p>
            <a:pPr indent="0" lvl="0" marL="0" rtl="0" algn="l">
              <a:spcBef>
                <a:spcPts val="0"/>
              </a:spcBef>
              <a:spcAft>
                <a:spcPts val="0"/>
              </a:spcAft>
              <a:buNone/>
            </a:pPr>
            <a:r>
              <a:rPr lang="en" sz="4500">
                <a:solidFill>
                  <a:srgbClr val="088BF5"/>
                </a:solidFill>
                <a:latin typeface="Montserrat Thin"/>
                <a:ea typeface="Montserrat Thin"/>
                <a:cs typeface="Montserrat Thin"/>
                <a:sym typeface="Montserrat Thin"/>
              </a:rPr>
              <a:t>06</a:t>
            </a:r>
            <a:endParaRPr sz="4500">
              <a:solidFill>
                <a:srgbClr val="088BF5"/>
              </a:solidFill>
              <a:latin typeface="Montserrat Thin"/>
              <a:ea typeface="Montserrat Thin"/>
              <a:cs typeface="Montserrat Thin"/>
              <a:sym typeface="Montserrat Thin"/>
            </a:endParaRPr>
          </a:p>
        </p:txBody>
      </p:sp>
      <p:sp>
        <p:nvSpPr>
          <p:cNvPr id="2223" name="Google Shape;2223;p255"/>
          <p:cNvSpPr txBox="1"/>
          <p:nvPr/>
        </p:nvSpPr>
        <p:spPr>
          <a:xfrm>
            <a:off x="5740763" y="2504075"/>
            <a:ext cx="2432400" cy="432000"/>
          </a:xfrm>
          <a:prstGeom prst="rect">
            <a:avLst/>
          </a:prstGeom>
          <a:noFill/>
          <a:ln>
            <a:noFill/>
          </a:ln>
        </p:spPr>
        <p:txBody>
          <a:bodyPr anchorCtr="0" anchor="ctr" bIns="45725" lIns="45725" spcFirstLastPara="1" rIns="45725" wrap="square" tIns="45725">
            <a:noAutofit/>
          </a:bodyPr>
          <a:lstStyle/>
          <a:p>
            <a:pPr indent="0" lvl="0" marL="0" rtl="0" algn="l">
              <a:spcBef>
                <a:spcPts val="0"/>
              </a:spcBef>
              <a:spcAft>
                <a:spcPts val="0"/>
              </a:spcAft>
              <a:buNone/>
            </a:pPr>
            <a:r>
              <a:rPr lang="en" sz="900">
                <a:latin typeface="Montserrat SemiBold"/>
                <a:ea typeface="Montserrat SemiBold"/>
                <a:cs typeface="Montserrat SemiBold"/>
                <a:sym typeface="Montserrat SemiBold"/>
              </a:rPr>
              <a:t>Night Operations</a:t>
            </a:r>
            <a:endParaRPr sz="900">
              <a:solidFill>
                <a:srgbClr val="000000"/>
              </a:solidFill>
              <a:latin typeface="Montserrat SemiBold"/>
              <a:ea typeface="Montserrat SemiBold"/>
              <a:cs typeface="Montserrat SemiBold"/>
              <a:sym typeface="Montserrat SemiBold"/>
            </a:endParaRPr>
          </a:p>
        </p:txBody>
      </p:sp>
      <p:sp>
        <p:nvSpPr>
          <p:cNvPr id="2224" name="Google Shape;2224;p255"/>
          <p:cNvSpPr txBox="1"/>
          <p:nvPr>
            <p:ph idx="4294967295" type="body"/>
          </p:nvPr>
        </p:nvSpPr>
        <p:spPr>
          <a:xfrm>
            <a:off x="5702129" y="4271994"/>
            <a:ext cx="2432400" cy="468300"/>
          </a:xfrm>
          <a:prstGeom prst="rect">
            <a:avLst/>
          </a:prstGeom>
        </p:spPr>
        <p:txBody>
          <a:bodyPr anchorCtr="0" anchor="t" bIns="91425" lIns="91425" spcFirstLastPara="1" rIns="91425" wrap="square" tIns="91425">
            <a:noAutofit/>
          </a:bodyPr>
          <a:lstStyle/>
          <a:p>
            <a:pPr indent="0" lvl="0" marL="0" rtl="0" algn="l">
              <a:spcBef>
                <a:spcPts val="0"/>
              </a:spcBef>
              <a:spcAft>
                <a:spcPts val="1200"/>
              </a:spcAft>
              <a:buNone/>
            </a:pPr>
            <a:r>
              <a:rPr lang="en" sz="700">
                <a:solidFill>
                  <a:srgbClr val="666666"/>
                </a:solidFill>
              </a:rPr>
              <a:t>Help determine the proper response to non-typical behaviors and emergencies</a:t>
            </a:r>
            <a:endParaRPr sz="700">
              <a:solidFill>
                <a:srgbClr val="666666"/>
              </a:solidFill>
            </a:endParaRPr>
          </a:p>
        </p:txBody>
      </p:sp>
      <p:sp>
        <p:nvSpPr>
          <p:cNvPr id="2225" name="Google Shape;2225;p255"/>
          <p:cNvSpPr txBox="1"/>
          <p:nvPr>
            <p:ph idx="4294967295" type="subTitle"/>
          </p:nvPr>
        </p:nvSpPr>
        <p:spPr>
          <a:xfrm>
            <a:off x="4791442" y="4152696"/>
            <a:ext cx="910800" cy="432000"/>
          </a:xfrm>
          <a:prstGeom prst="rect">
            <a:avLst/>
          </a:prstGeom>
        </p:spPr>
        <p:txBody>
          <a:bodyPr anchorCtr="0" anchor="ctr" bIns="45725" lIns="45725" spcFirstLastPara="1" rIns="45725" wrap="square" tIns="45725">
            <a:noAutofit/>
          </a:bodyPr>
          <a:lstStyle/>
          <a:p>
            <a:pPr indent="0" lvl="0" marL="0" rtl="0" algn="l">
              <a:spcBef>
                <a:spcPts val="0"/>
              </a:spcBef>
              <a:spcAft>
                <a:spcPts val="0"/>
              </a:spcAft>
              <a:buNone/>
            </a:pPr>
            <a:r>
              <a:rPr lang="en" sz="4500">
                <a:solidFill>
                  <a:schemeClr val="accent1"/>
                </a:solidFill>
                <a:latin typeface="Montserrat Thin"/>
                <a:ea typeface="Montserrat Thin"/>
                <a:cs typeface="Montserrat Thin"/>
                <a:sym typeface="Montserrat Thin"/>
              </a:rPr>
              <a:t>08</a:t>
            </a:r>
            <a:endParaRPr sz="4500">
              <a:solidFill>
                <a:schemeClr val="accent1"/>
              </a:solidFill>
              <a:latin typeface="Montserrat Thin"/>
              <a:ea typeface="Montserrat Thin"/>
              <a:cs typeface="Montserrat Thin"/>
              <a:sym typeface="Montserrat Thin"/>
            </a:endParaRPr>
          </a:p>
        </p:txBody>
      </p:sp>
      <p:sp>
        <p:nvSpPr>
          <p:cNvPr id="2226" name="Google Shape;2226;p255"/>
          <p:cNvSpPr txBox="1"/>
          <p:nvPr>
            <p:ph idx="4294967295" type="subTitle"/>
          </p:nvPr>
        </p:nvSpPr>
        <p:spPr>
          <a:xfrm>
            <a:off x="5740754" y="3990309"/>
            <a:ext cx="2306100" cy="432000"/>
          </a:xfrm>
          <a:prstGeom prst="rect">
            <a:avLst/>
          </a:prstGeom>
        </p:spPr>
        <p:txBody>
          <a:bodyPr anchorCtr="0" anchor="ctr" bIns="45725" lIns="45725" spcFirstLastPara="1" rIns="45725" wrap="square" tIns="45725">
            <a:noAutofit/>
          </a:bodyPr>
          <a:lstStyle/>
          <a:p>
            <a:pPr indent="0" lvl="0" marL="0" rtl="0" algn="l">
              <a:spcBef>
                <a:spcPts val="0"/>
              </a:spcBef>
              <a:spcAft>
                <a:spcPts val="0"/>
              </a:spcAft>
              <a:buNone/>
            </a:pPr>
            <a:r>
              <a:rPr lang="en" sz="900">
                <a:solidFill>
                  <a:schemeClr val="dk1"/>
                </a:solidFill>
              </a:rPr>
              <a:t>Contingencies &amp; Troubleshooting</a:t>
            </a:r>
            <a:endParaRPr sz="900">
              <a:solidFill>
                <a:schemeClr val="dk1"/>
              </a:solidFill>
              <a:latin typeface="Montserrat"/>
              <a:ea typeface="Montserrat"/>
              <a:cs typeface="Montserrat"/>
              <a:sym typeface="Montserrat"/>
            </a:endParaRPr>
          </a:p>
        </p:txBody>
      </p:sp>
    </p:spTree>
  </p:cSld>
  <p:clrMapOvr>
    <a:masterClrMapping/>
  </p:clrMapOvr>
</p:sld>
</file>

<file path=ppt/slides/slide8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30" name="Shape 2230"/>
        <p:cNvGrpSpPr/>
        <p:nvPr/>
      </p:nvGrpSpPr>
      <p:grpSpPr>
        <a:xfrm>
          <a:off x="0" y="0"/>
          <a:ext cx="0" cy="0"/>
          <a:chOff x="0" y="0"/>
          <a:chExt cx="0" cy="0"/>
        </a:xfrm>
      </p:grpSpPr>
      <p:sp>
        <p:nvSpPr>
          <p:cNvPr id="2231" name="Google Shape;2231;p256"/>
          <p:cNvSpPr txBox="1"/>
          <p:nvPr>
            <p:ph idx="1" type="subTitle"/>
          </p:nvPr>
        </p:nvSpPr>
        <p:spPr>
          <a:xfrm>
            <a:off x="952300" y="210275"/>
            <a:ext cx="2903700" cy="123000"/>
          </a:xfrm>
          <a:prstGeom prst="rect">
            <a:avLst/>
          </a:prstGeom>
        </p:spPr>
        <p:txBody>
          <a:bodyPr anchorCtr="0" anchor="ctr" bIns="0" lIns="0" spcFirstLastPara="1" rIns="0" wrap="square" tIns="0">
            <a:noAutofit/>
          </a:bodyPr>
          <a:lstStyle/>
          <a:p>
            <a:pPr indent="0" lvl="0" marL="0" rtl="0" algn="l">
              <a:spcBef>
                <a:spcPts val="0"/>
              </a:spcBef>
              <a:spcAft>
                <a:spcPts val="0"/>
              </a:spcAft>
              <a:buClr>
                <a:schemeClr val="dk1"/>
              </a:buClr>
              <a:buSzPts val="600"/>
              <a:buFont typeface="Arial"/>
              <a:buNone/>
            </a:pPr>
            <a:r>
              <a:rPr lang="en"/>
              <a:t>Flying Skydio X10D</a:t>
            </a:r>
            <a:endParaRPr/>
          </a:p>
        </p:txBody>
      </p:sp>
      <p:sp>
        <p:nvSpPr>
          <p:cNvPr id="2232" name="Google Shape;2232;p256"/>
          <p:cNvSpPr txBox="1"/>
          <p:nvPr>
            <p:ph type="title"/>
          </p:nvPr>
        </p:nvSpPr>
        <p:spPr>
          <a:xfrm>
            <a:off x="952198" y="1521550"/>
            <a:ext cx="5048100" cy="2113800"/>
          </a:xfrm>
          <a:prstGeom prst="rect">
            <a:avLst/>
          </a:prstGeom>
        </p:spPr>
        <p:txBody>
          <a:bodyPr anchorCtr="0" anchor="t" bIns="91425" lIns="0" spcFirstLastPara="1" rIns="91425" wrap="square" tIns="91425">
            <a:noAutofit/>
          </a:bodyPr>
          <a:lstStyle/>
          <a:p>
            <a:pPr indent="0" lvl="0" marL="0" rtl="0" algn="l">
              <a:spcBef>
                <a:spcPts val="0"/>
              </a:spcBef>
              <a:spcAft>
                <a:spcPts val="0"/>
              </a:spcAft>
              <a:buNone/>
            </a:pPr>
            <a:r>
              <a:rPr lang="en"/>
              <a:t>Questions</a:t>
            </a:r>
            <a:endParaRPr>
              <a:latin typeface="Montserrat SemiBold"/>
              <a:ea typeface="Montserrat SemiBold"/>
              <a:cs typeface="Montserrat SemiBold"/>
              <a:sym typeface="Montserrat SemiBold"/>
            </a:endParaRPr>
          </a:p>
        </p:txBody>
      </p:sp>
    </p:spTree>
  </p:cSld>
  <p:clrMapOvr>
    <a:masterClrMapping/>
  </p:clrMapOvr>
</p:sld>
</file>

<file path=ppt/slides/slide8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2236" name="Shape 2236"/>
        <p:cNvGrpSpPr/>
        <p:nvPr/>
      </p:nvGrpSpPr>
      <p:grpSpPr>
        <a:xfrm>
          <a:off x="0" y="0"/>
          <a:ext cx="0" cy="0"/>
          <a:chOff x="0" y="0"/>
          <a:chExt cx="0" cy="0"/>
        </a:xfrm>
      </p:grpSpPr>
      <p:pic>
        <p:nvPicPr>
          <p:cNvPr id="2237" name="Google Shape;2237;p257"/>
          <p:cNvPicPr preferRelativeResize="0"/>
          <p:nvPr/>
        </p:nvPicPr>
        <p:blipFill>
          <a:blip r:embed="rId3">
            <a:alphaModFix amt="95000"/>
          </a:blip>
          <a:stretch>
            <a:fillRect/>
          </a:stretch>
        </p:blipFill>
        <p:spPr>
          <a:xfrm>
            <a:off x="3336313" y="2239000"/>
            <a:ext cx="2471376" cy="665501"/>
          </a:xfrm>
          <a:prstGeom prst="rect">
            <a:avLst/>
          </a:prstGeom>
          <a:noFill/>
          <a:ln>
            <a:noFill/>
          </a:ln>
          <a:effectLst>
            <a:outerShdw blurRad="200025" rotWithShape="0" algn="bl" dir="5400000" dist="19050">
              <a:srgbClr val="000000">
                <a:alpha val="50000"/>
              </a:srgbClr>
            </a:outerShdw>
          </a:effectLst>
        </p:spPr>
      </p:pic>
      <p:sp>
        <p:nvSpPr>
          <p:cNvPr id="2238" name="Google Shape;2238;p257"/>
          <p:cNvSpPr txBox="1"/>
          <p:nvPr/>
        </p:nvSpPr>
        <p:spPr>
          <a:xfrm>
            <a:off x="5230000" y="4919150"/>
            <a:ext cx="4014000" cy="2241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600">
                <a:solidFill>
                  <a:schemeClr val="dk1"/>
                </a:solidFill>
              </a:rPr>
              <a:t>Use or disclosure of data contained on this sheet is subject to the restriction on the second page of this proposal</a:t>
            </a:r>
            <a:endParaRPr sz="600"/>
          </a:p>
        </p:txBody>
      </p:sp>
      <p:sp>
        <p:nvSpPr>
          <p:cNvPr id="2239" name="Google Shape;2239;p257"/>
          <p:cNvSpPr/>
          <p:nvPr/>
        </p:nvSpPr>
        <p:spPr>
          <a:xfrm>
            <a:off x="72025" y="4767350"/>
            <a:ext cx="1013100" cy="316500"/>
          </a:xfrm>
          <a:prstGeom prst="rect">
            <a:avLst/>
          </a:pr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98" name="Shape 1498"/>
        <p:cNvGrpSpPr/>
        <p:nvPr/>
      </p:nvGrpSpPr>
      <p:grpSpPr>
        <a:xfrm>
          <a:off x="0" y="0"/>
          <a:ext cx="0" cy="0"/>
          <a:chOff x="0" y="0"/>
          <a:chExt cx="0" cy="0"/>
        </a:xfrm>
      </p:grpSpPr>
      <p:sp>
        <p:nvSpPr>
          <p:cNvPr id="1499" name="Google Shape;1499;p184"/>
          <p:cNvSpPr txBox="1"/>
          <p:nvPr>
            <p:ph idx="2" type="body"/>
          </p:nvPr>
        </p:nvSpPr>
        <p:spPr>
          <a:xfrm>
            <a:off x="950975" y="1837950"/>
            <a:ext cx="3987900" cy="3305700"/>
          </a:xfrm>
          <a:prstGeom prst="rect">
            <a:avLst/>
          </a:prstGeom>
        </p:spPr>
        <p:txBody>
          <a:bodyPr anchorCtr="0" anchor="t" bIns="91425" lIns="91425" spcFirstLastPara="1" rIns="91425" wrap="square" tIns="91425">
            <a:noAutofit/>
          </a:bodyPr>
          <a:lstStyle/>
          <a:p>
            <a:pPr indent="0" lvl="0" marL="0" rtl="0" algn="l">
              <a:lnSpc>
                <a:spcPct val="150000"/>
              </a:lnSpc>
              <a:spcBef>
                <a:spcPts val="0"/>
              </a:spcBef>
              <a:spcAft>
                <a:spcPts val="0"/>
              </a:spcAft>
              <a:buNone/>
            </a:pPr>
            <a:r>
              <a:rPr b="1" lang="en" sz="1000">
                <a:solidFill>
                  <a:schemeClr val="dk1"/>
                </a:solidFill>
                <a:latin typeface="Montserrat"/>
                <a:ea typeface="Montserrat"/>
                <a:cs typeface="Montserrat"/>
                <a:sym typeface="Montserrat"/>
              </a:rPr>
              <a:t>Attitude Mode</a:t>
            </a:r>
            <a:endParaRPr b="1" sz="1000">
              <a:solidFill>
                <a:schemeClr val="dk1"/>
              </a:solidFill>
              <a:latin typeface="Montserrat"/>
              <a:ea typeface="Montserrat"/>
              <a:cs typeface="Montserrat"/>
              <a:sym typeface="Montserrat"/>
            </a:endParaRPr>
          </a:p>
          <a:p>
            <a:pPr indent="-292100" lvl="0" marL="457200" rtl="0" algn="l">
              <a:lnSpc>
                <a:spcPct val="150000"/>
              </a:lnSpc>
              <a:spcBef>
                <a:spcPts val="1000"/>
              </a:spcBef>
              <a:spcAft>
                <a:spcPts val="0"/>
              </a:spcAft>
              <a:buClr>
                <a:schemeClr val="dk1"/>
              </a:buClr>
              <a:buSzPts val="1000"/>
              <a:buChar char="●"/>
            </a:pPr>
            <a:r>
              <a:rPr lang="en" sz="1000">
                <a:solidFill>
                  <a:schemeClr val="dk1"/>
                </a:solidFill>
              </a:rPr>
              <a:t>Launch and fly in attitude mode</a:t>
            </a:r>
            <a:endParaRPr sz="1000">
              <a:solidFill>
                <a:schemeClr val="dk1"/>
              </a:solidFill>
            </a:endParaRPr>
          </a:p>
          <a:p>
            <a:pPr indent="-292100" lvl="0" marL="457200" rtl="0" algn="l">
              <a:lnSpc>
                <a:spcPct val="150000"/>
              </a:lnSpc>
              <a:spcBef>
                <a:spcPts val="1000"/>
              </a:spcBef>
              <a:spcAft>
                <a:spcPts val="0"/>
              </a:spcAft>
              <a:buClr>
                <a:schemeClr val="dk1"/>
              </a:buClr>
              <a:buSzPts val="1000"/>
              <a:buChar char="●"/>
            </a:pPr>
            <a:r>
              <a:rPr lang="en" sz="1000">
                <a:solidFill>
                  <a:schemeClr val="dk1"/>
                </a:solidFill>
              </a:rPr>
              <a:t>No OA, GPS, or VIO</a:t>
            </a:r>
            <a:endParaRPr sz="1000">
              <a:solidFill>
                <a:schemeClr val="dk1"/>
              </a:solidFill>
            </a:endParaRPr>
          </a:p>
          <a:p>
            <a:pPr indent="0" lvl="0" marL="0" rtl="0" algn="l">
              <a:lnSpc>
                <a:spcPct val="150000"/>
              </a:lnSpc>
              <a:spcBef>
                <a:spcPts val="1000"/>
              </a:spcBef>
              <a:spcAft>
                <a:spcPts val="0"/>
              </a:spcAft>
              <a:buNone/>
            </a:pPr>
            <a:r>
              <a:rPr b="1" lang="en" sz="1000">
                <a:solidFill>
                  <a:schemeClr val="dk1"/>
                </a:solidFill>
                <a:latin typeface="Montserrat"/>
                <a:ea typeface="Montserrat"/>
                <a:cs typeface="Montserrat"/>
                <a:sym typeface="Montserrat"/>
              </a:rPr>
              <a:t>Vehicle GPS</a:t>
            </a:r>
            <a:endParaRPr b="1" sz="1000">
              <a:solidFill>
                <a:schemeClr val="dk1"/>
              </a:solidFill>
              <a:latin typeface="Montserrat"/>
              <a:ea typeface="Montserrat"/>
              <a:cs typeface="Montserrat"/>
              <a:sym typeface="Montserrat"/>
            </a:endParaRPr>
          </a:p>
          <a:p>
            <a:pPr indent="-292100" lvl="0" marL="457200" rtl="0" algn="l">
              <a:lnSpc>
                <a:spcPct val="150000"/>
              </a:lnSpc>
              <a:spcBef>
                <a:spcPts val="1000"/>
              </a:spcBef>
              <a:spcAft>
                <a:spcPts val="0"/>
              </a:spcAft>
              <a:buClr>
                <a:schemeClr val="dk1"/>
              </a:buClr>
              <a:buSzPts val="1000"/>
              <a:buChar char="●"/>
            </a:pPr>
            <a:r>
              <a:rPr lang="en" sz="1000">
                <a:solidFill>
                  <a:schemeClr val="dk1"/>
                </a:solidFill>
              </a:rPr>
              <a:t>If toggled off, X10D uses </a:t>
            </a:r>
            <a:r>
              <a:rPr lang="en" sz="1000">
                <a:solidFill>
                  <a:schemeClr val="dk1"/>
                </a:solidFill>
              </a:rPr>
              <a:t>VIO</a:t>
            </a:r>
            <a:r>
              <a:rPr lang="en" sz="1000">
                <a:solidFill>
                  <a:schemeClr val="dk1"/>
                </a:solidFill>
              </a:rPr>
              <a:t> to navigate</a:t>
            </a:r>
            <a:endParaRPr sz="1000">
              <a:solidFill>
                <a:schemeClr val="dk1"/>
              </a:solidFill>
            </a:endParaRPr>
          </a:p>
          <a:p>
            <a:pPr indent="-292100" lvl="0" marL="457200" rtl="0" algn="l">
              <a:lnSpc>
                <a:spcPct val="150000"/>
              </a:lnSpc>
              <a:spcBef>
                <a:spcPts val="1000"/>
              </a:spcBef>
              <a:spcAft>
                <a:spcPts val="0"/>
              </a:spcAft>
              <a:buClr>
                <a:schemeClr val="dk1"/>
              </a:buClr>
              <a:buSzPts val="1000"/>
              <a:buChar char="●"/>
            </a:pPr>
            <a:r>
              <a:rPr lang="en" sz="1000">
                <a:solidFill>
                  <a:schemeClr val="dk1"/>
                </a:solidFill>
              </a:rPr>
              <a:t>Features that require GPS are disabled</a:t>
            </a:r>
            <a:endParaRPr sz="1000">
              <a:solidFill>
                <a:schemeClr val="dk1"/>
              </a:solidFill>
            </a:endParaRPr>
          </a:p>
          <a:p>
            <a:pPr indent="-292100" lvl="0" marL="457200" rtl="0" algn="l">
              <a:lnSpc>
                <a:spcPct val="150000"/>
              </a:lnSpc>
              <a:spcBef>
                <a:spcPts val="1000"/>
              </a:spcBef>
              <a:spcAft>
                <a:spcPts val="0"/>
              </a:spcAft>
              <a:buClr>
                <a:schemeClr val="dk1"/>
              </a:buClr>
              <a:buSzPts val="1000"/>
              <a:buChar char="●"/>
            </a:pPr>
            <a:r>
              <a:rPr lang="en" sz="1000">
                <a:solidFill>
                  <a:schemeClr val="dk1"/>
                </a:solidFill>
              </a:rPr>
              <a:t>Disable to set Anchor Point</a:t>
            </a:r>
            <a:endParaRPr sz="1000">
              <a:solidFill>
                <a:schemeClr val="dk1"/>
              </a:solidFill>
            </a:endParaRPr>
          </a:p>
          <a:p>
            <a:pPr indent="-292100" lvl="0" marL="457200" rtl="0" algn="l">
              <a:lnSpc>
                <a:spcPct val="150000"/>
              </a:lnSpc>
              <a:spcBef>
                <a:spcPts val="1000"/>
              </a:spcBef>
              <a:spcAft>
                <a:spcPts val="1000"/>
              </a:spcAft>
              <a:buClr>
                <a:schemeClr val="dk1"/>
              </a:buClr>
              <a:buSzPts val="1000"/>
              <a:buChar char="●"/>
            </a:pPr>
            <a:r>
              <a:rPr lang="en" sz="1000">
                <a:solidFill>
                  <a:schemeClr val="dk1"/>
                </a:solidFill>
              </a:rPr>
              <a:t>Persists across power cycles or flights</a:t>
            </a:r>
            <a:endParaRPr sz="1000">
              <a:solidFill>
                <a:schemeClr val="dk1"/>
              </a:solidFill>
            </a:endParaRPr>
          </a:p>
        </p:txBody>
      </p:sp>
      <p:sp>
        <p:nvSpPr>
          <p:cNvPr id="1500" name="Google Shape;1500;p184"/>
          <p:cNvSpPr txBox="1"/>
          <p:nvPr>
            <p:ph type="ctrTitle"/>
          </p:nvPr>
        </p:nvSpPr>
        <p:spPr>
          <a:xfrm>
            <a:off x="950976" y="923544"/>
            <a:ext cx="7406400" cy="916800"/>
          </a:xfrm>
          <a:prstGeom prst="rect">
            <a:avLst/>
          </a:prstGeom>
        </p:spPr>
        <p:txBody>
          <a:bodyPr anchorCtr="0" anchor="t" bIns="45725" lIns="0" spcFirstLastPara="1" rIns="45725" wrap="square" tIns="91425">
            <a:noAutofit/>
          </a:bodyPr>
          <a:lstStyle/>
          <a:p>
            <a:pPr indent="0" lvl="0" marL="0" rtl="0" algn="l">
              <a:spcBef>
                <a:spcPts val="0"/>
              </a:spcBef>
              <a:spcAft>
                <a:spcPts val="0"/>
              </a:spcAft>
              <a:buNone/>
            </a:pPr>
            <a:r>
              <a:rPr lang="en"/>
              <a:t>Global Settings | </a:t>
            </a:r>
            <a:r>
              <a:rPr b="0" lang="en"/>
              <a:t>Sensing</a:t>
            </a:r>
            <a:endParaRPr b="0"/>
          </a:p>
        </p:txBody>
      </p:sp>
      <p:sp>
        <p:nvSpPr>
          <p:cNvPr id="1501" name="Google Shape;1501;p184"/>
          <p:cNvSpPr txBox="1"/>
          <p:nvPr>
            <p:ph idx="1" type="subTitle"/>
          </p:nvPr>
        </p:nvSpPr>
        <p:spPr>
          <a:xfrm>
            <a:off x="952300" y="210275"/>
            <a:ext cx="2903700" cy="123000"/>
          </a:xfrm>
          <a:prstGeom prst="rect">
            <a:avLst/>
          </a:prstGeom>
        </p:spPr>
        <p:txBody>
          <a:bodyPr anchorCtr="0" anchor="ctr" bIns="0" lIns="0" spcFirstLastPara="1" rIns="0" wrap="square" tIns="0">
            <a:noAutofit/>
          </a:bodyPr>
          <a:lstStyle/>
          <a:p>
            <a:pPr indent="0" lvl="0" marL="0" rtl="0" algn="l">
              <a:spcBef>
                <a:spcPts val="0"/>
              </a:spcBef>
              <a:spcAft>
                <a:spcPts val="0"/>
              </a:spcAft>
              <a:buNone/>
            </a:pPr>
            <a:r>
              <a:rPr lang="en"/>
              <a:t>Flying Skydio X10D</a:t>
            </a:r>
            <a:endParaRPr/>
          </a:p>
        </p:txBody>
      </p:sp>
      <p:pic>
        <p:nvPicPr>
          <p:cNvPr id="1502" name="Google Shape;1502;p184"/>
          <p:cNvPicPr preferRelativeResize="0"/>
          <p:nvPr/>
        </p:nvPicPr>
        <p:blipFill>
          <a:blip r:embed="rId3">
            <a:alphaModFix/>
          </a:blip>
          <a:stretch>
            <a:fillRect/>
          </a:stretch>
        </p:blipFill>
        <p:spPr>
          <a:xfrm>
            <a:off x="5009300" y="1840346"/>
            <a:ext cx="3402300" cy="1575000"/>
          </a:xfrm>
          <a:prstGeom prst="roundRect">
            <a:avLst>
              <a:gd fmla="val 8703" name="adj"/>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Skydio Deck">
  <a:themeElements>
    <a:clrScheme name="Simple Light">
      <a:dk1>
        <a:srgbClr val="000000"/>
      </a:dk1>
      <a:lt1>
        <a:srgbClr val="FFFFFF"/>
      </a:lt1>
      <a:dk2>
        <a:srgbClr val="1F1F1F"/>
      </a:dk2>
      <a:lt2>
        <a:srgbClr val="2A2A2A"/>
      </a:lt2>
      <a:accent1>
        <a:srgbClr val="088BF5"/>
      </a:accent1>
      <a:accent2>
        <a:srgbClr val="0572CA"/>
      </a:accent2>
      <a:accent3>
        <a:srgbClr val="045CA3"/>
      </a:accent3>
      <a:accent4>
        <a:srgbClr val="FFFFFF"/>
      </a:accent4>
      <a:accent5>
        <a:srgbClr val="FFFFFF"/>
      </a:accent5>
      <a:accent6>
        <a:srgbClr val="FFFFFF"/>
      </a:accent6>
      <a:hlink>
        <a:srgbClr val="FFFFFF"/>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kydio Deck">
  <a:themeElements>
    <a:clrScheme name="Simple Light">
      <a:dk1>
        <a:srgbClr val="000000"/>
      </a:dk1>
      <a:lt1>
        <a:srgbClr val="FFFFFF"/>
      </a:lt1>
      <a:dk2>
        <a:srgbClr val="1F1F1F"/>
      </a:dk2>
      <a:lt2>
        <a:srgbClr val="2A2A2A"/>
      </a:lt2>
      <a:accent1>
        <a:srgbClr val="088BF5"/>
      </a:accent1>
      <a:accent2>
        <a:srgbClr val="0572CA"/>
      </a:accent2>
      <a:accent3>
        <a:srgbClr val="045CA3"/>
      </a:accent3>
      <a:accent4>
        <a:srgbClr val="FFFFFF"/>
      </a:accent4>
      <a:accent5>
        <a:srgbClr val="FFFFFF"/>
      </a:accent5>
      <a:accent6>
        <a:srgbClr val="FFFFFF"/>
      </a:accent6>
      <a:hlink>
        <a:srgbClr val="FFFFFF"/>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Skydio Deck">
  <a:themeElements>
    <a:clrScheme name="Simple Light">
      <a:dk1>
        <a:srgbClr val="000000"/>
      </a:dk1>
      <a:lt1>
        <a:srgbClr val="FFFFFF"/>
      </a:lt1>
      <a:dk2>
        <a:srgbClr val="1F1F1F"/>
      </a:dk2>
      <a:lt2>
        <a:srgbClr val="2A2A2A"/>
      </a:lt2>
      <a:accent1>
        <a:srgbClr val="088BF5"/>
      </a:accent1>
      <a:accent2>
        <a:srgbClr val="0572CA"/>
      </a:accent2>
      <a:accent3>
        <a:srgbClr val="045CA3"/>
      </a:accent3>
      <a:accent4>
        <a:srgbClr val="FFFFFF"/>
      </a:accent4>
      <a:accent5>
        <a:srgbClr val="FFFFFF"/>
      </a:accent5>
      <a:accent6>
        <a:srgbClr val="FFFFFF"/>
      </a:accent6>
      <a:hlink>
        <a:srgbClr val="FFFFFF"/>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4.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5.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6.xml><?xml version="1.0" encoding="utf-8"?>
<a:theme xmlns:a="http://schemas.openxmlformats.org/drawingml/2006/main" xmlns:r="http://schemas.openxmlformats.org/officeDocument/2006/relationships" name="Skydio Deck">
  <a:themeElements>
    <a:clrScheme name="Simple Light">
      <a:dk1>
        <a:srgbClr val="000000"/>
      </a:dk1>
      <a:lt1>
        <a:srgbClr val="FFFFFF"/>
      </a:lt1>
      <a:dk2>
        <a:srgbClr val="1F1F1F"/>
      </a:dk2>
      <a:lt2>
        <a:srgbClr val="2A2A2A"/>
      </a:lt2>
      <a:accent1>
        <a:srgbClr val="088BF5"/>
      </a:accent1>
      <a:accent2>
        <a:srgbClr val="0572CA"/>
      </a:accent2>
      <a:accent3>
        <a:srgbClr val="045CA3"/>
      </a:accent3>
      <a:accent4>
        <a:srgbClr val="FFFFFF"/>
      </a:accent4>
      <a:accent5>
        <a:srgbClr val="FFFFFF"/>
      </a:accent5>
      <a:accent6>
        <a:srgbClr val="FFFFFF"/>
      </a:accent6>
      <a:hlink>
        <a:srgbClr val="FFFFFF"/>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7.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8.xml><?xml version="1.0" encoding="utf-8"?>
<a:theme xmlns:a="http://schemas.openxmlformats.org/drawingml/2006/main" xmlns:r="http://schemas.openxmlformats.org/officeDocument/2006/relationships" name="Skydio 2 Training">
  <a:themeElements>
    <a:clrScheme name="Simple Light">
      <a:dk1>
        <a:srgbClr val="000000"/>
      </a:dk1>
      <a:lt1>
        <a:srgbClr val="FFFFFF"/>
      </a:lt1>
      <a:dk2>
        <a:srgbClr val="666666"/>
      </a:dk2>
      <a:lt2>
        <a:srgbClr val="EEEEEE"/>
      </a:lt2>
      <a:accent1>
        <a:srgbClr val="0077EE"/>
      </a:accent1>
      <a:accent2>
        <a:srgbClr val="92C5FF"/>
      </a:accent2>
      <a:accent3>
        <a:srgbClr val="DBECFF"/>
      </a:accent3>
      <a:accent4>
        <a:srgbClr val="FF9B00"/>
      </a:accent4>
      <a:accent5>
        <a:srgbClr val="FFEAD3"/>
      </a:accent5>
      <a:accent6>
        <a:srgbClr val="B7B7B7"/>
      </a:accent6>
      <a:hlink>
        <a:srgbClr val="0077EE"/>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