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7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83.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82.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32" r:id="rId4"/>
    <p:sldMasterId id="2147483733" r:id="rId5"/>
    <p:sldMasterId id="2147483734" r:id="rId6"/>
    <p:sldMasterId id="2147483735"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Lst>
  <p:sldSz cy="5143500" cx="9144000"/>
  <p:notesSz cx="6858000" cy="9144000"/>
  <p:embeddedFontLst>
    <p:embeddedFont>
      <p:font typeface="Montserrat SemiBold"/>
      <p:regular r:id="rId18"/>
      <p:bold r:id="rId19"/>
      <p:italic r:id="rId20"/>
      <p:boldItalic r:id="rId21"/>
    </p:embeddedFont>
    <p:embeddedFont>
      <p:font typeface="Montserrat"/>
      <p:regular r:id="rId22"/>
      <p:bold r:id="rId23"/>
      <p:italic r:id="rId24"/>
      <p:boldItalic r:id="rId25"/>
    </p:embeddedFont>
    <p:embeddedFont>
      <p:font typeface="Montserrat Medium"/>
      <p:regular r:id="rId26"/>
      <p:bold r:id="rId27"/>
      <p:italic r:id="rId28"/>
      <p:boldItalic r:id="rId29"/>
    </p:embeddedFont>
    <p:embeddedFont>
      <p:font typeface="Helvetica Neue Light"/>
      <p:regular r:id="rId30"/>
      <p:bold r:id="rId31"/>
      <p:italic r:id="rId32"/>
      <p:boldItalic r:id="rId33"/>
    </p:embeddedFont>
    <p:embeddedFont>
      <p:font typeface="Montserrat Thin"/>
      <p:regular r:id="rId34"/>
      <p:bold r:id="rId35"/>
      <p:italic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SemiBold-italic.fntdata"/><Relationship Id="rId22" Type="http://schemas.openxmlformats.org/officeDocument/2006/relationships/font" Target="fonts/Montserrat-regular.fntdata"/><Relationship Id="rId21" Type="http://schemas.openxmlformats.org/officeDocument/2006/relationships/font" Target="fonts/MontserratSemiBold-boldItalic.fntdata"/><Relationship Id="rId24" Type="http://schemas.openxmlformats.org/officeDocument/2006/relationships/font" Target="fonts/Montserrat-italic.fntdata"/><Relationship Id="rId23" Type="http://schemas.openxmlformats.org/officeDocument/2006/relationships/font" Target="fonts/Montserrat-bold.fntdata"/><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26" Type="http://schemas.openxmlformats.org/officeDocument/2006/relationships/font" Target="fonts/MontserratMedium-regular.fntdata"/><Relationship Id="rId25" Type="http://schemas.openxmlformats.org/officeDocument/2006/relationships/font" Target="fonts/Montserrat-boldItalic.fntdata"/><Relationship Id="rId28" Type="http://schemas.openxmlformats.org/officeDocument/2006/relationships/font" Target="fonts/MontserratMedium-italic.fntdata"/><Relationship Id="rId27" Type="http://schemas.openxmlformats.org/officeDocument/2006/relationships/font" Target="fonts/MontserratMedium-bold.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font" Target="fonts/MontserratMedium-boldItalic.fntdata"/><Relationship Id="rId7" Type="http://schemas.openxmlformats.org/officeDocument/2006/relationships/slideMaster" Target="slideMasters/slideMaster4.xml"/><Relationship Id="rId8" Type="http://schemas.openxmlformats.org/officeDocument/2006/relationships/notesMaster" Target="notesMasters/notesMaster1.xml"/><Relationship Id="rId31" Type="http://schemas.openxmlformats.org/officeDocument/2006/relationships/font" Target="fonts/HelveticaNeueLight-bold.fntdata"/><Relationship Id="rId30" Type="http://schemas.openxmlformats.org/officeDocument/2006/relationships/font" Target="fonts/HelveticaNeueLight-regular.fntdata"/><Relationship Id="rId11" Type="http://schemas.openxmlformats.org/officeDocument/2006/relationships/slide" Target="slides/slide3.xml"/><Relationship Id="rId33" Type="http://schemas.openxmlformats.org/officeDocument/2006/relationships/font" Target="fonts/HelveticaNeueLight-boldItalic.fntdata"/><Relationship Id="rId10" Type="http://schemas.openxmlformats.org/officeDocument/2006/relationships/slide" Target="slides/slide2.xml"/><Relationship Id="rId32" Type="http://schemas.openxmlformats.org/officeDocument/2006/relationships/font" Target="fonts/HelveticaNeueLight-italic.fntdata"/><Relationship Id="rId13" Type="http://schemas.openxmlformats.org/officeDocument/2006/relationships/slide" Target="slides/slide5.xml"/><Relationship Id="rId35" Type="http://schemas.openxmlformats.org/officeDocument/2006/relationships/font" Target="fonts/MontserratThin-bold.fntdata"/><Relationship Id="rId12" Type="http://schemas.openxmlformats.org/officeDocument/2006/relationships/slide" Target="slides/slide4.xml"/><Relationship Id="rId34" Type="http://schemas.openxmlformats.org/officeDocument/2006/relationships/font" Target="fonts/MontserratThin-regular.fntdata"/><Relationship Id="rId15" Type="http://schemas.openxmlformats.org/officeDocument/2006/relationships/slide" Target="slides/slide7.xml"/><Relationship Id="rId37" Type="http://schemas.openxmlformats.org/officeDocument/2006/relationships/font" Target="fonts/MontserratThin-boldItalic.fntdata"/><Relationship Id="rId14" Type="http://schemas.openxmlformats.org/officeDocument/2006/relationships/slide" Target="slides/slide6.xml"/><Relationship Id="rId36" Type="http://schemas.openxmlformats.org/officeDocument/2006/relationships/font" Target="fonts/MontserratThin-italic.fntdata"/><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font" Target="fonts/MontserratSemiBold-bold.fntdata"/><Relationship Id="rId18" Type="http://schemas.openxmlformats.org/officeDocument/2006/relationships/font" Target="fonts/MontserratSemiBold-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5" name="Shape 685"/>
        <p:cNvGrpSpPr/>
        <p:nvPr/>
      </p:nvGrpSpPr>
      <p:grpSpPr>
        <a:xfrm>
          <a:off x="0" y="0"/>
          <a:ext cx="0" cy="0"/>
          <a:chOff x="0" y="0"/>
          <a:chExt cx="0" cy="0"/>
        </a:xfrm>
      </p:grpSpPr>
      <p:sp>
        <p:nvSpPr>
          <p:cNvPr id="686" name="Google Shape;686;g253d0082173_0_9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7" name="Google Shape;687;g253d0082173_0_9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t>Trainer </a:t>
            </a:r>
            <a:r>
              <a:rPr b="1" lang="en" sz="1200"/>
              <a:t>Notes</a:t>
            </a:r>
            <a:r>
              <a:rPr b="1" lang="en" sz="1200"/>
              <a:t>:</a:t>
            </a:r>
            <a:r>
              <a:rPr lang="en" sz="1200"/>
              <a:t>  Good morning, team. Welcome to the Skydio X10D training course. Over the next two days, you’ll be immersed in the capabilities, safety procedures, mission planning, and real-world application of the Skydio X10D. This system was purpose-built with the warfighter in mind, integrating autonomy, ISR capabilities, and ruggedness into a powerful tactical UAS.</a:t>
            </a:r>
            <a:endParaRPr sz="1200"/>
          </a:p>
          <a:p>
            <a:pPr indent="0" lvl="0" marL="0" rtl="0" algn="l">
              <a:lnSpc>
                <a:spcPct val="115000"/>
              </a:lnSpc>
              <a:spcBef>
                <a:spcPts val="1200"/>
              </a:spcBef>
              <a:spcAft>
                <a:spcPts val="0"/>
              </a:spcAft>
              <a:buClr>
                <a:schemeClr val="dk1"/>
              </a:buClr>
              <a:buSzPts val="1100"/>
              <a:buFont typeface="Arial"/>
              <a:buNone/>
            </a:pPr>
            <a:r>
              <a:rPr lang="en" sz="1200"/>
              <a:t>Why are we here? The modern battlefield demands instant intelligence, reduced manpower risk, and systems that can operate in any environment; urban, jungle, desert, GPS-denied. The Skydio X10D isn’t just a drone… It’s a tactical edge.</a:t>
            </a:r>
            <a:endParaRPr sz="1200"/>
          </a:p>
          <a:p>
            <a:pPr indent="0" lvl="0" marL="0" rtl="0" algn="l">
              <a:lnSpc>
                <a:spcPct val="115000"/>
              </a:lnSpc>
              <a:spcBef>
                <a:spcPts val="1200"/>
              </a:spcBef>
              <a:spcAft>
                <a:spcPts val="0"/>
              </a:spcAft>
              <a:buClr>
                <a:schemeClr val="dk1"/>
              </a:buClr>
              <a:buSzPts val="1100"/>
              <a:buFont typeface="Arial"/>
              <a:buNone/>
            </a:pPr>
            <a:r>
              <a:rPr lang="en" sz="1200"/>
              <a:t>You’re not learning how to fly a toy. You’re learning how to deploy an autonomous ISR platform that can get you eyes on target faster, safer, and smarter than ever before. This training will ensure you can integrate that asset confidently into your mission set.</a:t>
            </a:r>
            <a:endParaRPr sz="1200"/>
          </a:p>
          <a:p>
            <a:pPr indent="0" lvl="0" marL="0" rtl="0" algn="l">
              <a:lnSpc>
                <a:spcPct val="115000"/>
              </a:lnSpc>
              <a:spcBef>
                <a:spcPts val="1200"/>
              </a:spcBef>
              <a:spcAft>
                <a:spcPts val="0"/>
              </a:spcAft>
              <a:buNone/>
            </a:pPr>
            <a:r>
              <a:t/>
            </a:r>
            <a:endParaRPr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3" name="Shape 693"/>
        <p:cNvGrpSpPr/>
        <p:nvPr/>
      </p:nvGrpSpPr>
      <p:grpSpPr>
        <a:xfrm>
          <a:off x="0" y="0"/>
          <a:ext cx="0" cy="0"/>
          <a:chOff x="0" y="0"/>
          <a:chExt cx="0" cy="0"/>
        </a:xfrm>
      </p:grpSpPr>
      <p:sp>
        <p:nvSpPr>
          <p:cNvPr id="694" name="Google Shape;694;g253d0082173_0_2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5" name="Google Shape;695;g253d0082173_0_2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chemeClr val="dk1"/>
                </a:solidFill>
              </a:rPr>
              <a:t>Trainer Notes:  </a:t>
            </a:r>
            <a:r>
              <a:rPr lang="en" sz="1200"/>
              <a:t>Let’s begin with introductions. We’re creating a shared learning environment here.  Peer knowledge will strengthen the experience.</a:t>
            </a:r>
            <a:endParaRPr sz="1200"/>
          </a:p>
          <a:p>
            <a:pPr indent="0" lvl="0" marL="0" rtl="0" algn="l">
              <a:spcBef>
                <a:spcPts val="1000"/>
              </a:spcBef>
              <a:spcAft>
                <a:spcPts val="0"/>
              </a:spcAft>
              <a:buNone/>
            </a:pPr>
            <a:r>
              <a:rPr lang="en" sz="1200">
                <a:solidFill>
                  <a:schemeClr val="dk1"/>
                </a:solidFill>
              </a:rPr>
              <a:t>Share your…</a:t>
            </a:r>
            <a:endParaRPr sz="1200">
              <a:solidFill>
                <a:schemeClr val="dk1"/>
              </a:solidFill>
            </a:endParaRPr>
          </a:p>
          <a:p>
            <a:pPr indent="-304800" lvl="0" marL="457200" rtl="0" algn="l">
              <a:spcBef>
                <a:spcPts val="1000"/>
              </a:spcBef>
              <a:spcAft>
                <a:spcPts val="0"/>
              </a:spcAft>
              <a:buClr>
                <a:schemeClr val="dk1"/>
              </a:buClr>
              <a:buSzPts val="1200"/>
              <a:buChar char="●"/>
            </a:pPr>
            <a:r>
              <a:rPr lang="en" sz="1200">
                <a:solidFill>
                  <a:schemeClr val="dk1"/>
                </a:solidFill>
              </a:rPr>
              <a:t>Name</a:t>
            </a:r>
            <a:endParaRPr sz="1200">
              <a:solidFill>
                <a:schemeClr val="dk1"/>
              </a:solidFill>
            </a:endParaRPr>
          </a:p>
          <a:p>
            <a:pPr indent="-304800" lvl="0" marL="457200" rtl="0" algn="l">
              <a:spcBef>
                <a:spcPts val="1000"/>
              </a:spcBef>
              <a:spcAft>
                <a:spcPts val="0"/>
              </a:spcAft>
              <a:buClr>
                <a:schemeClr val="dk1"/>
              </a:buClr>
              <a:buSzPts val="1200"/>
              <a:buChar char="●"/>
            </a:pPr>
            <a:r>
              <a:rPr lang="en" sz="1200">
                <a:solidFill>
                  <a:schemeClr val="dk1"/>
                </a:solidFill>
              </a:rPr>
              <a:t>Your role</a:t>
            </a:r>
            <a:endParaRPr sz="1200">
              <a:solidFill>
                <a:schemeClr val="dk1"/>
              </a:solidFill>
            </a:endParaRPr>
          </a:p>
          <a:p>
            <a:pPr indent="-304800" lvl="0" marL="457200" rtl="0" algn="l">
              <a:spcBef>
                <a:spcPts val="1000"/>
              </a:spcBef>
              <a:spcAft>
                <a:spcPts val="0"/>
              </a:spcAft>
              <a:buClr>
                <a:schemeClr val="dk1"/>
              </a:buClr>
              <a:buSzPts val="1200"/>
              <a:buChar char="●"/>
            </a:pPr>
            <a:r>
              <a:rPr lang="en" sz="1200">
                <a:solidFill>
                  <a:schemeClr val="dk1"/>
                </a:solidFill>
              </a:rPr>
              <a:t>Prior UAS or ISR experience</a:t>
            </a:r>
            <a:endParaRPr sz="1200">
              <a:solidFill>
                <a:schemeClr val="dk1"/>
              </a:solidFill>
            </a:endParaRPr>
          </a:p>
          <a:p>
            <a:pPr indent="-304800" lvl="0" marL="457200" rtl="0" algn="l">
              <a:spcBef>
                <a:spcPts val="1000"/>
              </a:spcBef>
              <a:spcAft>
                <a:spcPts val="0"/>
              </a:spcAft>
              <a:buClr>
                <a:schemeClr val="dk1"/>
              </a:buClr>
              <a:buSzPts val="1200"/>
              <a:buChar char="●"/>
            </a:pPr>
            <a:r>
              <a:rPr lang="en" sz="1200">
                <a:solidFill>
                  <a:schemeClr val="dk1"/>
                </a:solidFill>
              </a:rPr>
              <a:t>What are you looking forward to in this course?</a:t>
            </a:r>
            <a:endParaRPr sz="1200">
              <a:solidFill>
                <a:schemeClr val="dk1"/>
              </a:solidFill>
            </a:endParaRPr>
          </a:p>
          <a:p>
            <a:pPr indent="-304800" lvl="0" marL="457200" rtl="0" algn="l">
              <a:spcBef>
                <a:spcPts val="1000"/>
              </a:spcBef>
              <a:spcAft>
                <a:spcPts val="0"/>
              </a:spcAft>
              <a:buClr>
                <a:schemeClr val="dk1"/>
              </a:buClr>
              <a:buSzPts val="1200"/>
              <a:buChar char="●"/>
            </a:pPr>
            <a:r>
              <a:rPr lang="en" sz="1200">
                <a:solidFill>
                  <a:schemeClr val="dk1"/>
                </a:solidFill>
              </a:rPr>
              <a:t>What will you be using this system for?</a:t>
            </a:r>
            <a:endParaRPr sz="1200">
              <a:solidFill>
                <a:schemeClr val="dk1"/>
              </a:solidFill>
            </a:endParaRPr>
          </a:p>
          <a:p>
            <a:pPr indent="0" lvl="0" marL="0" rtl="0" algn="l">
              <a:spcBef>
                <a:spcPts val="1000"/>
              </a:spcBef>
              <a:spcAft>
                <a:spcPts val="1000"/>
              </a:spcAft>
              <a:buNone/>
            </a:pPr>
            <a:r>
              <a:rPr lang="en" sz="1200">
                <a:solidFill>
                  <a:schemeClr val="dk1"/>
                </a:solidFill>
              </a:rPr>
              <a:t>I’ll start… </a:t>
            </a:r>
            <a:r>
              <a:rPr b="1" lang="en" sz="1200">
                <a:solidFill>
                  <a:schemeClr val="dk1"/>
                </a:solidFill>
              </a:rPr>
              <a:t> [Trainer intros themselves]</a:t>
            </a:r>
            <a:endParaRPr b="1" sz="1200">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0" name="Shape 700"/>
        <p:cNvGrpSpPr/>
        <p:nvPr/>
      </p:nvGrpSpPr>
      <p:grpSpPr>
        <a:xfrm>
          <a:off x="0" y="0"/>
          <a:ext cx="0" cy="0"/>
          <a:chOff x="0" y="0"/>
          <a:chExt cx="0" cy="0"/>
        </a:xfrm>
      </p:grpSpPr>
      <p:sp>
        <p:nvSpPr>
          <p:cNvPr id="701" name="Google Shape;701;g253d0082173_0_29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2" name="Google Shape;702;g253d0082173_0_29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chemeClr val="dk1"/>
                </a:solidFill>
              </a:rPr>
              <a:t>Trainer Notes:  </a:t>
            </a:r>
            <a:r>
              <a:rPr lang="en" sz="1200"/>
              <a:t>This is a hands-on, instructor-led course. By the end, you’ll be able to safely operate the Skydio X10D, plan and execute autonomous missions, perform maintenance and troubleshooting, and understand how this system can serve as a force multiplier in ISR and battlefield awareness.</a:t>
            </a:r>
            <a:endParaRPr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 name="Shape 707"/>
        <p:cNvGrpSpPr/>
        <p:nvPr/>
      </p:nvGrpSpPr>
      <p:grpSpPr>
        <a:xfrm>
          <a:off x="0" y="0"/>
          <a:ext cx="0" cy="0"/>
          <a:chOff x="0" y="0"/>
          <a:chExt cx="0" cy="0"/>
        </a:xfrm>
      </p:grpSpPr>
      <p:sp>
        <p:nvSpPr>
          <p:cNvPr id="708" name="Google Shape;708;g3562fe32773_0_2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9" name="Google Shape;709;g3562fe32773_0_2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1000"/>
              </a:spcAft>
              <a:buNone/>
            </a:pPr>
            <a:r>
              <a:rPr b="1" lang="en" sz="1200">
                <a:solidFill>
                  <a:schemeClr val="dk1"/>
                </a:solidFill>
              </a:rPr>
              <a:t>Trainer Notes:  </a:t>
            </a:r>
            <a:r>
              <a:rPr lang="en" sz="1200">
                <a:solidFill>
                  <a:schemeClr val="dk1"/>
                </a:solidFill>
              </a:rPr>
              <a:t>The Skydio X10D is not your average drone. It’s a multi-sensor autonomous platform that removes the complexity of flight so you can focus on the mission. We’ll guide you through not only how to fly it, but how to maximize its capabilities, like thermal imaging, GPS-denied navigation, AI-driven obstacle avoidance, and more.</a:t>
            </a:r>
            <a:endParaRPr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4" name="Shape 714"/>
        <p:cNvGrpSpPr/>
        <p:nvPr/>
      </p:nvGrpSpPr>
      <p:grpSpPr>
        <a:xfrm>
          <a:off x="0" y="0"/>
          <a:ext cx="0" cy="0"/>
          <a:chOff x="0" y="0"/>
          <a:chExt cx="0" cy="0"/>
        </a:xfrm>
      </p:grpSpPr>
      <p:sp>
        <p:nvSpPr>
          <p:cNvPr id="715" name="Google Shape;715;g3562fe32773_0_5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6" name="Google Shape;716;g3562fe32773_0_5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Notes:  </a:t>
            </a:r>
            <a:r>
              <a:rPr lang="en" sz="1200"/>
              <a:t>By the end of this course, you will be able to</a:t>
            </a:r>
            <a:endParaRPr sz="1200"/>
          </a:p>
          <a:p>
            <a:pPr indent="-298450" lvl="0" marL="457200" rtl="0" algn="l">
              <a:lnSpc>
                <a:spcPct val="115000"/>
              </a:lnSpc>
              <a:spcBef>
                <a:spcPts val="1200"/>
              </a:spcBef>
              <a:spcAft>
                <a:spcPts val="0"/>
              </a:spcAft>
              <a:buClr>
                <a:schemeClr val="dk1"/>
              </a:buClr>
              <a:buSzPts val="1100"/>
              <a:buChar char="●"/>
            </a:pPr>
            <a:r>
              <a:rPr lang="en" sz="1200"/>
              <a:t>Identify every component in your Skydio kit</a:t>
            </a:r>
            <a:endParaRPr sz="1200"/>
          </a:p>
          <a:p>
            <a:pPr indent="-298450" lvl="0" marL="457200" rtl="0" algn="l">
              <a:lnSpc>
                <a:spcPct val="115000"/>
              </a:lnSpc>
              <a:spcBef>
                <a:spcPts val="1000"/>
              </a:spcBef>
              <a:spcAft>
                <a:spcPts val="0"/>
              </a:spcAft>
              <a:buClr>
                <a:schemeClr val="dk1"/>
              </a:buClr>
              <a:buSzPts val="1100"/>
              <a:buChar char="●"/>
            </a:pPr>
            <a:r>
              <a:rPr lang="en" sz="1200"/>
              <a:t>Conduct safe takeoffs, flights, and recoveries in different environmental conditions</a:t>
            </a:r>
            <a:endParaRPr sz="1200"/>
          </a:p>
          <a:p>
            <a:pPr indent="-298450" lvl="0" marL="457200" rtl="0" algn="l">
              <a:lnSpc>
                <a:spcPct val="115000"/>
              </a:lnSpc>
              <a:spcBef>
                <a:spcPts val="1000"/>
              </a:spcBef>
              <a:spcAft>
                <a:spcPts val="0"/>
              </a:spcAft>
              <a:buClr>
                <a:schemeClr val="dk1"/>
              </a:buClr>
              <a:buSzPts val="1100"/>
              <a:buChar char="●"/>
            </a:pPr>
            <a:r>
              <a:rPr lang="en" sz="1200"/>
              <a:t>Use Sky</a:t>
            </a:r>
            <a:r>
              <a:rPr lang="en" sz="1200"/>
              <a:t>d</a:t>
            </a:r>
            <a:r>
              <a:rPr lang="en" sz="1200"/>
              <a:t>io’s onboard autonomy to plan and execute missions with precision</a:t>
            </a:r>
            <a:endParaRPr sz="1200"/>
          </a:p>
          <a:p>
            <a:pPr indent="-298450" lvl="0" marL="457200" rtl="0" algn="l">
              <a:lnSpc>
                <a:spcPct val="115000"/>
              </a:lnSpc>
              <a:spcBef>
                <a:spcPts val="1000"/>
              </a:spcBef>
              <a:spcAft>
                <a:spcPts val="0"/>
              </a:spcAft>
              <a:buClr>
                <a:schemeClr val="dk1"/>
              </a:buClr>
              <a:buSzPts val="1100"/>
              <a:buChar char="●"/>
            </a:pPr>
            <a:r>
              <a:rPr lang="en" sz="1200"/>
              <a:t>Conduct basic maintenance and troubleshoot issues in the field</a:t>
            </a:r>
            <a:endParaRPr sz="1200"/>
          </a:p>
          <a:p>
            <a:pPr indent="0" lvl="0" marL="0" rtl="0" algn="l">
              <a:lnSpc>
                <a:spcPct val="115000"/>
              </a:lnSpc>
              <a:spcBef>
                <a:spcPts val="1200"/>
              </a:spcBef>
              <a:spcAft>
                <a:spcPts val="0"/>
              </a:spcAft>
              <a:buNone/>
            </a:pPr>
            <a:r>
              <a:rPr lang="en" sz="1200"/>
              <a:t>These are combat-critical skills…  Not just tech skills</a:t>
            </a:r>
            <a:endParaRPr sz="1200"/>
          </a:p>
          <a:p>
            <a:pPr indent="0" lvl="0" marL="0" rtl="0" algn="l">
              <a:spcBef>
                <a:spcPts val="1200"/>
              </a:spcBef>
              <a:spcAft>
                <a:spcPts val="1000"/>
              </a:spcAft>
              <a:buNone/>
            </a:pPr>
            <a:r>
              <a:t/>
            </a:r>
            <a:endParaRPr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1" name="Shape 721"/>
        <p:cNvGrpSpPr/>
        <p:nvPr/>
      </p:nvGrpSpPr>
      <p:grpSpPr>
        <a:xfrm>
          <a:off x="0" y="0"/>
          <a:ext cx="0" cy="0"/>
          <a:chOff x="0" y="0"/>
          <a:chExt cx="0" cy="0"/>
        </a:xfrm>
      </p:grpSpPr>
      <p:sp>
        <p:nvSpPr>
          <p:cNvPr id="722" name="Google Shape;722;g3562fe32773_0_3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3" name="Google Shape;723;g3562fe32773_0_3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Notes:  </a:t>
            </a:r>
            <a:r>
              <a:rPr lang="en" sz="1200"/>
              <a:t>A few ground rules</a:t>
            </a:r>
            <a:endParaRPr sz="1200"/>
          </a:p>
          <a:p>
            <a:pPr indent="-304800" lvl="0" marL="457200" rtl="0" algn="l">
              <a:lnSpc>
                <a:spcPct val="115000"/>
              </a:lnSpc>
              <a:spcBef>
                <a:spcPts val="1200"/>
              </a:spcBef>
              <a:spcAft>
                <a:spcPts val="0"/>
              </a:spcAft>
              <a:buClr>
                <a:schemeClr val="dk1"/>
              </a:buClr>
              <a:buSzPts val="1200"/>
              <a:buChar char="●"/>
            </a:pPr>
            <a:r>
              <a:rPr lang="en" sz="1200"/>
              <a:t>Safety is mission-critical. Always follow my instruction, especially during the flight training.</a:t>
            </a:r>
            <a:endParaRPr sz="1200"/>
          </a:p>
          <a:p>
            <a:pPr indent="-304800" lvl="0" marL="457200" rtl="0" algn="l">
              <a:lnSpc>
                <a:spcPct val="115000"/>
              </a:lnSpc>
              <a:spcBef>
                <a:spcPts val="1000"/>
              </a:spcBef>
              <a:spcAft>
                <a:spcPts val="0"/>
              </a:spcAft>
              <a:buClr>
                <a:schemeClr val="dk1"/>
              </a:buClr>
              <a:buSzPts val="1200"/>
              <a:buChar char="●"/>
            </a:pPr>
            <a:r>
              <a:rPr lang="en" sz="1200"/>
              <a:t>This is an interactive environment. You’re expected to participate in all classroom and flight modules.</a:t>
            </a:r>
            <a:endParaRPr sz="1200"/>
          </a:p>
          <a:p>
            <a:pPr indent="-304800" lvl="0" marL="457200" rtl="0" algn="l">
              <a:lnSpc>
                <a:spcPct val="115000"/>
              </a:lnSpc>
              <a:spcBef>
                <a:spcPts val="1000"/>
              </a:spcBef>
              <a:spcAft>
                <a:spcPts val="0"/>
              </a:spcAft>
              <a:buClr>
                <a:schemeClr val="dk1"/>
              </a:buClr>
              <a:buSzPts val="1200"/>
              <a:buChar char="●"/>
            </a:pPr>
            <a:r>
              <a:rPr lang="en" sz="1200"/>
              <a:t>You’ll need to complete a minimum of four flights.</a:t>
            </a:r>
            <a:endParaRPr sz="1200"/>
          </a:p>
          <a:p>
            <a:pPr indent="-304800" lvl="0" marL="457200" rtl="0" algn="l">
              <a:lnSpc>
                <a:spcPct val="115000"/>
              </a:lnSpc>
              <a:spcBef>
                <a:spcPts val="1000"/>
              </a:spcBef>
              <a:spcAft>
                <a:spcPts val="0"/>
              </a:spcAft>
              <a:buClr>
                <a:schemeClr val="dk1"/>
              </a:buClr>
              <a:buSzPts val="1200"/>
              <a:buChar char="●"/>
            </a:pPr>
            <a:r>
              <a:rPr lang="en" sz="1200"/>
              <a:t>Ask questions, challenge concepts. This is a two-way environment. You bring operational knowledge and we’ll bring the platform expertise.</a:t>
            </a:r>
            <a:endParaRPr sz="1200"/>
          </a:p>
          <a:p>
            <a:pPr indent="0" lvl="0" marL="0" rtl="0" algn="l">
              <a:spcBef>
                <a:spcPts val="1000"/>
              </a:spcBef>
              <a:spcAft>
                <a:spcPts val="0"/>
              </a:spcAft>
              <a:buNone/>
            </a:pPr>
            <a:r>
              <a:t/>
            </a:r>
            <a:endParaRPr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8" name="Shape 728"/>
        <p:cNvGrpSpPr/>
        <p:nvPr/>
      </p:nvGrpSpPr>
      <p:grpSpPr>
        <a:xfrm>
          <a:off x="0" y="0"/>
          <a:ext cx="0" cy="0"/>
          <a:chOff x="0" y="0"/>
          <a:chExt cx="0" cy="0"/>
        </a:xfrm>
      </p:grpSpPr>
      <p:sp>
        <p:nvSpPr>
          <p:cNvPr id="729" name="Google Shape;729;g3562fe32773_0_3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0" name="Google Shape;730;g3562fe32773_0_3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chemeClr val="dk1"/>
                </a:solidFill>
              </a:rPr>
              <a:t>Trainer Notes:  </a:t>
            </a:r>
            <a:endParaRPr b="1" sz="1200">
              <a:solidFill>
                <a:schemeClr val="dk1"/>
              </a:solidFill>
            </a:endParaRPr>
          </a:p>
          <a:p>
            <a:pPr indent="-304800" lvl="0" marL="457200" rtl="0" algn="l">
              <a:lnSpc>
                <a:spcPct val="115000"/>
              </a:lnSpc>
              <a:spcBef>
                <a:spcPts val="1200"/>
              </a:spcBef>
              <a:spcAft>
                <a:spcPts val="0"/>
              </a:spcAft>
              <a:buClr>
                <a:schemeClr val="dk1"/>
              </a:buClr>
              <a:buSzPts val="1200"/>
              <a:buChar char="●"/>
            </a:pPr>
            <a:r>
              <a:rPr b="1" lang="en" sz="1200">
                <a:solidFill>
                  <a:schemeClr val="dk1"/>
                </a:solidFill>
              </a:rPr>
              <a:t>Day 1: </a:t>
            </a:r>
            <a:r>
              <a:rPr lang="en" sz="1200">
                <a:solidFill>
                  <a:schemeClr val="dk1"/>
                </a:solidFill>
              </a:rPr>
              <a:t> We'll begin with platform familiarization.  Hardware, sensors, the X10D system, flight safety, and how to use the Skydio Controller. You’ll practice building missions and prepping the aircraft.</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b="1" lang="en" sz="1200">
                <a:solidFill>
                  <a:schemeClr val="dk1"/>
                </a:solidFill>
              </a:rPr>
              <a:t>Day 2:</a:t>
            </a:r>
            <a:r>
              <a:rPr lang="en" sz="1200">
                <a:solidFill>
                  <a:schemeClr val="dk1"/>
                </a:solidFill>
              </a:rPr>
              <a:t>  We'll transition into live scenarios. These are tactical ISR (Intelligence, Surveillance, and Reconnaissance) flights built around realistic conditions. You’ll apply what you’ve learned. Like, running recon, perimeter overwatch, or target tracking. You’ll see how Skydio adapts to terrain, dynamic obstacles, and GPS-denied environments."</a:t>
            </a:r>
            <a:endParaRPr sz="1200">
              <a:solidFill>
                <a:schemeClr val="dk1"/>
              </a:solidFill>
            </a:endParaRPr>
          </a:p>
          <a:p>
            <a:pPr indent="0" lvl="0" marL="0" rtl="0" algn="l">
              <a:lnSpc>
                <a:spcPct val="115000"/>
              </a:lnSpc>
              <a:spcBef>
                <a:spcPts val="1000"/>
              </a:spcBef>
              <a:spcAft>
                <a:spcPts val="1200"/>
              </a:spcAft>
              <a:buClr>
                <a:schemeClr val="dk1"/>
              </a:buClr>
              <a:buSzPts val="1100"/>
              <a:buFont typeface="Arial"/>
              <a:buNone/>
            </a:pPr>
            <a:r>
              <a:t/>
            </a:r>
            <a:endParaRPr b="1" sz="1200">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8" name="Shape 738"/>
        <p:cNvGrpSpPr/>
        <p:nvPr/>
      </p:nvGrpSpPr>
      <p:grpSpPr>
        <a:xfrm>
          <a:off x="0" y="0"/>
          <a:ext cx="0" cy="0"/>
          <a:chOff x="0" y="0"/>
          <a:chExt cx="0" cy="0"/>
        </a:xfrm>
      </p:grpSpPr>
      <p:sp>
        <p:nvSpPr>
          <p:cNvPr id="739" name="Google Shape;739;g253d0082173_0_35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0" name="Google Shape;740;g253d0082173_0_35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chemeClr val="dk1"/>
                </a:solidFill>
              </a:rPr>
              <a:t>Trainer Notes:  </a:t>
            </a:r>
            <a:r>
              <a:rPr lang="en" sz="1200"/>
              <a:t>Before we begin, do you have any questions? Remember, this is your course. The more you engage, the more you walk away with…. </a:t>
            </a:r>
            <a:r>
              <a:rPr b="1" lang="en" sz="1200"/>
              <a:t> [wait for questions]</a:t>
            </a:r>
            <a:r>
              <a:rPr lang="en" sz="1200"/>
              <a:t> Let’s get into it.</a:t>
            </a:r>
            <a:endParaRPr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4" name="Shape 744"/>
        <p:cNvGrpSpPr/>
        <p:nvPr/>
      </p:nvGrpSpPr>
      <p:grpSpPr>
        <a:xfrm>
          <a:off x="0" y="0"/>
          <a:ext cx="0" cy="0"/>
          <a:chOff x="0" y="0"/>
          <a:chExt cx="0" cy="0"/>
        </a:xfrm>
      </p:grpSpPr>
      <p:sp>
        <p:nvSpPr>
          <p:cNvPr id="745" name="Google Shape;745;g298dfa09f47_2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6" name="Google Shape;746;g298dfa09f47_2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Horizontal 6" showMasterSp="0">
  <p:cSld name="TITLE_AND_BODY_7">
    <p:spTree>
      <p:nvGrpSpPr>
        <p:cNvPr id="50" name="Shape 50"/>
        <p:cNvGrpSpPr/>
        <p:nvPr/>
      </p:nvGrpSpPr>
      <p:grpSpPr>
        <a:xfrm>
          <a:off x="0" y="0"/>
          <a:ext cx="0" cy="0"/>
          <a:chOff x="0" y="0"/>
          <a:chExt cx="0" cy="0"/>
        </a:xfrm>
      </p:grpSpPr>
      <p:sp>
        <p:nvSpPr>
          <p:cNvPr id="51" name="Google Shape;51;p13"/>
          <p:cNvSpPr/>
          <p:nvPr>
            <p:ph idx="2" type="pic"/>
          </p:nvPr>
        </p:nvSpPr>
        <p:spPr>
          <a:xfrm>
            <a:off x="2022179" y="832246"/>
            <a:ext cx="5100600" cy="2457600"/>
          </a:xfrm>
          <a:prstGeom prst="rect">
            <a:avLst/>
          </a:prstGeom>
          <a:noFill/>
          <a:ln>
            <a:noFill/>
          </a:ln>
        </p:spPr>
        <p:txBody>
          <a:bodyPr anchorCtr="0" anchor="t" bIns="34300" lIns="34300" spcFirstLastPara="1" rIns="34300" wrap="square" tIns="34300">
            <a:noAutofit/>
          </a:bodyPr>
          <a:lstStyle>
            <a:lvl1pPr lvl="0"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52" name="Google Shape;52;p13"/>
          <p:cNvSpPr txBox="1"/>
          <p:nvPr>
            <p:ph type="title"/>
          </p:nvPr>
        </p:nvSpPr>
        <p:spPr>
          <a:xfrm>
            <a:off x="1321593" y="3300413"/>
            <a:ext cx="6500700" cy="564600"/>
          </a:xfrm>
          <a:prstGeom prst="rect">
            <a:avLst/>
          </a:prstGeom>
          <a:noFill/>
          <a:ln>
            <a:noFill/>
          </a:ln>
        </p:spPr>
        <p:txBody>
          <a:bodyPr anchorCtr="0" anchor="b" bIns="34300" lIns="34300" spcFirstLastPara="1" rIns="34300" wrap="square" tIns="34300">
            <a:normAutofit/>
          </a:bodyPr>
          <a:lstStyle>
            <a:lvl1pPr lvl="0" marR="0" rtl="0" algn="l">
              <a:lnSpc>
                <a:spcPct val="100000"/>
              </a:lnSpc>
              <a:spcBef>
                <a:spcPts val="0"/>
              </a:spcBef>
              <a:spcAft>
                <a:spcPts val="0"/>
              </a:spcAft>
              <a:buClr>
                <a:srgbClr val="000000"/>
              </a:buClr>
              <a:buSzPts val="600"/>
              <a:buFont typeface="Helvetica Neue Light"/>
              <a:buNone/>
              <a:defRPr b="0" i="0" sz="25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9pPr>
          </a:lstStyle>
          <a:p/>
        </p:txBody>
      </p:sp>
      <p:sp>
        <p:nvSpPr>
          <p:cNvPr id="53" name="Google Shape;53;p13"/>
          <p:cNvSpPr txBox="1"/>
          <p:nvPr>
            <p:ph idx="1" type="body"/>
          </p:nvPr>
        </p:nvSpPr>
        <p:spPr>
          <a:xfrm>
            <a:off x="1321593" y="3882628"/>
            <a:ext cx="6500700" cy="446700"/>
          </a:xfrm>
          <a:prstGeom prst="rect">
            <a:avLst/>
          </a:prstGeom>
          <a:noFill/>
          <a:ln>
            <a:noFill/>
          </a:ln>
        </p:spPr>
        <p:txBody>
          <a:bodyPr anchorCtr="0" anchor="t" bIns="34300" lIns="34300" spcFirstLastPara="1" rIns="34300" wrap="square" tIns="34300">
            <a:normAutofit/>
          </a:bodyPr>
          <a:lstStyle>
            <a:lvl1pPr indent="-228600" lvl="0" marL="4572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1pPr>
            <a:lvl2pPr indent="-228600" lvl="1" marL="9144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2pPr>
            <a:lvl3pPr indent="-228600" lvl="2" marL="13716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3pPr>
            <a:lvl4pPr indent="-228600" lvl="3" marL="18288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4pPr>
            <a:lvl5pPr indent="-228600" lvl="4" marL="22860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5pPr>
            <a:lvl6pPr indent="-323850" lvl="5" marL="27432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indent="-323850" lvl="6" marL="32004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indent="-323850" lvl="7" marL="36576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indent="-323850" lvl="8" marL="41148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54" name="Google Shape;54;p13"/>
          <p:cNvSpPr txBox="1"/>
          <p:nvPr>
            <p:ph idx="12" type="sldNum"/>
          </p:nvPr>
        </p:nvSpPr>
        <p:spPr>
          <a:xfrm>
            <a:off x="4495290" y="4321969"/>
            <a:ext cx="150000" cy="152400"/>
          </a:xfrm>
          <a:prstGeom prst="rect">
            <a:avLst/>
          </a:prstGeom>
          <a:noFill/>
          <a:ln>
            <a:noFill/>
          </a:ln>
        </p:spPr>
        <p:txBody>
          <a:bodyPr anchorCtr="0" anchor="t" bIns="14300" lIns="14300" spcFirstLastPara="1" rIns="14300" wrap="square" tIns="14300">
            <a:normAutofit lnSpcReduction="10000"/>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Text - Light">
  <p:cSld name="TITLE_AND_BODY_1_1_2_2">
    <p:bg>
      <p:bgPr>
        <a:solidFill>
          <a:schemeClr val="lt1"/>
        </a:solidFill>
      </p:bgPr>
    </p:bg>
    <p:spTree>
      <p:nvGrpSpPr>
        <p:cNvPr id="55" name="Shape 55"/>
        <p:cNvGrpSpPr/>
        <p:nvPr/>
      </p:nvGrpSpPr>
      <p:grpSpPr>
        <a:xfrm>
          <a:off x="0" y="0"/>
          <a:ext cx="0" cy="0"/>
          <a:chOff x="0" y="0"/>
          <a:chExt cx="0" cy="0"/>
        </a:xfrm>
      </p:grpSpPr>
      <p:sp>
        <p:nvSpPr>
          <p:cNvPr id="56" name="Google Shape;56;p14"/>
          <p:cNvSpPr txBox="1"/>
          <p:nvPr>
            <p:ph type="ctrTitle"/>
          </p:nvPr>
        </p:nvSpPr>
        <p:spPr>
          <a:xfrm>
            <a:off x="952300" y="923200"/>
            <a:ext cx="3244800" cy="916800"/>
          </a:xfrm>
          <a:prstGeom prst="rect">
            <a:avLst/>
          </a:prstGeom>
        </p:spPr>
        <p:txBody>
          <a:bodyPr anchorCtr="0" anchor="t" bIns="45725" lIns="0" spcFirstLastPara="1" rIns="45725" wrap="square" tIns="45725">
            <a:normAutofit/>
          </a:bodyPr>
          <a:lstStyle>
            <a:lvl1pPr lvl="0" rtl="0">
              <a:lnSpc>
                <a:spcPct val="95000"/>
              </a:lnSpc>
              <a:spcBef>
                <a:spcPts val="0"/>
              </a:spcBef>
              <a:spcAft>
                <a:spcPts val="0"/>
              </a:spcAft>
              <a:buSzPts val="2400"/>
              <a:buNone/>
              <a:defRPr sz="24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57" name="Google Shape;57;p14"/>
          <p:cNvSpPr txBox="1"/>
          <p:nvPr>
            <p:ph idx="1" type="body"/>
          </p:nvPr>
        </p:nvSpPr>
        <p:spPr>
          <a:xfrm>
            <a:off x="885925" y="2778988"/>
            <a:ext cx="3114300" cy="1925700"/>
          </a:xfrm>
          <a:prstGeom prst="rect">
            <a:avLst/>
          </a:prstGeom>
        </p:spPr>
        <p:txBody>
          <a:bodyPr anchorCtr="0" anchor="t" bIns="91425" lIns="91425" spcFirstLastPara="1" rIns="91425" wrap="square" tIns="91425">
            <a:normAutofit/>
          </a:bodyPr>
          <a:lstStyle>
            <a:lvl1pPr indent="-285750" lvl="0" marL="457200" rtl="0">
              <a:spcBef>
                <a:spcPts val="0"/>
              </a:spcBef>
              <a:spcAft>
                <a:spcPts val="0"/>
              </a:spcAft>
              <a:buClr>
                <a:srgbClr val="666666"/>
              </a:buClr>
              <a:buSzPts val="900"/>
              <a:buChar char="●"/>
              <a:defRPr sz="900">
                <a:solidFill>
                  <a:srgbClr val="666666"/>
                </a:solidFill>
              </a:defRPr>
            </a:lvl1pPr>
            <a:lvl2pPr indent="-285750" lvl="1" marL="914400" rtl="0">
              <a:spcBef>
                <a:spcPts val="0"/>
              </a:spcBef>
              <a:spcAft>
                <a:spcPts val="0"/>
              </a:spcAft>
              <a:buClr>
                <a:srgbClr val="666666"/>
              </a:buClr>
              <a:buSzPts val="900"/>
              <a:buChar char="○"/>
              <a:defRPr sz="900">
                <a:solidFill>
                  <a:srgbClr val="666666"/>
                </a:solidFill>
              </a:defRPr>
            </a:lvl2pPr>
            <a:lvl3pPr indent="-285750" lvl="2" marL="1371600" rtl="0">
              <a:spcBef>
                <a:spcPts val="0"/>
              </a:spcBef>
              <a:spcAft>
                <a:spcPts val="0"/>
              </a:spcAft>
              <a:buClr>
                <a:srgbClr val="666666"/>
              </a:buClr>
              <a:buSzPts val="900"/>
              <a:buChar char="■"/>
              <a:defRPr sz="900">
                <a:solidFill>
                  <a:srgbClr val="666666"/>
                </a:solidFill>
              </a:defRPr>
            </a:lvl3pPr>
            <a:lvl4pPr indent="-285750" lvl="3" marL="1828800" rtl="0">
              <a:spcBef>
                <a:spcPts val="0"/>
              </a:spcBef>
              <a:spcAft>
                <a:spcPts val="0"/>
              </a:spcAft>
              <a:buClr>
                <a:srgbClr val="666666"/>
              </a:buClr>
              <a:buSzPts val="900"/>
              <a:buChar char="●"/>
              <a:defRPr sz="900">
                <a:solidFill>
                  <a:srgbClr val="666666"/>
                </a:solidFill>
              </a:defRPr>
            </a:lvl4pPr>
            <a:lvl5pPr indent="-285750" lvl="4" marL="2286000" rtl="0">
              <a:spcBef>
                <a:spcPts val="0"/>
              </a:spcBef>
              <a:spcAft>
                <a:spcPts val="0"/>
              </a:spcAft>
              <a:buClr>
                <a:srgbClr val="666666"/>
              </a:buClr>
              <a:buSzPts val="900"/>
              <a:buChar char="○"/>
              <a:defRPr sz="900">
                <a:solidFill>
                  <a:srgbClr val="666666"/>
                </a:solidFill>
              </a:defRPr>
            </a:lvl5pPr>
            <a:lvl6pPr indent="-285750" lvl="5" marL="2743200" rtl="0">
              <a:spcBef>
                <a:spcPts val="0"/>
              </a:spcBef>
              <a:spcAft>
                <a:spcPts val="0"/>
              </a:spcAft>
              <a:buClr>
                <a:srgbClr val="666666"/>
              </a:buClr>
              <a:buSzPts val="900"/>
              <a:buChar char="■"/>
              <a:defRPr sz="900">
                <a:solidFill>
                  <a:srgbClr val="666666"/>
                </a:solidFill>
              </a:defRPr>
            </a:lvl6pPr>
            <a:lvl7pPr indent="-285750" lvl="6" marL="3200400" rtl="0">
              <a:spcBef>
                <a:spcPts val="0"/>
              </a:spcBef>
              <a:spcAft>
                <a:spcPts val="0"/>
              </a:spcAft>
              <a:buClr>
                <a:srgbClr val="666666"/>
              </a:buClr>
              <a:buSzPts val="900"/>
              <a:buChar char="●"/>
              <a:defRPr sz="900">
                <a:solidFill>
                  <a:srgbClr val="666666"/>
                </a:solidFill>
              </a:defRPr>
            </a:lvl7pPr>
            <a:lvl8pPr indent="-285750" lvl="7" marL="3657600" rtl="0">
              <a:spcBef>
                <a:spcPts val="0"/>
              </a:spcBef>
              <a:spcAft>
                <a:spcPts val="0"/>
              </a:spcAft>
              <a:buClr>
                <a:srgbClr val="666666"/>
              </a:buClr>
              <a:buSzPts val="900"/>
              <a:buChar char="○"/>
              <a:defRPr sz="900">
                <a:solidFill>
                  <a:srgbClr val="666666"/>
                </a:solidFill>
              </a:defRPr>
            </a:lvl8pPr>
            <a:lvl9pPr indent="-285750" lvl="8" marL="4114800" rtl="0">
              <a:spcBef>
                <a:spcPts val="0"/>
              </a:spcBef>
              <a:spcAft>
                <a:spcPts val="0"/>
              </a:spcAft>
              <a:buClr>
                <a:srgbClr val="666666"/>
              </a:buClr>
              <a:buSzPts val="900"/>
              <a:buChar char="■"/>
              <a:defRPr sz="900">
                <a:solidFill>
                  <a:srgbClr val="666666"/>
                </a:solidFill>
              </a:defRPr>
            </a:lvl9pPr>
          </a:lstStyle>
          <a:p/>
        </p:txBody>
      </p:sp>
      <p:sp>
        <p:nvSpPr>
          <p:cNvPr id="58" name="Google Shape;58;p14"/>
          <p:cNvSpPr/>
          <p:nvPr/>
        </p:nvSpPr>
        <p:spPr>
          <a:xfrm>
            <a:off x="6133188" y="0"/>
            <a:ext cx="3007200" cy="5143500"/>
          </a:xfrm>
          <a:prstGeom prst="rect">
            <a:avLst/>
          </a:prstGeom>
          <a:solidFill>
            <a:srgbClr val="EFEFE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9" name="Google Shape;59;p14"/>
          <p:cNvSpPr txBox="1"/>
          <p:nvPr>
            <p:ph idx="2" type="subTitle"/>
          </p:nvPr>
        </p:nvSpPr>
        <p:spPr>
          <a:xfrm>
            <a:off x="6953973" y="1098750"/>
            <a:ext cx="1715100" cy="4320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60" name="Google Shape;60;p14"/>
          <p:cNvSpPr txBox="1"/>
          <p:nvPr>
            <p:ph idx="3" type="body"/>
          </p:nvPr>
        </p:nvSpPr>
        <p:spPr>
          <a:xfrm>
            <a:off x="6925175" y="1476177"/>
            <a:ext cx="1902000" cy="523800"/>
          </a:xfrm>
          <a:prstGeom prst="rect">
            <a:avLst/>
          </a:prstGeom>
        </p:spPr>
        <p:txBody>
          <a:bodyPr anchorCtr="0" anchor="t" bIns="91425" lIns="91425" spcFirstLastPara="1" rIns="91425" wrap="square" tIns="91425">
            <a:normAutofit/>
          </a:bodyPr>
          <a:lstStyle>
            <a:lvl1pPr indent="-279400" lvl="0" marL="457200" rtl="0">
              <a:spcBef>
                <a:spcPts val="0"/>
              </a:spcBef>
              <a:spcAft>
                <a:spcPts val="0"/>
              </a:spcAft>
              <a:buClr>
                <a:srgbClr val="666666"/>
              </a:buClr>
              <a:buSzPts val="800"/>
              <a:buChar char="●"/>
              <a:defRPr sz="800">
                <a:solidFill>
                  <a:srgbClr val="666666"/>
                </a:solidFill>
              </a:defRPr>
            </a:lvl1pPr>
            <a:lvl2pPr indent="-279400" lvl="1" marL="914400" rtl="0">
              <a:spcBef>
                <a:spcPts val="0"/>
              </a:spcBef>
              <a:spcAft>
                <a:spcPts val="0"/>
              </a:spcAft>
              <a:buClr>
                <a:srgbClr val="666666"/>
              </a:buClr>
              <a:buSzPts val="800"/>
              <a:buChar char="○"/>
              <a:defRPr sz="800">
                <a:solidFill>
                  <a:srgbClr val="666666"/>
                </a:solidFill>
              </a:defRPr>
            </a:lvl2pPr>
            <a:lvl3pPr indent="-279400" lvl="2" marL="1371600" rtl="0">
              <a:spcBef>
                <a:spcPts val="0"/>
              </a:spcBef>
              <a:spcAft>
                <a:spcPts val="0"/>
              </a:spcAft>
              <a:buClr>
                <a:srgbClr val="666666"/>
              </a:buClr>
              <a:buSzPts val="800"/>
              <a:buChar char="■"/>
              <a:defRPr sz="800">
                <a:solidFill>
                  <a:srgbClr val="666666"/>
                </a:solidFill>
              </a:defRPr>
            </a:lvl3pPr>
            <a:lvl4pPr indent="-279400" lvl="3" marL="1828800" rtl="0">
              <a:spcBef>
                <a:spcPts val="0"/>
              </a:spcBef>
              <a:spcAft>
                <a:spcPts val="0"/>
              </a:spcAft>
              <a:buClr>
                <a:srgbClr val="666666"/>
              </a:buClr>
              <a:buSzPts val="800"/>
              <a:buChar char="●"/>
              <a:defRPr sz="800">
                <a:solidFill>
                  <a:srgbClr val="666666"/>
                </a:solidFill>
              </a:defRPr>
            </a:lvl4pPr>
            <a:lvl5pPr indent="-279400" lvl="4" marL="2286000" rtl="0">
              <a:spcBef>
                <a:spcPts val="0"/>
              </a:spcBef>
              <a:spcAft>
                <a:spcPts val="0"/>
              </a:spcAft>
              <a:buClr>
                <a:srgbClr val="666666"/>
              </a:buClr>
              <a:buSzPts val="800"/>
              <a:buChar char="○"/>
              <a:defRPr sz="800">
                <a:solidFill>
                  <a:srgbClr val="666666"/>
                </a:solidFill>
              </a:defRPr>
            </a:lvl5pPr>
            <a:lvl6pPr indent="-279400" lvl="5" marL="2743200" rtl="0">
              <a:spcBef>
                <a:spcPts val="0"/>
              </a:spcBef>
              <a:spcAft>
                <a:spcPts val="0"/>
              </a:spcAft>
              <a:buClr>
                <a:srgbClr val="666666"/>
              </a:buClr>
              <a:buSzPts val="800"/>
              <a:buChar char="■"/>
              <a:defRPr sz="800">
                <a:solidFill>
                  <a:srgbClr val="666666"/>
                </a:solidFill>
              </a:defRPr>
            </a:lvl6pPr>
            <a:lvl7pPr indent="-279400" lvl="6" marL="3200400" rtl="0">
              <a:spcBef>
                <a:spcPts val="0"/>
              </a:spcBef>
              <a:spcAft>
                <a:spcPts val="0"/>
              </a:spcAft>
              <a:buClr>
                <a:srgbClr val="666666"/>
              </a:buClr>
              <a:buSzPts val="800"/>
              <a:buChar char="●"/>
              <a:defRPr sz="800">
                <a:solidFill>
                  <a:srgbClr val="666666"/>
                </a:solidFill>
              </a:defRPr>
            </a:lvl7pPr>
            <a:lvl8pPr indent="-279400" lvl="7" marL="3657600" rtl="0">
              <a:spcBef>
                <a:spcPts val="0"/>
              </a:spcBef>
              <a:spcAft>
                <a:spcPts val="0"/>
              </a:spcAft>
              <a:buClr>
                <a:srgbClr val="666666"/>
              </a:buClr>
              <a:buSzPts val="800"/>
              <a:buChar char="○"/>
              <a:defRPr sz="800">
                <a:solidFill>
                  <a:srgbClr val="666666"/>
                </a:solidFill>
              </a:defRPr>
            </a:lvl8pPr>
            <a:lvl9pPr indent="-279400" lvl="8" marL="4114800" rtl="0">
              <a:spcBef>
                <a:spcPts val="0"/>
              </a:spcBef>
              <a:spcAft>
                <a:spcPts val="0"/>
              </a:spcAft>
              <a:buClr>
                <a:srgbClr val="666666"/>
              </a:buClr>
              <a:buSzPts val="800"/>
              <a:buChar char="■"/>
              <a:defRPr sz="800">
                <a:solidFill>
                  <a:srgbClr val="666666"/>
                </a:solidFill>
              </a:defRPr>
            </a:lvl9pPr>
          </a:lstStyle>
          <a:p/>
        </p:txBody>
      </p:sp>
      <p:sp>
        <p:nvSpPr>
          <p:cNvPr id="61" name="Google Shape;61;p14"/>
          <p:cNvSpPr txBox="1"/>
          <p:nvPr>
            <p:ph idx="4" type="subTitle"/>
          </p:nvPr>
        </p:nvSpPr>
        <p:spPr>
          <a:xfrm>
            <a:off x="921713" y="2265025"/>
            <a:ext cx="3244800" cy="4320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88BF5"/>
              </a:buClr>
              <a:buSzPts val="1200"/>
              <a:buNone/>
              <a:defRPr sz="1200">
                <a:solidFill>
                  <a:srgbClr val="088BF5"/>
                </a:solidFill>
              </a:defRPr>
            </a:lvl1pPr>
            <a:lvl2pPr lvl="1" rtl="0">
              <a:spcBef>
                <a:spcPts val="0"/>
              </a:spcBef>
              <a:spcAft>
                <a:spcPts val="0"/>
              </a:spcAft>
              <a:buClr>
                <a:srgbClr val="088BF5"/>
              </a:buClr>
              <a:buSzPts val="1400"/>
              <a:buNone/>
              <a:defRPr>
                <a:solidFill>
                  <a:srgbClr val="088BF5"/>
                </a:solidFill>
              </a:defRPr>
            </a:lvl2pPr>
            <a:lvl3pPr lvl="2" rtl="0">
              <a:spcBef>
                <a:spcPts val="0"/>
              </a:spcBef>
              <a:spcAft>
                <a:spcPts val="0"/>
              </a:spcAft>
              <a:buClr>
                <a:srgbClr val="088BF5"/>
              </a:buClr>
              <a:buSzPts val="1400"/>
              <a:buNone/>
              <a:defRPr>
                <a:solidFill>
                  <a:srgbClr val="088BF5"/>
                </a:solidFill>
              </a:defRPr>
            </a:lvl3pPr>
            <a:lvl4pPr lvl="3" rtl="0">
              <a:spcBef>
                <a:spcPts val="0"/>
              </a:spcBef>
              <a:spcAft>
                <a:spcPts val="0"/>
              </a:spcAft>
              <a:buClr>
                <a:srgbClr val="088BF5"/>
              </a:buClr>
              <a:buSzPts val="1400"/>
              <a:buNone/>
              <a:defRPr>
                <a:solidFill>
                  <a:srgbClr val="088BF5"/>
                </a:solidFill>
              </a:defRPr>
            </a:lvl4pPr>
            <a:lvl5pPr lvl="4" rtl="0">
              <a:spcBef>
                <a:spcPts val="0"/>
              </a:spcBef>
              <a:spcAft>
                <a:spcPts val="0"/>
              </a:spcAft>
              <a:buClr>
                <a:srgbClr val="088BF5"/>
              </a:buClr>
              <a:buSzPts val="1400"/>
              <a:buNone/>
              <a:defRPr>
                <a:solidFill>
                  <a:srgbClr val="088BF5"/>
                </a:solidFill>
              </a:defRPr>
            </a:lvl5pPr>
            <a:lvl6pPr lvl="5" rtl="0">
              <a:spcBef>
                <a:spcPts val="0"/>
              </a:spcBef>
              <a:spcAft>
                <a:spcPts val="0"/>
              </a:spcAft>
              <a:buClr>
                <a:srgbClr val="088BF5"/>
              </a:buClr>
              <a:buSzPts val="1400"/>
              <a:buNone/>
              <a:defRPr>
                <a:solidFill>
                  <a:srgbClr val="088BF5"/>
                </a:solidFill>
              </a:defRPr>
            </a:lvl6pPr>
            <a:lvl7pPr lvl="6" rtl="0">
              <a:spcBef>
                <a:spcPts val="0"/>
              </a:spcBef>
              <a:spcAft>
                <a:spcPts val="0"/>
              </a:spcAft>
              <a:buClr>
                <a:srgbClr val="088BF5"/>
              </a:buClr>
              <a:buSzPts val="1400"/>
              <a:buNone/>
              <a:defRPr>
                <a:solidFill>
                  <a:srgbClr val="088BF5"/>
                </a:solidFill>
              </a:defRPr>
            </a:lvl7pPr>
            <a:lvl8pPr lvl="7" rtl="0">
              <a:spcBef>
                <a:spcPts val="0"/>
              </a:spcBef>
              <a:spcAft>
                <a:spcPts val="0"/>
              </a:spcAft>
              <a:buClr>
                <a:srgbClr val="088BF5"/>
              </a:buClr>
              <a:buSzPts val="1400"/>
              <a:buNone/>
              <a:defRPr>
                <a:solidFill>
                  <a:srgbClr val="088BF5"/>
                </a:solidFill>
              </a:defRPr>
            </a:lvl8pPr>
            <a:lvl9pPr lvl="8" rtl="0">
              <a:spcBef>
                <a:spcPts val="0"/>
              </a:spcBef>
              <a:spcAft>
                <a:spcPts val="0"/>
              </a:spcAft>
              <a:buClr>
                <a:srgbClr val="088BF5"/>
              </a:buClr>
              <a:buSzPts val="1400"/>
              <a:buNone/>
              <a:defRPr>
                <a:solidFill>
                  <a:srgbClr val="088BF5"/>
                </a:solidFill>
              </a:defRPr>
            </a:lvl9pPr>
          </a:lstStyle>
          <a:p/>
        </p:txBody>
      </p:sp>
      <p:sp>
        <p:nvSpPr>
          <p:cNvPr id="62" name="Google Shape;62;p14"/>
          <p:cNvSpPr txBox="1"/>
          <p:nvPr>
            <p:ph idx="5" type="subTitle"/>
          </p:nvPr>
        </p:nvSpPr>
        <p:spPr>
          <a:xfrm>
            <a:off x="6953973" y="2281662"/>
            <a:ext cx="1715100" cy="4320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63" name="Google Shape;63;p14"/>
          <p:cNvSpPr txBox="1"/>
          <p:nvPr>
            <p:ph idx="6" type="body"/>
          </p:nvPr>
        </p:nvSpPr>
        <p:spPr>
          <a:xfrm>
            <a:off x="6925175" y="2659089"/>
            <a:ext cx="1902000" cy="523800"/>
          </a:xfrm>
          <a:prstGeom prst="rect">
            <a:avLst/>
          </a:prstGeom>
        </p:spPr>
        <p:txBody>
          <a:bodyPr anchorCtr="0" anchor="t" bIns="91425" lIns="91425" spcFirstLastPara="1" rIns="91425" wrap="square" tIns="91425">
            <a:normAutofit/>
          </a:bodyPr>
          <a:lstStyle>
            <a:lvl1pPr indent="-279400" lvl="0" marL="457200" rtl="0">
              <a:spcBef>
                <a:spcPts val="0"/>
              </a:spcBef>
              <a:spcAft>
                <a:spcPts val="0"/>
              </a:spcAft>
              <a:buClr>
                <a:srgbClr val="666666"/>
              </a:buClr>
              <a:buSzPts val="800"/>
              <a:buChar char="●"/>
              <a:defRPr sz="800">
                <a:solidFill>
                  <a:srgbClr val="666666"/>
                </a:solidFill>
              </a:defRPr>
            </a:lvl1pPr>
            <a:lvl2pPr indent="-279400" lvl="1" marL="914400" rtl="0">
              <a:spcBef>
                <a:spcPts val="0"/>
              </a:spcBef>
              <a:spcAft>
                <a:spcPts val="0"/>
              </a:spcAft>
              <a:buClr>
                <a:srgbClr val="666666"/>
              </a:buClr>
              <a:buSzPts val="800"/>
              <a:buChar char="○"/>
              <a:defRPr sz="800">
                <a:solidFill>
                  <a:srgbClr val="666666"/>
                </a:solidFill>
              </a:defRPr>
            </a:lvl2pPr>
            <a:lvl3pPr indent="-279400" lvl="2" marL="1371600" rtl="0">
              <a:spcBef>
                <a:spcPts val="0"/>
              </a:spcBef>
              <a:spcAft>
                <a:spcPts val="0"/>
              </a:spcAft>
              <a:buClr>
                <a:srgbClr val="666666"/>
              </a:buClr>
              <a:buSzPts val="800"/>
              <a:buChar char="■"/>
              <a:defRPr sz="800">
                <a:solidFill>
                  <a:srgbClr val="666666"/>
                </a:solidFill>
              </a:defRPr>
            </a:lvl3pPr>
            <a:lvl4pPr indent="-279400" lvl="3" marL="1828800" rtl="0">
              <a:spcBef>
                <a:spcPts val="0"/>
              </a:spcBef>
              <a:spcAft>
                <a:spcPts val="0"/>
              </a:spcAft>
              <a:buClr>
                <a:srgbClr val="666666"/>
              </a:buClr>
              <a:buSzPts val="800"/>
              <a:buChar char="●"/>
              <a:defRPr sz="800">
                <a:solidFill>
                  <a:srgbClr val="666666"/>
                </a:solidFill>
              </a:defRPr>
            </a:lvl4pPr>
            <a:lvl5pPr indent="-279400" lvl="4" marL="2286000" rtl="0">
              <a:spcBef>
                <a:spcPts val="0"/>
              </a:spcBef>
              <a:spcAft>
                <a:spcPts val="0"/>
              </a:spcAft>
              <a:buClr>
                <a:srgbClr val="666666"/>
              </a:buClr>
              <a:buSzPts val="800"/>
              <a:buChar char="○"/>
              <a:defRPr sz="800">
                <a:solidFill>
                  <a:srgbClr val="666666"/>
                </a:solidFill>
              </a:defRPr>
            </a:lvl5pPr>
            <a:lvl6pPr indent="-279400" lvl="5" marL="2743200" rtl="0">
              <a:spcBef>
                <a:spcPts val="0"/>
              </a:spcBef>
              <a:spcAft>
                <a:spcPts val="0"/>
              </a:spcAft>
              <a:buClr>
                <a:srgbClr val="666666"/>
              </a:buClr>
              <a:buSzPts val="800"/>
              <a:buChar char="■"/>
              <a:defRPr sz="800">
                <a:solidFill>
                  <a:srgbClr val="666666"/>
                </a:solidFill>
              </a:defRPr>
            </a:lvl6pPr>
            <a:lvl7pPr indent="-279400" lvl="6" marL="3200400" rtl="0">
              <a:spcBef>
                <a:spcPts val="0"/>
              </a:spcBef>
              <a:spcAft>
                <a:spcPts val="0"/>
              </a:spcAft>
              <a:buClr>
                <a:srgbClr val="666666"/>
              </a:buClr>
              <a:buSzPts val="800"/>
              <a:buChar char="●"/>
              <a:defRPr sz="800">
                <a:solidFill>
                  <a:srgbClr val="666666"/>
                </a:solidFill>
              </a:defRPr>
            </a:lvl7pPr>
            <a:lvl8pPr indent="-279400" lvl="7" marL="3657600" rtl="0">
              <a:spcBef>
                <a:spcPts val="0"/>
              </a:spcBef>
              <a:spcAft>
                <a:spcPts val="0"/>
              </a:spcAft>
              <a:buClr>
                <a:srgbClr val="666666"/>
              </a:buClr>
              <a:buSzPts val="800"/>
              <a:buChar char="○"/>
              <a:defRPr sz="800">
                <a:solidFill>
                  <a:srgbClr val="666666"/>
                </a:solidFill>
              </a:defRPr>
            </a:lvl8pPr>
            <a:lvl9pPr indent="-279400" lvl="8" marL="4114800" rtl="0">
              <a:spcBef>
                <a:spcPts val="0"/>
              </a:spcBef>
              <a:spcAft>
                <a:spcPts val="0"/>
              </a:spcAft>
              <a:buClr>
                <a:srgbClr val="666666"/>
              </a:buClr>
              <a:buSzPts val="800"/>
              <a:buChar char="■"/>
              <a:defRPr sz="800">
                <a:solidFill>
                  <a:srgbClr val="666666"/>
                </a:solidFill>
              </a:defRPr>
            </a:lvl9pPr>
          </a:lstStyle>
          <a:p/>
        </p:txBody>
      </p:sp>
      <p:sp>
        <p:nvSpPr>
          <p:cNvPr id="64" name="Google Shape;64;p14"/>
          <p:cNvSpPr txBox="1"/>
          <p:nvPr>
            <p:ph idx="7" type="subTitle"/>
          </p:nvPr>
        </p:nvSpPr>
        <p:spPr>
          <a:xfrm>
            <a:off x="6953973" y="3464573"/>
            <a:ext cx="1715100" cy="4320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65" name="Google Shape;65;p14"/>
          <p:cNvSpPr txBox="1"/>
          <p:nvPr>
            <p:ph idx="8" type="body"/>
          </p:nvPr>
        </p:nvSpPr>
        <p:spPr>
          <a:xfrm>
            <a:off x="6925175" y="3842000"/>
            <a:ext cx="1902000" cy="523800"/>
          </a:xfrm>
          <a:prstGeom prst="rect">
            <a:avLst/>
          </a:prstGeom>
        </p:spPr>
        <p:txBody>
          <a:bodyPr anchorCtr="0" anchor="t" bIns="91425" lIns="91425" spcFirstLastPara="1" rIns="91425" wrap="square" tIns="91425">
            <a:normAutofit/>
          </a:bodyPr>
          <a:lstStyle>
            <a:lvl1pPr indent="-279400" lvl="0" marL="457200" rtl="0">
              <a:spcBef>
                <a:spcPts val="0"/>
              </a:spcBef>
              <a:spcAft>
                <a:spcPts val="0"/>
              </a:spcAft>
              <a:buClr>
                <a:srgbClr val="666666"/>
              </a:buClr>
              <a:buSzPts val="800"/>
              <a:buChar char="●"/>
              <a:defRPr sz="800">
                <a:solidFill>
                  <a:srgbClr val="666666"/>
                </a:solidFill>
              </a:defRPr>
            </a:lvl1pPr>
            <a:lvl2pPr indent="-279400" lvl="1" marL="914400" rtl="0">
              <a:spcBef>
                <a:spcPts val="0"/>
              </a:spcBef>
              <a:spcAft>
                <a:spcPts val="0"/>
              </a:spcAft>
              <a:buClr>
                <a:srgbClr val="666666"/>
              </a:buClr>
              <a:buSzPts val="800"/>
              <a:buChar char="○"/>
              <a:defRPr sz="800">
                <a:solidFill>
                  <a:srgbClr val="666666"/>
                </a:solidFill>
              </a:defRPr>
            </a:lvl2pPr>
            <a:lvl3pPr indent="-279400" lvl="2" marL="1371600" rtl="0">
              <a:spcBef>
                <a:spcPts val="0"/>
              </a:spcBef>
              <a:spcAft>
                <a:spcPts val="0"/>
              </a:spcAft>
              <a:buClr>
                <a:srgbClr val="666666"/>
              </a:buClr>
              <a:buSzPts val="800"/>
              <a:buChar char="■"/>
              <a:defRPr sz="800">
                <a:solidFill>
                  <a:srgbClr val="666666"/>
                </a:solidFill>
              </a:defRPr>
            </a:lvl3pPr>
            <a:lvl4pPr indent="-279400" lvl="3" marL="1828800" rtl="0">
              <a:spcBef>
                <a:spcPts val="0"/>
              </a:spcBef>
              <a:spcAft>
                <a:spcPts val="0"/>
              </a:spcAft>
              <a:buClr>
                <a:srgbClr val="666666"/>
              </a:buClr>
              <a:buSzPts val="800"/>
              <a:buChar char="●"/>
              <a:defRPr sz="800">
                <a:solidFill>
                  <a:srgbClr val="666666"/>
                </a:solidFill>
              </a:defRPr>
            </a:lvl4pPr>
            <a:lvl5pPr indent="-279400" lvl="4" marL="2286000" rtl="0">
              <a:spcBef>
                <a:spcPts val="0"/>
              </a:spcBef>
              <a:spcAft>
                <a:spcPts val="0"/>
              </a:spcAft>
              <a:buClr>
                <a:srgbClr val="666666"/>
              </a:buClr>
              <a:buSzPts val="800"/>
              <a:buChar char="○"/>
              <a:defRPr sz="800">
                <a:solidFill>
                  <a:srgbClr val="666666"/>
                </a:solidFill>
              </a:defRPr>
            </a:lvl5pPr>
            <a:lvl6pPr indent="-279400" lvl="5" marL="2743200" rtl="0">
              <a:spcBef>
                <a:spcPts val="0"/>
              </a:spcBef>
              <a:spcAft>
                <a:spcPts val="0"/>
              </a:spcAft>
              <a:buClr>
                <a:srgbClr val="666666"/>
              </a:buClr>
              <a:buSzPts val="800"/>
              <a:buChar char="■"/>
              <a:defRPr sz="800">
                <a:solidFill>
                  <a:srgbClr val="666666"/>
                </a:solidFill>
              </a:defRPr>
            </a:lvl6pPr>
            <a:lvl7pPr indent="-279400" lvl="6" marL="3200400" rtl="0">
              <a:spcBef>
                <a:spcPts val="0"/>
              </a:spcBef>
              <a:spcAft>
                <a:spcPts val="0"/>
              </a:spcAft>
              <a:buClr>
                <a:srgbClr val="666666"/>
              </a:buClr>
              <a:buSzPts val="800"/>
              <a:buChar char="●"/>
              <a:defRPr sz="800">
                <a:solidFill>
                  <a:srgbClr val="666666"/>
                </a:solidFill>
              </a:defRPr>
            </a:lvl7pPr>
            <a:lvl8pPr indent="-279400" lvl="7" marL="3657600" rtl="0">
              <a:spcBef>
                <a:spcPts val="0"/>
              </a:spcBef>
              <a:spcAft>
                <a:spcPts val="0"/>
              </a:spcAft>
              <a:buClr>
                <a:srgbClr val="666666"/>
              </a:buClr>
              <a:buSzPts val="800"/>
              <a:buChar char="○"/>
              <a:defRPr sz="800">
                <a:solidFill>
                  <a:srgbClr val="666666"/>
                </a:solidFill>
              </a:defRPr>
            </a:lvl8pPr>
            <a:lvl9pPr indent="-279400" lvl="8" marL="4114800" rtl="0">
              <a:spcBef>
                <a:spcPts val="0"/>
              </a:spcBef>
              <a:spcAft>
                <a:spcPts val="0"/>
              </a:spcAft>
              <a:buClr>
                <a:srgbClr val="666666"/>
              </a:buClr>
              <a:buSzPts val="800"/>
              <a:buChar char="■"/>
              <a:defRPr sz="800">
                <a:solidFill>
                  <a:srgbClr val="666666"/>
                </a:solidFill>
              </a:defRPr>
            </a:lvl9pPr>
          </a:lstStyle>
          <a:p/>
        </p:txBody>
      </p:sp>
      <p:pic>
        <p:nvPicPr>
          <p:cNvPr id="66" name="Google Shape;66;p1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7" name="Google Shape;67;p14"/>
          <p:cNvSpPr txBox="1"/>
          <p:nvPr>
            <p:ph idx="9" type="subTitle"/>
          </p:nvPr>
        </p:nvSpPr>
        <p:spPr>
          <a:xfrm>
            <a:off x="952300" y="210275"/>
            <a:ext cx="2903700" cy="123000"/>
          </a:xfrm>
          <a:prstGeom prst="rect">
            <a:avLst/>
          </a:prstGeom>
        </p:spPr>
        <p:txBody>
          <a:bodyPr anchorCtr="0" anchor="ctr" bIns="0" lIns="0" spcFirstLastPara="1" rIns="0" wrap="square" tIns="0">
            <a:normAutofit/>
          </a:bodyPr>
          <a:lstStyle>
            <a:lvl1pPr lvl="0" rt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68" name="Google Shape;68;p1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69" name="Google Shape;69;p1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 Title Slide" type="title">
  <p:cSld name="TITLE">
    <p:bg>
      <p:bgPr>
        <a:solidFill>
          <a:schemeClr val="dk1"/>
        </a:solidFill>
      </p:bgPr>
    </p:bg>
    <p:spTree>
      <p:nvGrpSpPr>
        <p:cNvPr id="73" name="Shape 73"/>
        <p:cNvGrpSpPr/>
        <p:nvPr/>
      </p:nvGrpSpPr>
      <p:grpSpPr>
        <a:xfrm>
          <a:off x="0" y="0"/>
          <a:ext cx="0" cy="0"/>
          <a:chOff x="0" y="0"/>
          <a:chExt cx="0" cy="0"/>
        </a:xfrm>
      </p:grpSpPr>
      <p:sp>
        <p:nvSpPr>
          <p:cNvPr id="74" name="Google Shape;74;p16"/>
          <p:cNvSpPr txBox="1"/>
          <p:nvPr/>
        </p:nvSpPr>
        <p:spPr>
          <a:xfrm>
            <a:off x="4874075" y="4100975"/>
            <a:ext cx="404400" cy="2001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t/>
            </a:r>
            <a:endParaRPr sz="700">
              <a:latin typeface="Montserrat Medium"/>
              <a:ea typeface="Montserrat Medium"/>
              <a:cs typeface="Montserrat Medium"/>
              <a:sym typeface="Montserrat Medium"/>
            </a:endParaRPr>
          </a:p>
        </p:txBody>
      </p:sp>
      <p:sp>
        <p:nvSpPr>
          <p:cNvPr id="75" name="Google Shape;75;p16"/>
          <p:cNvSpPr txBox="1"/>
          <p:nvPr>
            <p:ph type="ctrTitle"/>
          </p:nvPr>
        </p:nvSpPr>
        <p:spPr>
          <a:xfrm>
            <a:off x="952300" y="3159475"/>
            <a:ext cx="51237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Clr>
                <a:schemeClr val="lt1"/>
              </a:buClr>
              <a:buSzPts val="2900"/>
              <a:buFont typeface="Montserrat SemiBold"/>
              <a:buNone/>
              <a:defRPr b="0" sz="2900">
                <a:solidFill>
                  <a:schemeClr val="lt1"/>
                </a:solidFill>
                <a:latin typeface="Montserrat SemiBold"/>
                <a:ea typeface="Montserrat SemiBold"/>
                <a:cs typeface="Montserrat SemiBold"/>
                <a:sym typeface="Montserrat SemiBold"/>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 Title Slide - Light">
  <p:cSld name="TITLE_1">
    <p:bg>
      <p:bgPr>
        <a:solidFill>
          <a:schemeClr val="lt1"/>
        </a:solidFill>
      </p:bgPr>
    </p:bg>
    <p:spTree>
      <p:nvGrpSpPr>
        <p:cNvPr id="76" name="Shape 76"/>
        <p:cNvGrpSpPr/>
        <p:nvPr/>
      </p:nvGrpSpPr>
      <p:grpSpPr>
        <a:xfrm>
          <a:off x="0" y="0"/>
          <a:ext cx="0" cy="0"/>
          <a:chOff x="0" y="0"/>
          <a:chExt cx="0" cy="0"/>
        </a:xfrm>
      </p:grpSpPr>
      <p:sp>
        <p:nvSpPr>
          <p:cNvPr id="77" name="Google Shape;77;p17"/>
          <p:cNvSpPr txBox="1"/>
          <p:nvPr/>
        </p:nvSpPr>
        <p:spPr>
          <a:xfrm>
            <a:off x="4874075" y="4100975"/>
            <a:ext cx="404400" cy="2001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t/>
            </a:r>
            <a:endParaRPr sz="700">
              <a:latin typeface="Montserrat Medium"/>
              <a:ea typeface="Montserrat Medium"/>
              <a:cs typeface="Montserrat Medium"/>
              <a:sym typeface="Montserrat Medium"/>
            </a:endParaRPr>
          </a:p>
        </p:txBody>
      </p:sp>
      <p:sp>
        <p:nvSpPr>
          <p:cNvPr id="78" name="Google Shape;78;p17"/>
          <p:cNvSpPr txBox="1"/>
          <p:nvPr>
            <p:ph type="ctrTitle"/>
          </p:nvPr>
        </p:nvSpPr>
        <p:spPr>
          <a:xfrm>
            <a:off x="952300" y="3159475"/>
            <a:ext cx="51237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SzPts val="2900"/>
              <a:buFont typeface="Montserrat SemiBold"/>
              <a:buNone/>
              <a:defRPr b="0" sz="2900">
                <a:latin typeface="Montserrat SemiBold"/>
                <a:ea typeface="Montserrat SemiBold"/>
                <a:cs typeface="Montserrat SemiBold"/>
                <a:sym typeface="Montserrat SemiBold"/>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 - Title &amp; Body - Dark">
  <p:cSld name="TITLE_AND_BODY_2">
    <p:bg>
      <p:bgPr>
        <a:solidFill>
          <a:srgbClr val="000000"/>
        </a:solidFill>
      </p:bgPr>
    </p:bg>
    <p:spTree>
      <p:nvGrpSpPr>
        <p:cNvPr id="79" name="Shape 79"/>
        <p:cNvGrpSpPr/>
        <p:nvPr/>
      </p:nvGrpSpPr>
      <p:grpSpPr>
        <a:xfrm>
          <a:off x="0" y="0"/>
          <a:ext cx="0" cy="0"/>
          <a:chOff x="0" y="0"/>
          <a:chExt cx="0" cy="0"/>
        </a:xfrm>
      </p:grpSpPr>
      <p:pic>
        <p:nvPicPr>
          <p:cNvPr id="80" name="Google Shape;80;p18"/>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81" name="Google Shape;81;p18"/>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82" name="Google Shape;82;p18"/>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83" name="Google Shape;83;p18"/>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84" name="Google Shape;84;p18"/>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Clr>
                <a:schemeClr val="lt1"/>
              </a:buClr>
              <a:buSzPts val="2400"/>
              <a:buNone/>
              <a:defRPr sz="2400">
                <a:solidFill>
                  <a:schemeClr val="lt1"/>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85" name="Google Shape;85;p18"/>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rtl="0">
              <a:spcBef>
                <a:spcPts val="0"/>
              </a:spcBef>
              <a:spcAft>
                <a:spcPts val="0"/>
              </a:spcAft>
              <a:buSzPts val="900"/>
              <a:buChar char="●"/>
              <a:defRPr sz="900"/>
            </a:lvl1pPr>
            <a:lvl2pPr indent="-285750" lvl="1" marL="914400" rtl="0">
              <a:spcBef>
                <a:spcPts val="0"/>
              </a:spcBef>
              <a:spcAft>
                <a:spcPts val="0"/>
              </a:spcAft>
              <a:buSzPts val="900"/>
              <a:buChar char="○"/>
              <a:defRPr sz="900"/>
            </a:lvl2pPr>
            <a:lvl3pPr indent="-285750" lvl="2" marL="1371600" rtl="0">
              <a:spcBef>
                <a:spcPts val="0"/>
              </a:spcBef>
              <a:spcAft>
                <a:spcPts val="0"/>
              </a:spcAft>
              <a:buSzPts val="900"/>
              <a:buChar char="■"/>
              <a:defRPr sz="900"/>
            </a:lvl3pPr>
            <a:lvl4pPr indent="-285750" lvl="3" marL="1828800" rtl="0">
              <a:spcBef>
                <a:spcPts val="0"/>
              </a:spcBef>
              <a:spcAft>
                <a:spcPts val="0"/>
              </a:spcAft>
              <a:buSzPts val="900"/>
              <a:buChar char="●"/>
              <a:defRPr sz="900"/>
            </a:lvl4pPr>
            <a:lvl5pPr indent="-285750" lvl="4" marL="2286000" rtl="0">
              <a:spcBef>
                <a:spcPts val="0"/>
              </a:spcBef>
              <a:spcAft>
                <a:spcPts val="0"/>
              </a:spcAft>
              <a:buSzPts val="900"/>
              <a:buChar char="○"/>
              <a:defRPr sz="900"/>
            </a:lvl5pPr>
            <a:lvl6pPr indent="-285750" lvl="5" marL="2743200" rtl="0">
              <a:spcBef>
                <a:spcPts val="0"/>
              </a:spcBef>
              <a:spcAft>
                <a:spcPts val="0"/>
              </a:spcAft>
              <a:buSzPts val="900"/>
              <a:buChar char="■"/>
              <a:defRPr sz="900"/>
            </a:lvl6pPr>
            <a:lvl7pPr indent="-285750" lvl="6" marL="3200400" rtl="0">
              <a:spcBef>
                <a:spcPts val="0"/>
              </a:spcBef>
              <a:spcAft>
                <a:spcPts val="0"/>
              </a:spcAft>
              <a:buSzPts val="900"/>
              <a:buChar char="●"/>
              <a:defRPr sz="900"/>
            </a:lvl7pPr>
            <a:lvl8pPr indent="-285750" lvl="7" marL="3657600" rtl="0">
              <a:spcBef>
                <a:spcPts val="0"/>
              </a:spcBef>
              <a:spcAft>
                <a:spcPts val="0"/>
              </a:spcAft>
              <a:buSzPts val="900"/>
              <a:buChar char="○"/>
              <a:defRPr sz="900"/>
            </a:lvl8pPr>
            <a:lvl9pPr indent="-285750" lvl="8" marL="4114800" rtl="0">
              <a:spcBef>
                <a:spcPts val="0"/>
              </a:spcBef>
              <a:spcAft>
                <a:spcPts val="0"/>
              </a:spcAft>
              <a:buSzPts val="900"/>
              <a:buChar char="■"/>
              <a:defRPr sz="900"/>
            </a:lvl9pPr>
          </a:lstStyle>
          <a:p/>
        </p:txBody>
      </p:sp>
      <p:sp>
        <p:nvSpPr>
          <p:cNvPr id="86" name="Google Shape;86;p18"/>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200"/>
              <a:buNone/>
              <a:defRPr sz="1200">
                <a:solidFill>
                  <a:srgbClr val="088BF5"/>
                </a:solidFill>
              </a:defRPr>
            </a:lvl1pPr>
            <a:lvl2pPr lvl="1" rtl="0">
              <a:spcBef>
                <a:spcPts val="0"/>
              </a:spcBef>
              <a:spcAft>
                <a:spcPts val="0"/>
              </a:spcAft>
              <a:buClr>
                <a:srgbClr val="088BF5"/>
              </a:buClr>
              <a:buSzPts val="1200"/>
              <a:buNone/>
              <a:defRPr sz="1200">
                <a:solidFill>
                  <a:srgbClr val="088BF5"/>
                </a:solidFill>
              </a:defRPr>
            </a:lvl2pPr>
            <a:lvl3pPr lvl="2" rtl="0">
              <a:spcBef>
                <a:spcPts val="0"/>
              </a:spcBef>
              <a:spcAft>
                <a:spcPts val="0"/>
              </a:spcAft>
              <a:buClr>
                <a:srgbClr val="088BF5"/>
              </a:buClr>
              <a:buSzPts val="1200"/>
              <a:buNone/>
              <a:defRPr sz="1200">
                <a:solidFill>
                  <a:srgbClr val="088BF5"/>
                </a:solidFill>
              </a:defRPr>
            </a:lvl3pPr>
            <a:lvl4pPr lvl="3" rtl="0">
              <a:spcBef>
                <a:spcPts val="0"/>
              </a:spcBef>
              <a:spcAft>
                <a:spcPts val="0"/>
              </a:spcAft>
              <a:buClr>
                <a:srgbClr val="088BF5"/>
              </a:buClr>
              <a:buSzPts val="1200"/>
              <a:buNone/>
              <a:defRPr sz="1200">
                <a:solidFill>
                  <a:srgbClr val="088BF5"/>
                </a:solidFill>
              </a:defRPr>
            </a:lvl4pPr>
            <a:lvl5pPr lvl="4" rtl="0">
              <a:spcBef>
                <a:spcPts val="0"/>
              </a:spcBef>
              <a:spcAft>
                <a:spcPts val="0"/>
              </a:spcAft>
              <a:buClr>
                <a:srgbClr val="088BF5"/>
              </a:buClr>
              <a:buSzPts val="1200"/>
              <a:buNone/>
              <a:defRPr sz="1200">
                <a:solidFill>
                  <a:srgbClr val="088BF5"/>
                </a:solidFill>
              </a:defRPr>
            </a:lvl5pPr>
            <a:lvl6pPr lvl="5" rtl="0">
              <a:spcBef>
                <a:spcPts val="0"/>
              </a:spcBef>
              <a:spcAft>
                <a:spcPts val="0"/>
              </a:spcAft>
              <a:buClr>
                <a:srgbClr val="088BF5"/>
              </a:buClr>
              <a:buSzPts val="1200"/>
              <a:buNone/>
              <a:defRPr sz="1200">
                <a:solidFill>
                  <a:srgbClr val="088BF5"/>
                </a:solidFill>
              </a:defRPr>
            </a:lvl6pPr>
            <a:lvl7pPr lvl="6" rtl="0">
              <a:spcBef>
                <a:spcPts val="0"/>
              </a:spcBef>
              <a:spcAft>
                <a:spcPts val="0"/>
              </a:spcAft>
              <a:buClr>
                <a:srgbClr val="088BF5"/>
              </a:buClr>
              <a:buSzPts val="1200"/>
              <a:buNone/>
              <a:defRPr sz="1200">
                <a:solidFill>
                  <a:srgbClr val="088BF5"/>
                </a:solidFill>
              </a:defRPr>
            </a:lvl7pPr>
            <a:lvl8pPr lvl="7" rtl="0">
              <a:spcBef>
                <a:spcPts val="0"/>
              </a:spcBef>
              <a:spcAft>
                <a:spcPts val="0"/>
              </a:spcAft>
              <a:buClr>
                <a:srgbClr val="088BF5"/>
              </a:buClr>
              <a:buSzPts val="1200"/>
              <a:buNone/>
              <a:defRPr sz="1200">
                <a:solidFill>
                  <a:srgbClr val="088BF5"/>
                </a:solidFill>
              </a:defRPr>
            </a:lvl8pPr>
            <a:lvl9pPr lvl="8" rtl="0">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 - Title &amp; Body - Light">
  <p:cSld name="TITLE_AND_BODY_2_1">
    <p:bg>
      <p:bgPr>
        <a:solidFill>
          <a:schemeClr val="lt1"/>
        </a:solidFill>
      </p:bgPr>
    </p:bg>
    <p:spTree>
      <p:nvGrpSpPr>
        <p:cNvPr id="87" name="Shape 87"/>
        <p:cNvGrpSpPr/>
        <p:nvPr/>
      </p:nvGrpSpPr>
      <p:grpSpPr>
        <a:xfrm>
          <a:off x="0" y="0"/>
          <a:ext cx="0" cy="0"/>
          <a:chOff x="0" y="0"/>
          <a:chExt cx="0" cy="0"/>
        </a:xfrm>
      </p:grpSpPr>
      <p:sp>
        <p:nvSpPr>
          <p:cNvPr id="88" name="Google Shape;88;p19"/>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SzPts val="2400"/>
              <a:buNone/>
              <a:defRPr sz="24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89" name="Google Shape;89;p19"/>
          <p:cNvSpPr txBox="1"/>
          <p:nvPr>
            <p:ph idx="1"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rtl="0">
              <a:spcBef>
                <a:spcPts val="0"/>
              </a:spcBef>
              <a:spcAft>
                <a:spcPts val="0"/>
              </a:spcAft>
              <a:buClr>
                <a:srgbClr val="666666"/>
              </a:buClr>
              <a:buSzPts val="900"/>
              <a:buChar char="●"/>
              <a:defRPr sz="900">
                <a:solidFill>
                  <a:srgbClr val="666666"/>
                </a:solidFill>
              </a:defRPr>
            </a:lvl1pPr>
            <a:lvl2pPr indent="-285750" lvl="1" marL="914400" rtl="0">
              <a:spcBef>
                <a:spcPts val="0"/>
              </a:spcBef>
              <a:spcAft>
                <a:spcPts val="0"/>
              </a:spcAft>
              <a:buClr>
                <a:srgbClr val="666666"/>
              </a:buClr>
              <a:buSzPts val="900"/>
              <a:buChar char="○"/>
              <a:defRPr sz="900">
                <a:solidFill>
                  <a:srgbClr val="666666"/>
                </a:solidFill>
              </a:defRPr>
            </a:lvl2pPr>
            <a:lvl3pPr indent="-285750" lvl="2" marL="1371600" rtl="0">
              <a:spcBef>
                <a:spcPts val="0"/>
              </a:spcBef>
              <a:spcAft>
                <a:spcPts val="0"/>
              </a:spcAft>
              <a:buClr>
                <a:srgbClr val="666666"/>
              </a:buClr>
              <a:buSzPts val="900"/>
              <a:buChar char="■"/>
              <a:defRPr sz="900">
                <a:solidFill>
                  <a:srgbClr val="666666"/>
                </a:solidFill>
              </a:defRPr>
            </a:lvl3pPr>
            <a:lvl4pPr indent="-285750" lvl="3" marL="1828800" rtl="0">
              <a:spcBef>
                <a:spcPts val="0"/>
              </a:spcBef>
              <a:spcAft>
                <a:spcPts val="0"/>
              </a:spcAft>
              <a:buClr>
                <a:srgbClr val="666666"/>
              </a:buClr>
              <a:buSzPts val="900"/>
              <a:buChar char="●"/>
              <a:defRPr sz="900">
                <a:solidFill>
                  <a:srgbClr val="666666"/>
                </a:solidFill>
              </a:defRPr>
            </a:lvl4pPr>
            <a:lvl5pPr indent="-285750" lvl="4" marL="2286000" rtl="0">
              <a:spcBef>
                <a:spcPts val="0"/>
              </a:spcBef>
              <a:spcAft>
                <a:spcPts val="0"/>
              </a:spcAft>
              <a:buClr>
                <a:srgbClr val="666666"/>
              </a:buClr>
              <a:buSzPts val="900"/>
              <a:buChar char="○"/>
              <a:defRPr sz="900">
                <a:solidFill>
                  <a:srgbClr val="666666"/>
                </a:solidFill>
              </a:defRPr>
            </a:lvl5pPr>
            <a:lvl6pPr indent="-285750" lvl="5" marL="2743200" rtl="0">
              <a:spcBef>
                <a:spcPts val="0"/>
              </a:spcBef>
              <a:spcAft>
                <a:spcPts val="0"/>
              </a:spcAft>
              <a:buClr>
                <a:srgbClr val="666666"/>
              </a:buClr>
              <a:buSzPts val="900"/>
              <a:buChar char="■"/>
              <a:defRPr sz="900">
                <a:solidFill>
                  <a:srgbClr val="666666"/>
                </a:solidFill>
              </a:defRPr>
            </a:lvl6pPr>
            <a:lvl7pPr indent="-285750" lvl="6" marL="3200400" rtl="0">
              <a:spcBef>
                <a:spcPts val="0"/>
              </a:spcBef>
              <a:spcAft>
                <a:spcPts val="0"/>
              </a:spcAft>
              <a:buClr>
                <a:srgbClr val="666666"/>
              </a:buClr>
              <a:buSzPts val="900"/>
              <a:buChar char="●"/>
              <a:defRPr sz="900">
                <a:solidFill>
                  <a:srgbClr val="666666"/>
                </a:solidFill>
              </a:defRPr>
            </a:lvl7pPr>
            <a:lvl8pPr indent="-285750" lvl="7" marL="3657600" rtl="0">
              <a:spcBef>
                <a:spcPts val="0"/>
              </a:spcBef>
              <a:spcAft>
                <a:spcPts val="0"/>
              </a:spcAft>
              <a:buClr>
                <a:srgbClr val="666666"/>
              </a:buClr>
              <a:buSzPts val="900"/>
              <a:buChar char="○"/>
              <a:defRPr sz="900">
                <a:solidFill>
                  <a:srgbClr val="666666"/>
                </a:solidFill>
              </a:defRPr>
            </a:lvl8pPr>
            <a:lvl9pPr indent="-285750" lvl="8" marL="4114800" rtl="0">
              <a:spcBef>
                <a:spcPts val="0"/>
              </a:spcBef>
              <a:spcAft>
                <a:spcPts val="0"/>
              </a:spcAft>
              <a:buClr>
                <a:srgbClr val="666666"/>
              </a:buClr>
              <a:buSzPts val="900"/>
              <a:buChar char="■"/>
              <a:defRPr sz="900">
                <a:solidFill>
                  <a:srgbClr val="666666"/>
                </a:solidFill>
              </a:defRPr>
            </a:lvl9pPr>
          </a:lstStyle>
          <a:p/>
        </p:txBody>
      </p:sp>
      <p:sp>
        <p:nvSpPr>
          <p:cNvPr id="90" name="Google Shape;90;p19"/>
          <p:cNvSpPr txBox="1"/>
          <p:nvPr>
            <p:ph idx="2"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200"/>
              <a:buNone/>
              <a:defRPr sz="1200">
                <a:solidFill>
                  <a:srgbClr val="088BF5"/>
                </a:solidFill>
              </a:defRPr>
            </a:lvl1pPr>
            <a:lvl2pPr lvl="1" rtl="0">
              <a:spcBef>
                <a:spcPts val="0"/>
              </a:spcBef>
              <a:spcAft>
                <a:spcPts val="0"/>
              </a:spcAft>
              <a:buClr>
                <a:srgbClr val="088BF5"/>
              </a:buClr>
              <a:buSzPts val="1200"/>
              <a:buNone/>
              <a:defRPr sz="1200">
                <a:solidFill>
                  <a:srgbClr val="088BF5"/>
                </a:solidFill>
              </a:defRPr>
            </a:lvl2pPr>
            <a:lvl3pPr lvl="2" rtl="0">
              <a:spcBef>
                <a:spcPts val="0"/>
              </a:spcBef>
              <a:spcAft>
                <a:spcPts val="0"/>
              </a:spcAft>
              <a:buClr>
                <a:srgbClr val="088BF5"/>
              </a:buClr>
              <a:buSzPts val="1200"/>
              <a:buNone/>
              <a:defRPr sz="1200">
                <a:solidFill>
                  <a:srgbClr val="088BF5"/>
                </a:solidFill>
              </a:defRPr>
            </a:lvl3pPr>
            <a:lvl4pPr lvl="3" rtl="0">
              <a:spcBef>
                <a:spcPts val="0"/>
              </a:spcBef>
              <a:spcAft>
                <a:spcPts val="0"/>
              </a:spcAft>
              <a:buClr>
                <a:srgbClr val="088BF5"/>
              </a:buClr>
              <a:buSzPts val="1200"/>
              <a:buNone/>
              <a:defRPr sz="1200">
                <a:solidFill>
                  <a:srgbClr val="088BF5"/>
                </a:solidFill>
              </a:defRPr>
            </a:lvl4pPr>
            <a:lvl5pPr lvl="4" rtl="0">
              <a:spcBef>
                <a:spcPts val="0"/>
              </a:spcBef>
              <a:spcAft>
                <a:spcPts val="0"/>
              </a:spcAft>
              <a:buClr>
                <a:srgbClr val="088BF5"/>
              </a:buClr>
              <a:buSzPts val="1200"/>
              <a:buNone/>
              <a:defRPr sz="1200">
                <a:solidFill>
                  <a:srgbClr val="088BF5"/>
                </a:solidFill>
              </a:defRPr>
            </a:lvl5pPr>
            <a:lvl6pPr lvl="5" rtl="0">
              <a:spcBef>
                <a:spcPts val="0"/>
              </a:spcBef>
              <a:spcAft>
                <a:spcPts val="0"/>
              </a:spcAft>
              <a:buClr>
                <a:srgbClr val="088BF5"/>
              </a:buClr>
              <a:buSzPts val="1200"/>
              <a:buNone/>
              <a:defRPr sz="1200">
                <a:solidFill>
                  <a:srgbClr val="088BF5"/>
                </a:solidFill>
              </a:defRPr>
            </a:lvl6pPr>
            <a:lvl7pPr lvl="6" rtl="0">
              <a:spcBef>
                <a:spcPts val="0"/>
              </a:spcBef>
              <a:spcAft>
                <a:spcPts val="0"/>
              </a:spcAft>
              <a:buClr>
                <a:srgbClr val="088BF5"/>
              </a:buClr>
              <a:buSzPts val="1200"/>
              <a:buNone/>
              <a:defRPr sz="1200">
                <a:solidFill>
                  <a:srgbClr val="088BF5"/>
                </a:solidFill>
              </a:defRPr>
            </a:lvl7pPr>
            <a:lvl8pPr lvl="7" rtl="0">
              <a:spcBef>
                <a:spcPts val="0"/>
              </a:spcBef>
              <a:spcAft>
                <a:spcPts val="0"/>
              </a:spcAft>
              <a:buClr>
                <a:srgbClr val="088BF5"/>
              </a:buClr>
              <a:buSzPts val="1200"/>
              <a:buNone/>
              <a:defRPr sz="1200">
                <a:solidFill>
                  <a:srgbClr val="088BF5"/>
                </a:solidFill>
              </a:defRPr>
            </a:lvl8pPr>
            <a:lvl9pPr lvl="8" rtl="0">
              <a:spcBef>
                <a:spcPts val="0"/>
              </a:spcBef>
              <a:spcAft>
                <a:spcPts val="0"/>
              </a:spcAft>
              <a:buClr>
                <a:srgbClr val="088BF5"/>
              </a:buClr>
              <a:buSzPts val="1200"/>
              <a:buNone/>
              <a:defRPr sz="1200">
                <a:solidFill>
                  <a:srgbClr val="088BF5"/>
                </a:solidFill>
              </a:defRPr>
            </a:lvl9pPr>
          </a:lstStyle>
          <a:p/>
        </p:txBody>
      </p:sp>
      <p:pic>
        <p:nvPicPr>
          <p:cNvPr id="91" name="Google Shape;91;p19"/>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92" name="Google Shape;92;p19"/>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93" name="Google Shape;93;p19"/>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94" name="Google Shape;94;p1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3 Columns - Dark">
  <p:cSld name="TITLE_AND_BODY_1">
    <p:bg>
      <p:bgPr>
        <a:solidFill>
          <a:srgbClr val="000000"/>
        </a:solidFill>
      </p:bgPr>
    </p:bg>
    <p:spTree>
      <p:nvGrpSpPr>
        <p:cNvPr id="95" name="Shape 95"/>
        <p:cNvGrpSpPr/>
        <p:nvPr/>
      </p:nvGrpSpPr>
      <p:grpSpPr>
        <a:xfrm>
          <a:off x="0" y="0"/>
          <a:ext cx="0" cy="0"/>
          <a:chOff x="0" y="0"/>
          <a:chExt cx="0" cy="0"/>
        </a:xfrm>
      </p:grpSpPr>
      <p:pic>
        <p:nvPicPr>
          <p:cNvPr id="96" name="Google Shape;96;p2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97" name="Google Shape;97;p20"/>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98" name="Google Shape;98;p2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99" name="Google Shape;99;p2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100" name="Google Shape;100;p20"/>
          <p:cNvSpPr txBox="1"/>
          <p:nvPr>
            <p:ph type="ctrTitle"/>
          </p:nvPr>
        </p:nvSpPr>
        <p:spPr>
          <a:xfrm>
            <a:off x="952300" y="923200"/>
            <a:ext cx="70782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Clr>
                <a:schemeClr val="lt1"/>
              </a:buClr>
              <a:buSzPts val="2400"/>
              <a:buNone/>
              <a:defRPr sz="2400">
                <a:solidFill>
                  <a:schemeClr val="lt1"/>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01" name="Google Shape;101;p20"/>
          <p:cNvSpPr txBox="1"/>
          <p:nvPr>
            <p:ph idx="2" type="body"/>
          </p:nvPr>
        </p:nvSpPr>
        <p:spPr>
          <a:xfrm>
            <a:off x="885925" y="3479938"/>
            <a:ext cx="1807800" cy="12180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SzPts val="800"/>
              <a:buChar char="●"/>
              <a:defRPr sz="800"/>
            </a:lvl1pPr>
            <a:lvl2pPr indent="-279400" lvl="1" marL="914400" rtl="0">
              <a:spcBef>
                <a:spcPts val="0"/>
              </a:spcBef>
              <a:spcAft>
                <a:spcPts val="0"/>
              </a:spcAft>
              <a:buSzPts val="800"/>
              <a:buChar char="○"/>
              <a:defRPr sz="800"/>
            </a:lvl2pPr>
            <a:lvl3pPr indent="-279400" lvl="2" marL="1371600" rtl="0">
              <a:spcBef>
                <a:spcPts val="0"/>
              </a:spcBef>
              <a:spcAft>
                <a:spcPts val="0"/>
              </a:spcAft>
              <a:buSzPts val="800"/>
              <a:buChar char="■"/>
              <a:defRPr sz="800"/>
            </a:lvl3pPr>
            <a:lvl4pPr indent="-279400" lvl="3" marL="1828800" rtl="0">
              <a:spcBef>
                <a:spcPts val="0"/>
              </a:spcBef>
              <a:spcAft>
                <a:spcPts val="0"/>
              </a:spcAft>
              <a:buSzPts val="800"/>
              <a:buChar char="●"/>
              <a:defRPr sz="800"/>
            </a:lvl4pPr>
            <a:lvl5pPr indent="-279400" lvl="4" marL="2286000" rtl="0">
              <a:spcBef>
                <a:spcPts val="0"/>
              </a:spcBef>
              <a:spcAft>
                <a:spcPts val="0"/>
              </a:spcAft>
              <a:buSzPts val="800"/>
              <a:buChar char="○"/>
              <a:defRPr sz="800"/>
            </a:lvl5pPr>
            <a:lvl6pPr indent="-279400" lvl="5" marL="2743200" rtl="0">
              <a:spcBef>
                <a:spcPts val="0"/>
              </a:spcBef>
              <a:spcAft>
                <a:spcPts val="0"/>
              </a:spcAft>
              <a:buSzPts val="800"/>
              <a:buChar char="■"/>
              <a:defRPr sz="800"/>
            </a:lvl6pPr>
            <a:lvl7pPr indent="-279400" lvl="6" marL="3200400" rtl="0">
              <a:spcBef>
                <a:spcPts val="0"/>
              </a:spcBef>
              <a:spcAft>
                <a:spcPts val="0"/>
              </a:spcAft>
              <a:buSzPts val="800"/>
              <a:buChar char="●"/>
              <a:defRPr sz="800"/>
            </a:lvl7pPr>
            <a:lvl8pPr indent="-279400" lvl="7" marL="3657600" rtl="0">
              <a:spcBef>
                <a:spcPts val="0"/>
              </a:spcBef>
              <a:spcAft>
                <a:spcPts val="0"/>
              </a:spcAft>
              <a:buSzPts val="800"/>
              <a:buChar char="○"/>
              <a:defRPr sz="800"/>
            </a:lvl8pPr>
            <a:lvl9pPr indent="-279400" lvl="8" marL="4114800" rtl="0">
              <a:spcBef>
                <a:spcPts val="0"/>
              </a:spcBef>
              <a:spcAft>
                <a:spcPts val="0"/>
              </a:spcAft>
              <a:buSzPts val="800"/>
              <a:buChar char="■"/>
              <a:defRPr sz="800"/>
            </a:lvl9pPr>
          </a:lstStyle>
          <a:p/>
        </p:txBody>
      </p:sp>
      <p:sp>
        <p:nvSpPr>
          <p:cNvPr id="102" name="Google Shape;102;p20"/>
          <p:cNvSpPr txBox="1"/>
          <p:nvPr>
            <p:ph idx="3" type="subTitle"/>
          </p:nvPr>
        </p:nvSpPr>
        <p:spPr>
          <a:xfrm>
            <a:off x="921713" y="3171625"/>
            <a:ext cx="19113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100"/>
              <a:buNone/>
              <a:defRPr sz="1100">
                <a:solidFill>
                  <a:srgbClr val="088BF5"/>
                </a:solidFill>
              </a:defRPr>
            </a:lvl1pPr>
            <a:lvl2pPr lvl="1" rtl="0">
              <a:spcBef>
                <a:spcPts val="0"/>
              </a:spcBef>
              <a:spcAft>
                <a:spcPts val="0"/>
              </a:spcAft>
              <a:buClr>
                <a:srgbClr val="088BF5"/>
              </a:buClr>
              <a:buSzPts val="1100"/>
              <a:buNone/>
              <a:defRPr sz="1100">
                <a:solidFill>
                  <a:srgbClr val="088BF5"/>
                </a:solidFill>
              </a:defRPr>
            </a:lvl2pPr>
            <a:lvl3pPr lvl="2" rtl="0">
              <a:spcBef>
                <a:spcPts val="0"/>
              </a:spcBef>
              <a:spcAft>
                <a:spcPts val="0"/>
              </a:spcAft>
              <a:buClr>
                <a:srgbClr val="088BF5"/>
              </a:buClr>
              <a:buSzPts val="1100"/>
              <a:buNone/>
              <a:defRPr sz="1100">
                <a:solidFill>
                  <a:srgbClr val="088BF5"/>
                </a:solidFill>
              </a:defRPr>
            </a:lvl3pPr>
            <a:lvl4pPr lvl="3" rtl="0">
              <a:spcBef>
                <a:spcPts val="0"/>
              </a:spcBef>
              <a:spcAft>
                <a:spcPts val="0"/>
              </a:spcAft>
              <a:buClr>
                <a:srgbClr val="088BF5"/>
              </a:buClr>
              <a:buSzPts val="1100"/>
              <a:buNone/>
              <a:defRPr sz="1100">
                <a:solidFill>
                  <a:srgbClr val="088BF5"/>
                </a:solidFill>
              </a:defRPr>
            </a:lvl4pPr>
            <a:lvl5pPr lvl="4" rtl="0">
              <a:spcBef>
                <a:spcPts val="0"/>
              </a:spcBef>
              <a:spcAft>
                <a:spcPts val="0"/>
              </a:spcAft>
              <a:buClr>
                <a:srgbClr val="088BF5"/>
              </a:buClr>
              <a:buSzPts val="1100"/>
              <a:buNone/>
              <a:defRPr sz="1100">
                <a:solidFill>
                  <a:srgbClr val="088BF5"/>
                </a:solidFill>
              </a:defRPr>
            </a:lvl5pPr>
            <a:lvl6pPr lvl="5" rtl="0">
              <a:spcBef>
                <a:spcPts val="0"/>
              </a:spcBef>
              <a:spcAft>
                <a:spcPts val="0"/>
              </a:spcAft>
              <a:buClr>
                <a:srgbClr val="088BF5"/>
              </a:buClr>
              <a:buSzPts val="1100"/>
              <a:buNone/>
              <a:defRPr sz="1100">
                <a:solidFill>
                  <a:srgbClr val="088BF5"/>
                </a:solidFill>
              </a:defRPr>
            </a:lvl6pPr>
            <a:lvl7pPr lvl="6" rtl="0">
              <a:spcBef>
                <a:spcPts val="0"/>
              </a:spcBef>
              <a:spcAft>
                <a:spcPts val="0"/>
              </a:spcAft>
              <a:buClr>
                <a:srgbClr val="088BF5"/>
              </a:buClr>
              <a:buSzPts val="1100"/>
              <a:buNone/>
              <a:defRPr sz="1100">
                <a:solidFill>
                  <a:srgbClr val="088BF5"/>
                </a:solidFill>
              </a:defRPr>
            </a:lvl7pPr>
            <a:lvl8pPr lvl="7" rtl="0">
              <a:spcBef>
                <a:spcPts val="0"/>
              </a:spcBef>
              <a:spcAft>
                <a:spcPts val="0"/>
              </a:spcAft>
              <a:buClr>
                <a:srgbClr val="088BF5"/>
              </a:buClr>
              <a:buSzPts val="1100"/>
              <a:buNone/>
              <a:defRPr sz="1100">
                <a:solidFill>
                  <a:srgbClr val="088BF5"/>
                </a:solidFill>
              </a:defRPr>
            </a:lvl8pPr>
            <a:lvl9pPr lvl="8" rtl="0">
              <a:spcBef>
                <a:spcPts val="0"/>
              </a:spcBef>
              <a:spcAft>
                <a:spcPts val="0"/>
              </a:spcAft>
              <a:buClr>
                <a:srgbClr val="088BF5"/>
              </a:buClr>
              <a:buSzPts val="1100"/>
              <a:buNone/>
              <a:defRPr sz="1100">
                <a:solidFill>
                  <a:srgbClr val="088BF5"/>
                </a:solidFill>
              </a:defRPr>
            </a:lvl9pPr>
          </a:lstStyle>
          <a:p/>
        </p:txBody>
      </p:sp>
      <p:cxnSp>
        <p:nvCxnSpPr>
          <p:cNvPr id="103" name="Google Shape;103;p20"/>
          <p:cNvCxnSpPr/>
          <p:nvPr/>
        </p:nvCxnSpPr>
        <p:spPr>
          <a:xfrm>
            <a:off x="3167675" y="2469497"/>
            <a:ext cx="0" cy="1719900"/>
          </a:xfrm>
          <a:prstGeom prst="straightConnector1">
            <a:avLst/>
          </a:prstGeom>
          <a:noFill/>
          <a:ln cap="flat" cmpd="sng" w="9525">
            <a:solidFill>
              <a:srgbClr val="434343"/>
            </a:solidFill>
            <a:prstDash val="solid"/>
            <a:round/>
            <a:headEnd len="med" w="med" type="none"/>
            <a:tailEnd len="med" w="med" type="none"/>
          </a:ln>
        </p:spPr>
      </p:cxnSp>
      <p:sp>
        <p:nvSpPr>
          <p:cNvPr id="104" name="Google Shape;104;p20"/>
          <p:cNvSpPr txBox="1"/>
          <p:nvPr>
            <p:ph idx="4" type="body"/>
          </p:nvPr>
        </p:nvSpPr>
        <p:spPr>
          <a:xfrm>
            <a:off x="3752837" y="3479938"/>
            <a:ext cx="1807800" cy="12180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SzPts val="800"/>
              <a:buChar char="●"/>
              <a:defRPr sz="800"/>
            </a:lvl1pPr>
            <a:lvl2pPr indent="-279400" lvl="1" marL="914400" rtl="0">
              <a:spcBef>
                <a:spcPts val="0"/>
              </a:spcBef>
              <a:spcAft>
                <a:spcPts val="0"/>
              </a:spcAft>
              <a:buSzPts val="800"/>
              <a:buChar char="○"/>
              <a:defRPr sz="800"/>
            </a:lvl2pPr>
            <a:lvl3pPr indent="-279400" lvl="2" marL="1371600" rtl="0">
              <a:spcBef>
                <a:spcPts val="0"/>
              </a:spcBef>
              <a:spcAft>
                <a:spcPts val="0"/>
              </a:spcAft>
              <a:buSzPts val="800"/>
              <a:buChar char="■"/>
              <a:defRPr sz="800"/>
            </a:lvl3pPr>
            <a:lvl4pPr indent="-279400" lvl="3" marL="1828800" rtl="0">
              <a:spcBef>
                <a:spcPts val="0"/>
              </a:spcBef>
              <a:spcAft>
                <a:spcPts val="0"/>
              </a:spcAft>
              <a:buSzPts val="800"/>
              <a:buChar char="●"/>
              <a:defRPr sz="800"/>
            </a:lvl4pPr>
            <a:lvl5pPr indent="-279400" lvl="4" marL="2286000" rtl="0">
              <a:spcBef>
                <a:spcPts val="0"/>
              </a:spcBef>
              <a:spcAft>
                <a:spcPts val="0"/>
              </a:spcAft>
              <a:buSzPts val="800"/>
              <a:buChar char="○"/>
              <a:defRPr sz="800"/>
            </a:lvl5pPr>
            <a:lvl6pPr indent="-279400" lvl="5" marL="2743200" rtl="0">
              <a:spcBef>
                <a:spcPts val="0"/>
              </a:spcBef>
              <a:spcAft>
                <a:spcPts val="0"/>
              </a:spcAft>
              <a:buSzPts val="800"/>
              <a:buChar char="■"/>
              <a:defRPr sz="800"/>
            </a:lvl6pPr>
            <a:lvl7pPr indent="-279400" lvl="6" marL="3200400" rtl="0">
              <a:spcBef>
                <a:spcPts val="0"/>
              </a:spcBef>
              <a:spcAft>
                <a:spcPts val="0"/>
              </a:spcAft>
              <a:buSzPts val="800"/>
              <a:buChar char="●"/>
              <a:defRPr sz="800"/>
            </a:lvl7pPr>
            <a:lvl8pPr indent="-279400" lvl="7" marL="3657600" rtl="0">
              <a:spcBef>
                <a:spcPts val="0"/>
              </a:spcBef>
              <a:spcAft>
                <a:spcPts val="0"/>
              </a:spcAft>
              <a:buSzPts val="800"/>
              <a:buChar char="○"/>
              <a:defRPr sz="800"/>
            </a:lvl8pPr>
            <a:lvl9pPr indent="-279400" lvl="8" marL="4114800" rtl="0">
              <a:spcBef>
                <a:spcPts val="0"/>
              </a:spcBef>
              <a:spcAft>
                <a:spcPts val="0"/>
              </a:spcAft>
              <a:buSzPts val="800"/>
              <a:buChar char="■"/>
              <a:defRPr sz="800"/>
            </a:lvl9pPr>
          </a:lstStyle>
          <a:p/>
        </p:txBody>
      </p:sp>
      <p:sp>
        <p:nvSpPr>
          <p:cNvPr id="105" name="Google Shape;105;p20"/>
          <p:cNvSpPr txBox="1"/>
          <p:nvPr>
            <p:ph idx="5" type="subTitle"/>
          </p:nvPr>
        </p:nvSpPr>
        <p:spPr>
          <a:xfrm>
            <a:off x="3788624" y="3171625"/>
            <a:ext cx="19113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100"/>
              <a:buNone/>
              <a:defRPr sz="1100">
                <a:solidFill>
                  <a:srgbClr val="088BF5"/>
                </a:solidFill>
              </a:defRPr>
            </a:lvl1pPr>
            <a:lvl2pPr lvl="1" rtl="0">
              <a:spcBef>
                <a:spcPts val="0"/>
              </a:spcBef>
              <a:spcAft>
                <a:spcPts val="0"/>
              </a:spcAft>
              <a:buClr>
                <a:srgbClr val="088BF5"/>
              </a:buClr>
              <a:buSzPts val="1100"/>
              <a:buNone/>
              <a:defRPr sz="1100">
                <a:solidFill>
                  <a:srgbClr val="088BF5"/>
                </a:solidFill>
              </a:defRPr>
            </a:lvl2pPr>
            <a:lvl3pPr lvl="2" rtl="0">
              <a:spcBef>
                <a:spcPts val="0"/>
              </a:spcBef>
              <a:spcAft>
                <a:spcPts val="0"/>
              </a:spcAft>
              <a:buClr>
                <a:srgbClr val="088BF5"/>
              </a:buClr>
              <a:buSzPts val="1100"/>
              <a:buNone/>
              <a:defRPr sz="1100">
                <a:solidFill>
                  <a:srgbClr val="088BF5"/>
                </a:solidFill>
              </a:defRPr>
            </a:lvl3pPr>
            <a:lvl4pPr lvl="3" rtl="0">
              <a:spcBef>
                <a:spcPts val="0"/>
              </a:spcBef>
              <a:spcAft>
                <a:spcPts val="0"/>
              </a:spcAft>
              <a:buClr>
                <a:srgbClr val="088BF5"/>
              </a:buClr>
              <a:buSzPts val="1100"/>
              <a:buNone/>
              <a:defRPr sz="1100">
                <a:solidFill>
                  <a:srgbClr val="088BF5"/>
                </a:solidFill>
              </a:defRPr>
            </a:lvl4pPr>
            <a:lvl5pPr lvl="4" rtl="0">
              <a:spcBef>
                <a:spcPts val="0"/>
              </a:spcBef>
              <a:spcAft>
                <a:spcPts val="0"/>
              </a:spcAft>
              <a:buClr>
                <a:srgbClr val="088BF5"/>
              </a:buClr>
              <a:buSzPts val="1100"/>
              <a:buNone/>
              <a:defRPr sz="1100">
                <a:solidFill>
                  <a:srgbClr val="088BF5"/>
                </a:solidFill>
              </a:defRPr>
            </a:lvl5pPr>
            <a:lvl6pPr lvl="5" rtl="0">
              <a:spcBef>
                <a:spcPts val="0"/>
              </a:spcBef>
              <a:spcAft>
                <a:spcPts val="0"/>
              </a:spcAft>
              <a:buClr>
                <a:srgbClr val="088BF5"/>
              </a:buClr>
              <a:buSzPts val="1100"/>
              <a:buNone/>
              <a:defRPr sz="1100">
                <a:solidFill>
                  <a:srgbClr val="088BF5"/>
                </a:solidFill>
              </a:defRPr>
            </a:lvl6pPr>
            <a:lvl7pPr lvl="6" rtl="0">
              <a:spcBef>
                <a:spcPts val="0"/>
              </a:spcBef>
              <a:spcAft>
                <a:spcPts val="0"/>
              </a:spcAft>
              <a:buClr>
                <a:srgbClr val="088BF5"/>
              </a:buClr>
              <a:buSzPts val="1100"/>
              <a:buNone/>
              <a:defRPr sz="1100">
                <a:solidFill>
                  <a:srgbClr val="088BF5"/>
                </a:solidFill>
              </a:defRPr>
            </a:lvl7pPr>
            <a:lvl8pPr lvl="7" rtl="0">
              <a:spcBef>
                <a:spcPts val="0"/>
              </a:spcBef>
              <a:spcAft>
                <a:spcPts val="0"/>
              </a:spcAft>
              <a:buClr>
                <a:srgbClr val="088BF5"/>
              </a:buClr>
              <a:buSzPts val="1100"/>
              <a:buNone/>
              <a:defRPr sz="1100">
                <a:solidFill>
                  <a:srgbClr val="088BF5"/>
                </a:solidFill>
              </a:defRPr>
            </a:lvl8pPr>
            <a:lvl9pPr lvl="8" rtl="0">
              <a:spcBef>
                <a:spcPts val="0"/>
              </a:spcBef>
              <a:spcAft>
                <a:spcPts val="0"/>
              </a:spcAft>
              <a:buClr>
                <a:srgbClr val="088BF5"/>
              </a:buClr>
              <a:buSzPts val="1100"/>
              <a:buNone/>
              <a:defRPr sz="1100">
                <a:solidFill>
                  <a:srgbClr val="088BF5"/>
                </a:solidFill>
              </a:defRPr>
            </a:lvl9pPr>
          </a:lstStyle>
          <a:p/>
        </p:txBody>
      </p:sp>
      <p:sp>
        <p:nvSpPr>
          <p:cNvPr id="106" name="Google Shape;106;p20"/>
          <p:cNvSpPr txBox="1"/>
          <p:nvPr>
            <p:ph idx="6" type="body"/>
          </p:nvPr>
        </p:nvSpPr>
        <p:spPr>
          <a:xfrm>
            <a:off x="6568800" y="3479938"/>
            <a:ext cx="1807800" cy="12180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SzPts val="800"/>
              <a:buChar char="●"/>
              <a:defRPr sz="800"/>
            </a:lvl1pPr>
            <a:lvl2pPr indent="-279400" lvl="1" marL="914400" rtl="0">
              <a:spcBef>
                <a:spcPts val="0"/>
              </a:spcBef>
              <a:spcAft>
                <a:spcPts val="0"/>
              </a:spcAft>
              <a:buSzPts val="800"/>
              <a:buChar char="○"/>
              <a:defRPr sz="800"/>
            </a:lvl2pPr>
            <a:lvl3pPr indent="-279400" lvl="2" marL="1371600" rtl="0">
              <a:spcBef>
                <a:spcPts val="0"/>
              </a:spcBef>
              <a:spcAft>
                <a:spcPts val="0"/>
              </a:spcAft>
              <a:buSzPts val="800"/>
              <a:buChar char="■"/>
              <a:defRPr sz="800"/>
            </a:lvl3pPr>
            <a:lvl4pPr indent="-279400" lvl="3" marL="1828800" rtl="0">
              <a:spcBef>
                <a:spcPts val="0"/>
              </a:spcBef>
              <a:spcAft>
                <a:spcPts val="0"/>
              </a:spcAft>
              <a:buSzPts val="800"/>
              <a:buChar char="●"/>
              <a:defRPr sz="800"/>
            </a:lvl4pPr>
            <a:lvl5pPr indent="-279400" lvl="4" marL="2286000" rtl="0">
              <a:spcBef>
                <a:spcPts val="0"/>
              </a:spcBef>
              <a:spcAft>
                <a:spcPts val="0"/>
              </a:spcAft>
              <a:buSzPts val="800"/>
              <a:buChar char="○"/>
              <a:defRPr sz="800"/>
            </a:lvl5pPr>
            <a:lvl6pPr indent="-279400" lvl="5" marL="2743200" rtl="0">
              <a:spcBef>
                <a:spcPts val="0"/>
              </a:spcBef>
              <a:spcAft>
                <a:spcPts val="0"/>
              </a:spcAft>
              <a:buSzPts val="800"/>
              <a:buChar char="■"/>
              <a:defRPr sz="800"/>
            </a:lvl6pPr>
            <a:lvl7pPr indent="-279400" lvl="6" marL="3200400" rtl="0">
              <a:spcBef>
                <a:spcPts val="0"/>
              </a:spcBef>
              <a:spcAft>
                <a:spcPts val="0"/>
              </a:spcAft>
              <a:buSzPts val="800"/>
              <a:buChar char="●"/>
              <a:defRPr sz="800"/>
            </a:lvl7pPr>
            <a:lvl8pPr indent="-279400" lvl="7" marL="3657600" rtl="0">
              <a:spcBef>
                <a:spcPts val="0"/>
              </a:spcBef>
              <a:spcAft>
                <a:spcPts val="0"/>
              </a:spcAft>
              <a:buSzPts val="800"/>
              <a:buChar char="○"/>
              <a:defRPr sz="800"/>
            </a:lvl8pPr>
            <a:lvl9pPr indent="-279400" lvl="8" marL="4114800" rtl="0">
              <a:spcBef>
                <a:spcPts val="0"/>
              </a:spcBef>
              <a:spcAft>
                <a:spcPts val="0"/>
              </a:spcAft>
              <a:buSzPts val="800"/>
              <a:buChar char="■"/>
              <a:defRPr sz="800"/>
            </a:lvl9pPr>
          </a:lstStyle>
          <a:p/>
        </p:txBody>
      </p:sp>
      <p:sp>
        <p:nvSpPr>
          <p:cNvPr id="107" name="Google Shape;107;p20"/>
          <p:cNvSpPr txBox="1"/>
          <p:nvPr>
            <p:ph idx="7" type="subTitle"/>
          </p:nvPr>
        </p:nvSpPr>
        <p:spPr>
          <a:xfrm>
            <a:off x="6604588" y="3171625"/>
            <a:ext cx="19113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100"/>
              <a:buNone/>
              <a:defRPr sz="1100">
                <a:solidFill>
                  <a:srgbClr val="088BF5"/>
                </a:solidFill>
              </a:defRPr>
            </a:lvl1pPr>
            <a:lvl2pPr lvl="1" rtl="0">
              <a:spcBef>
                <a:spcPts val="0"/>
              </a:spcBef>
              <a:spcAft>
                <a:spcPts val="0"/>
              </a:spcAft>
              <a:buClr>
                <a:srgbClr val="088BF5"/>
              </a:buClr>
              <a:buSzPts val="1100"/>
              <a:buNone/>
              <a:defRPr sz="1100">
                <a:solidFill>
                  <a:srgbClr val="088BF5"/>
                </a:solidFill>
              </a:defRPr>
            </a:lvl2pPr>
            <a:lvl3pPr lvl="2" rtl="0">
              <a:spcBef>
                <a:spcPts val="0"/>
              </a:spcBef>
              <a:spcAft>
                <a:spcPts val="0"/>
              </a:spcAft>
              <a:buClr>
                <a:srgbClr val="088BF5"/>
              </a:buClr>
              <a:buSzPts val="1100"/>
              <a:buNone/>
              <a:defRPr sz="1100">
                <a:solidFill>
                  <a:srgbClr val="088BF5"/>
                </a:solidFill>
              </a:defRPr>
            </a:lvl3pPr>
            <a:lvl4pPr lvl="3" rtl="0">
              <a:spcBef>
                <a:spcPts val="0"/>
              </a:spcBef>
              <a:spcAft>
                <a:spcPts val="0"/>
              </a:spcAft>
              <a:buClr>
                <a:srgbClr val="088BF5"/>
              </a:buClr>
              <a:buSzPts val="1100"/>
              <a:buNone/>
              <a:defRPr sz="1100">
                <a:solidFill>
                  <a:srgbClr val="088BF5"/>
                </a:solidFill>
              </a:defRPr>
            </a:lvl4pPr>
            <a:lvl5pPr lvl="4" rtl="0">
              <a:spcBef>
                <a:spcPts val="0"/>
              </a:spcBef>
              <a:spcAft>
                <a:spcPts val="0"/>
              </a:spcAft>
              <a:buClr>
                <a:srgbClr val="088BF5"/>
              </a:buClr>
              <a:buSzPts val="1100"/>
              <a:buNone/>
              <a:defRPr sz="1100">
                <a:solidFill>
                  <a:srgbClr val="088BF5"/>
                </a:solidFill>
              </a:defRPr>
            </a:lvl5pPr>
            <a:lvl6pPr lvl="5" rtl="0">
              <a:spcBef>
                <a:spcPts val="0"/>
              </a:spcBef>
              <a:spcAft>
                <a:spcPts val="0"/>
              </a:spcAft>
              <a:buClr>
                <a:srgbClr val="088BF5"/>
              </a:buClr>
              <a:buSzPts val="1100"/>
              <a:buNone/>
              <a:defRPr sz="1100">
                <a:solidFill>
                  <a:srgbClr val="088BF5"/>
                </a:solidFill>
              </a:defRPr>
            </a:lvl6pPr>
            <a:lvl7pPr lvl="6" rtl="0">
              <a:spcBef>
                <a:spcPts val="0"/>
              </a:spcBef>
              <a:spcAft>
                <a:spcPts val="0"/>
              </a:spcAft>
              <a:buClr>
                <a:srgbClr val="088BF5"/>
              </a:buClr>
              <a:buSzPts val="1100"/>
              <a:buNone/>
              <a:defRPr sz="1100">
                <a:solidFill>
                  <a:srgbClr val="088BF5"/>
                </a:solidFill>
              </a:defRPr>
            </a:lvl7pPr>
            <a:lvl8pPr lvl="7" rtl="0">
              <a:spcBef>
                <a:spcPts val="0"/>
              </a:spcBef>
              <a:spcAft>
                <a:spcPts val="0"/>
              </a:spcAft>
              <a:buClr>
                <a:srgbClr val="088BF5"/>
              </a:buClr>
              <a:buSzPts val="1100"/>
              <a:buNone/>
              <a:defRPr sz="1100">
                <a:solidFill>
                  <a:srgbClr val="088BF5"/>
                </a:solidFill>
              </a:defRPr>
            </a:lvl8pPr>
            <a:lvl9pPr lvl="8" rtl="0">
              <a:spcBef>
                <a:spcPts val="0"/>
              </a:spcBef>
              <a:spcAft>
                <a:spcPts val="0"/>
              </a:spcAft>
              <a:buClr>
                <a:srgbClr val="088BF5"/>
              </a:buClr>
              <a:buSzPts val="1100"/>
              <a:buNone/>
              <a:defRPr sz="1100">
                <a:solidFill>
                  <a:srgbClr val="088BF5"/>
                </a:solidFill>
              </a:defRPr>
            </a:lvl9pPr>
          </a:lstStyle>
          <a:p/>
        </p:txBody>
      </p:sp>
      <p:cxnSp>
        <p:nvCxnSpPr>
          <p:cNvPr id="108" name="Google Shape;108;p20"/>
          <p:cNvCxnSpPr/>
          <p:nvPr/>
        </p:nvCxnSpPr>
        <p:spPr>
          <a:xfrm>
            <a:off x="5980613" y="2469497"/>
            <a:ext cx="0" cy="1719900"/>
          </a:xfrm>
          <a:prstGeom prst="straightConnector1">
            <a:avLst/>
          </a:prstGeom>
          <a:noFill/>
          <a:ln cap="flat" cmpd="sng" w="9525">
            <a:solidFill>
              <a:srgbClr val="434343"/>
            </a:solidFill>
            <a:prstDash val="solid"/>
            <a:round/>
            <a:headEnd len="med" w="med" type="none"/>
            <a:tailEnd len="med" w="med" type="none"/>
          </a:ln>
        </p:spPr>
      </p:cxn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3 Columns - Light">
  <p:cSld name="TITLE_AND_BODY_1_4">
    <p:bg>
      <p:bgPr>
        <a:solidFill>
          <a:schemeClr val="lt1"/>
        </a:solidFill>
      </p:bgPr>
    </p:bg>
    <p:spTree>
      <p:nvGrpSpPr>
        <p:cNvPr id="109" name="Shape 109"/>
        <p:cNvGrpSpPr/>
        <p:nvPr/>
      </p:nvGrpSpPr>
      <p:grpSpPr>
        <a:xfrm>
          <a:off x="0" y="0"/>
          <a:ext cx="0" cy="0"/>
          <a:chOff x="0" y="0"/>
          <a:chExt cx="0" cy="0"/>
        </a:xfrm>
      </p:grpSpPr>
      <p:sp>
        <p:nvSpPr>
          <p:cNvPr id="110" name="Google Shape;110;p21"/>
          <p:cNvSpPr txBox="1"/>
          <p:nvPr>
            <p:ph type="ctrTitle"/>
          </p:nvPr>
        </p:nvSpPr>
        <p:spPr>
          <a:xfrm>
            <a:off x="952300" y="923200"/>
            <a:ext cx="70782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SzPts val="2400"/>
              <a:buNone/>
              <a:defRPr sz="24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11" name="Google Shape;111;p21"/>
          <p:cNvSpPr txBox="1"/>
          <p:nvPr>
            <p:ph idx="1" type="body"/>
          </p:nvPr>
        </p:nvSpPr>
        <p:spPr>
          <a:xfrm>
            <a:off x="885925" y="3479938"/>
            <a:ext cx="1807800" cy="12180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Clr>
                <a:srgbClr val="666666"/>
              </a:buClr>
              <a:buSzPts val="800"/>
              <a:buChar char="●"/>
              <a:defRPr sz="800">
                <a:solidFill>
                  <a:srgbClr val="666666"/>
                </a:solidFill>
              </a:defRPr>
            </a:lvl1pPr>
            <a:lvl2pPr indent="-279400" lvl="1" marL="914400" rtl="0">
              <a:spcBef>
                <a:spcPts val="0"/>
              </a:spcBef>
              <a:spcAft>
                <a:spcPts val="0"/>
              </a:spcAft>
              <a:buClr>
                <a:srgbClr val="666666"/>
              </a:buClr>
              <a:buSzPts val="800"/>
              <a:buChar char="○"/>
              <a:defRPr sz="800">
                <a:solidFill>
                  <a:srgbClr val="666666"/>
                </a:solidFill>
              </a:defRPr>
            </a:lvl2pPr>
            <a:lvl3pPr indent="-279400" lvl="2" marL="1371600" rtl="0">
              <a:spcBef>
                <a:spcPts val="0"/>
              </a:spcBef>
              <a:spcAft>
                <a:spcPts val="0"/>
              </a:spcAft>
              <a:buClr>
                <a:srgbClr val="666666"/>
              </a:buClr>
              <a:buSzPts val="800"/>
              <a:buChar char="■"/>
              <a:defRPr sz="800">
                <a:solidFill>
                  <a:srgbClr val="666666"/>
                </a:solidFill>
              </a:defRPr>
            </a:lvl3pPr>
            <a:lvl4pPr indent="-279400" lvl="3" marL="1828800" rtl="0">
              <a:spcBef>
                <a:spcPts val="0"/>
              </a:spcBef>
              <a:spcAft>
                <a:spcPts val="0"/>
              </a:spcAft>
              <a:buClr>
                <a:srgbClr val="666666"/>
              </a:buClr>
              <a:buSzPts val="800"/>
              <a:buChar char="●"/>
              <a:defRPr sz="800">
                <a:solidFill>
                  <a:srgbClr val="666666"/>
                </a:solidFill>
              </a:defRPr>
            </a:lvl4pPr>
            <a:lvl5pPr indent="-279400" lvl="4" marL="2286000" rtl="0">
              <a:spcBef>
                <a:spcPts val="0"/>
              </a:spcBef>
              <a:spcAft>
                <a:spcPts val="0"/>
              </a:spcAft>
              <a:buClr>
                <a:srgbClr val="666666"/>
              </a:buClr>
              <a:buSzPts val="800"/>
              <a:buChar char="○"/>
              <a:defRPr sz="800">
                <a:solidFill>
                  <a:srgbClr val="666666"/>
                </a:solidFill>
              </a:defRPr>
            </a:lvl5pPr>
            <a:lvl6pPr indent="-279400" lvl="5" marL="2743200" rtl="0">
              <a:spcBef>
                <a:spcPts val="0"/>
              </a:spcBef>
              <a:spcAft>
                <a:spcPts val="0"/>
              </a:spcAft>
              <a:buClr>
                <a:srgbClr val="666666"/>
              </a:buClr>
              <a:buSzPts val="800"/>
              <a:buChar char="■"/>
              <a:defRPr sz="800">
                <a:solidFill>
                  <a:srgbClr val="666666"/>
                </a:solidFill>
              </a:defRPr>
            </a:lvl6pPr>
            <a:lvl7pPr indent="-279400" lvl="6" marL="3200400" rtl="0">
              <a:spcBef>
                <a:spcPts val="0"/>
              </a:spcBef>
              <a:spcAft>
                <a:spcPts val="0"/>
              </a:spcAft>
              <a:buClr>
                <a:srgbClr val="666666"/>
              </a:buClr>
              <a:buSzPts val="800"/>
              <a:buChar char="●"/>
              <a:defRPr sz="800">
                <a:solidFill>
                  <a:srgbClr val="666666"/>
                </a:solidFill>
              </a:defRPr>
            </a:lvl7pPr>
            <a:lvl8pPr indent="-279400" lvl="7" marL="3657600" rtl="0">
              <a:spcBef>
                <a:spcPts val="0"/>
              </a:spcBef>
              <a:spcAft>
                <a:spcPts val="0"/>
              </a:spcAft>
              <a:buClr>
                <a:srgbClr val="666666"/>
              </a:buClr>
              <a:buSzPts val="800"/>
              <a:buChar char="○"/>
              <a:defRPr sz="800">
                <a:solidFill>
                  <a:srgbClr val="666666"/>
                </a:solidFill>
              </a:defRPr>
            </a:lvl8pPr>
            <a:lvl9pPr indent="-279400" lvl="8" marL="4114800" rtl="0">
              <a:spcBef>
                <a:spcPts val="0"/>
              </a:spcBef>
              <a:spcAft>
                <a:spcPts val="0"/>
              </a:spcAft>
              <a:buClr>
                <a:srgbClr val="666666"/>
              </a:buClr>
              <a:buSzPts val="800"/>
              <a:buChar char="■"/>
              <a:defRPr sz="800">
                <a:solidFill>
                  <a:srgbClr val="666666"/>
                </a:solidFill>
              </a:defRPr>
            </a:lvl9pPr>
          </a:lstStyle>
          <a:p/>
        </p:txBody>
      </p:sp>
      <p:sp>
        <p:nvSpPr>
          <p:cNvPr id="112" name="Google Shape;112;p21"/>
          <p:cNvSpPr txBox="1"/>
          <p:nvPr>
            <p:ph idx="2" type="subTitle"/>
          </p:nvPr>
        </p:nvSpPr>
        <p:spPr>
          <a:xfrm>
            <a:off x="921713" y="3171625"/>
            <a:ext cx="19113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100"/>
              <a:buNone/>
              <a:defRPr sz="1100">
                <a:solidFill>
                  <a:srgbClr val="088BF5"/>
                </a:solidFill>
              </a:defRPr>
            </a:lvl1pPr>
            <a:lvl2pPr lvl="1" rtl="0">
              <a:spcBef>
                <a:spcPts val="0"/>
              </a:spcBef>
              <a:spcAft>
                <a:spcPts val="0"/>
              </a:spcAft>
              <a:buClr>
                <a:srgbClr val="088BF5"/>
              </a:buClr>
              <a:buSzPts val="1100"/>
              <a:buNone/>
              <a:defRPr sz="1100">
                <a:solidFill>
                  <a:srgbClr val="088BF5"/>
                </a:solidFill>
              </a:defRPr>
            </a:lvl2pPr>
            <a:lvl3pPr lvl="2" rtl="0">
              <a:spcBef>
                <a:spcPts val="0"/>
              </a:spcBef>
              <a:spcAft>
                <a:spcPts val="0"/>
              </a:spcAft>
              <a:buClr>
                <a:srgbClr val="088BF5"/>
              </a:buClr>
              <a:buSzPts val="1100"/>
              <a:buNone/>
              <a:defRPr sz="1100">
                <a:solidFill>
                  <a:srgbClr val="088BF5"/>
                </a:solidFill>
              </a:defRPr>
            </a:lvl3pPr>
            <a:lvl4pPr lvl="3" rtl="0">
              <a:spcBef>
                <a:spcPts val="0"/>
              </a:spcBef>
              <a:spcAft>
                <a:spcPts val="0"/>
              </a:spcAft>
              <a:buClr>
                <a:srgbClr val="088BF5"/>
              </a:buClr>
              <a:buSzPts val="1100"/>
              <a:buNone/>
              <a:defRPr sz="1100">
                <a:solidFill>
                  <a:srgbClr val="088BF5"/>
                </a:solidFill>
              </a:defRPr>
            </a:lvl4pPr>
            <a:lvl5pPr lvl="4" rtl="0">
              <a:spcBef>
                <a:spcPts val="0"/>
              </a:spcBef>
              <a:spcAft>
                <a:spcPts val="0"/>
              </a:spcAft>
              <a:buClr>
                <a:srgbClr val="088BF5"/>
              </a:buClr>
              <a:buSzPts val="1100"/>
              <a:buNone/>
              <a:defRPr sz="1100">
                <a:solidFill>
                  <a:srgbClr val="088BF5"/>
                </a:solidFill>
              </a:defRPr>
            </a:lvl5pPr>
            <a:lvl6pPr lvl="5" rtl="0">
              <a:spcBef>
                <a:spcPts val="0"/>
              </a:spcBef>
              <a:spcAft>
                <a:spcPts val="0"/>
              </a:spcAft>
              <a:buClr>
                <a:srgbClr val="088BF5"/>
              </a:buClr>
              <a:buSzPts val="1100"/>
              <a:buNone/>
              <a:defRPr sz="1100">
                <a:solidFill>
                  <a:srgbClr val="088BF5"/>
                </a:solidFill>
              </a:defRPr>
            </a:lvl6pPr>
            <a:lvl7pPr lvl="6" rtl="0">
              <a:spcBef>
                <a:spcPts val="0"/>
              </a:spcBef>
              <a:spcAft>
                <a:spcPts val="0"/>
              </a:spcAft>
              <a:buClr>
                <a:srgbClr val="088BF5"/>
              </a:buClr>
              <a:buSzPts val="1100"/>
              <a:buNone/>
              <a:defRPr sz="1100">
                <a:solidFill>
                  <a:srgbClr val="088BF5"/>
                </a:solidFill>
              </a:defRPr>
            </a:lvl7pPr>
            <a:lvl8pPr lvl="7" rtl="0">
              <a:spcBef>
                <a:spcPts val="0"/>
              </a:spcBef>
              <a:spcAft>
                <a:spcPts val="0"/>
              </a:spcAft>
              <a:buClr>
                <a:srgbClr val="088BF5"/>
              </a:buClr>
              <a:buSzPts val="1100"/>
              <a:buNone/>
              <a:defRPr sz="1100">
                <a:solidFill>
                  <a:srgbClr val="088BF5"/>
                </a:solidFill>
              </a:defRPr>
            </a:lvl8pPr>
            <a:lvl9pPr lvl="8" rtl="0">
              <a:spcBef>
                <a:spcPts val="0"/>
              </a:spcBef>
              <a:spcAft>
                <a:spcPts val="0"/>
              </a:spcAft>
              <a:buClr>
                <a:srgbClr val="088BF5"/>
              </a:buClr>
              <a:buSzPts val="1100"/>
              <a:buNone/>
              <a:defRPr sz="1100">
                <a:solidFill>
                  <a:srgbClr val="088BF5"/>
                </a:solidFill>
              </a:defRPr>
            </a:lvl9pPr>
          </a:lstStyle>
          <a:p/>
        </p:txBody>
      </p:sp>
      <p:cxnSp>
        <p:nvCxnSpPr>
          <p:cNvPr id="113" name="Google Shape;113;p21"/>
          <p:cNvCxnSpPr/>
          <p:nvPr/>
        </p:nvCxnSpPr>
        <p:spPr>
          <a:xfrm>
            <a:off x="3167675" y="2469497"/>
            <a:ext cx="0" cy="1719900"/>
          </a:xfrm>
          <a:prstGeom prst="straightConnector1">
            <a:avLst/>
          </a:prstGeom>
          <a:noFill/>
          <a:ln cap="flat" cmpd="sng" w="9525">
            <a:solidFill>
              <a:srgbClr val="CCCCCC"/>
            </a:solidFill>
            <a:prstDash val="solid"/>
            <a:round/>
            <a:headEnd len="med" w="med" type="none"/>
            <a:tailEnd len="med" w="med" type="none"/>
          </a:ln>
        </p:spPr>
      </p:cxnSp>
      <p:sp>
        <p:nvSpPr>
          <p:cNvPr id="114" name="Google Shape;114;p21"/>
          <p:cNvSpPr txBox="1"/>
          <p:nvPr>
            <p:ph idx="3" type="body"/>
          </p:nvPr>
        </p:nvSpPr>
        <p:spPr>
          <a:xfrm>
            <a:off x="3752837" y="3479938"/>
            <a:ext cx="1807800" cy="12180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Clr>
                <a:srgbClr val="666666"/>
              </a:buClr>
              <a:buSzPts val="800"/>
              <a:buChar char="●"/>
              <a:defRPr sz="800">
                <a:solidFill>
                  <a:srgbClr val="666666"/>
                </a:solidFill>
              </a:defRPr>
            </a:lvl1pPr>
            <a:lvl2pPr indent="-279400" lvl="1" marL="914400" rtl="0">
              <a:spcBef>
                <a:spcPts val="0"/>
              </a:spcBef>
              <a:spcAft>
                <a:spcPts val="0"/>
              </a:spcAft>
              <a:buClr>
                <a:srgbClr val="666666"/>
              </a:buClr>
              <a:buSzPts val="800"/>
              <a:buChar char="○"/>
              <a:defRPr sz="800">
                <a:solidFill>
                  <a:srgbClr val="666666"/>
                </a:solidFill>
              </a:defRPr>
            </a:lvl2pPr>
            <a:lvl3pPr indent="-279400" lvl="2" marL="1371600" rtl="0">
              <a:spcBef>
                <a:spcPts val="0"/>
              </a:spcBef>
              <a:spcAft>
                <a:spcPts val="0"/>
              </a:spcAft>
              <a:buClr>
                <a:srgbClr val="666666"/>
              </a:buClr>
              <a:buSzPts val="800"/>
              <a:buChar char="■"/>
              <a:defRPr sz="800">
                <a:solidFill>
                  <a:srgbClr val="666666"/>
                </a:solidFill>
              </a:defRPr>
            </a:lvl3pPr>
            <a:lvl4pPr indent="-279400" lvl="3" marL="1828800" rtl="0">
              <a:spcBef>
                <a:spcPts val="0"/>
              </a:spcBef>
              <a:spcAft>
                <a:spcPts val="0"/>
              </a:spcAft>
              <a:buClr>
                <a:srgbClr val="666666"/>
              </a:buClr>
              <a:buSzPts val="800"/>
              <a:buChar char="●"/>
              <a:defRPr sz="800">
                <a:solidFill>
                  <a:srgbClr val="666666"/>
                </a:solidFill>
              </a:defRPr>
            </a:lvl4pPr>
            <a:lvl5pPr indent="-279400" lvl="4" marL="2286000" rtl="0">
              <a:spcBef>
                <a:spcPts val="0"/>
              </a:spcBef>
              <a:spcAft>
                <a:spcPts val="0"/>
              </a:spcAft>
              <a:buClr>
                <a:srgbClr val="666666"/>
              </a:buClr>
              <a:buSzPts val="800"/>
              <a:buChar char="○"/>
              <a:defRPr sz="800">
                <a:solidFill>
                  <a:srgbClr val="666666"/>
                </a:solidFill>
              </a:defRPr>
            </a:lvl5pPr>
            <a:lvl6pPr indent="-279400" lvl="5" marL="2743200" rtl="0">
              <a:spcBef>
                <a:spcPts val="0"/>
              </a:spcBef>
              <a:spcAft>
                <a:spcPts val="0"/>
              </a:spcAft>
              <a:buClr>
                <a:srgbClr val="666666"/>
              </a:buClr>
              <a:buSzPts val="800"/>
              <a:buChar char="■"/>
              <a:defRPr sz="800">
                <a:solidFill>
                  <a:srgbClr val="666666"/>
                </a:solidFill>
              </a:defRPr>
            </a:lvl6pPr>
            <a:lvl7pPr indent="-279400" lvl="6" marL="3200400" rtl="0">
              <a:spcBef>
                <a:spcPts val="0"/>
              </a:spcBef>
              <a:spcAft>
                <a:spcPts val="0"/>
              </a:spcAft>
              <a:buClr>
                <a:srgbClr val="666666"/>
              </a:buClr>
              <a:buSzPts val="800"/>
              <a:buChar char="●"/>
              <a:defRPr sz="800">
                <a:solidFill>
                  <a:srgbClr val="666666"/>
                </a:solidFill>
              </a:defRPr>
            </a:lvl7pPr>
            <a:lvl8pPr indent="-279400" lvl="7" marL="3657600" rtl="0">
              <a:spcBef>
                <a:spcPts val="0"/>
              </a:spcBef>
              <a:spcAft>
                <a:spcPts val="0"/>
              </a:spcAft>
              <a:buClr>
                <a:srgbClr val="666666"/>
              </a:buClr>
              <a:buSzPts val="800"/>
              <a:buChar char="○"/>
              <a:defRPr sz="800">
                <a:solidFill>
                  <a:srgbClr val="666666"/>
                </a:solidFill>
              </a:defRPr>
            </a:lvl8pPr>
            <a:lvl9pPr indent="-279400" lvl="8" marL="4114800" rtl="0">
              <a:spcBef>
                <a:spcPts val="0"/>
              </a:spcBef>
              <a:spcAft>
                <a:spcPts val="0"/>
              </a:spcAft>
              <a:buClr>
                <a:srgbClr val="666666"/>
              </a:buClr>
              <a:buSzPts val="800"/>
              <a:buChar char="■"/>
              <a:defRPr sz="800">
                <a:solidFill>
                  <a:srgbClr val="666666"/>
                </a:solidFill>
              </a:defRPr>
            </a:lvl9pPr>
          </a:lstStyle>
          <a:p/>
        </p:txBody>
      </p:sp>
      <p:sp>
        <p:nvSpPr>
          <p:cNvPr id="115" name="Google Shape;115;p21"/>
          <p:cNvSpPr txBox="1"/>
          <p:nvPr>
            <p:ph idx="4" type="subTitle"/>
          </p:nvPr>
        </p:nvSpPr>
        <p:spPr>
          <a:xfrm>
            <a:off x="3788624" y="3171625"/>
            <a:ext cx="19113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100"/>
              <a:buNone/>
              <a:defRPr sz="1100">
                <a:solidFill>
                  <a:srgbClr val="088BF5"/>
                </a:solidFill>
              </a:defRPr>
            </a:lvl1pPr>
            <a:lvl2pPr lvl="1" rtl="0">
              <a:spcBef>
                <a:spcPts val="0"/>
              </a:spcBef>
              <a:spcAft>
                <a:spcPts val="0"/>
              </a:spcAft>
              <a:buClr>
                <a:srgbClr val="088BF5"/>
              </a:buClr>
              <a:buSzPts val="1100"/>
              <a:buNone/>
              <a:defRPr sz="1100">
                <a:solidFill>
                  <a:srgbClr val="088BF5"/>
                </a:solidFill>
              </a:defRPr>
            </a:lvl2pPr>
            <a:lvl3pPr lvl="2" rtl="0">
              <a:spcBef>
                <a:spcPts val="0"/>
              </a:spcBef>
              <a:spcAft>
                <a:spcPts val="0"/>
              </a:spcAft>
              <a:buClr>
                <a:srgbClr val="088BF5"/>
              </a:buClr>
              <a:buSzPts val="1100"/>
              <a:buNone/>
              <a:defRPr sz="1100">
                <a:solidFill>
                  <a:srgbClr val="088BF5"/>
                </a:solidFill>
              </a:defRPr>
            </a:lvl3pPr>
            <a:lvl4pPr lvl="3" rtl="0">
              <a:spcBef>
                <a:spcPts val="0"/>
              </a:spcBef>
              <a:spcAft>
                <a:spcPts val="0"/>
              </a:spcAft>
              <a:buClr>
                <a:srgbClr val="088BF5"/>
              </a:buClr>
              <a:buSzPts val="1100"/>
              <a:buNone/>
              <a:defRPr sz="1100">
                <a:solidFill>
                  <a:srgbClr val="088BF5"/>
                </a:solidFill>
              </a:defRPr>
            </a:lvl4pPr>
            <a:lvl5pPr lvl="4" rtl="0">
              <a:spcBef>
                <a:spcPts val="0"/>
              </a:spcBef>
              <a:spcAft>
                <a:spcPts val="0"/>
              </a:spcAft>
              <a:buClr>
                <a:srgbClr val="088BF5"/>
              </a:buClr>
              <a:buSzPts val="1100"/>
              <a:buNone/>
              <a:defRPr sz="1100">
                <a:solidFill>
                  <a:srgbClr val="088BF5"/>
                </a:solidFill>
              </a:defRPr>
            </a:lvl5pPr>
            <a:lvl6pPr lvl="5" rtl="0">
              <a:spcBef>
                <a:spcPts val="0"/>
              </a:spcBef>
              <a:spcAft>
                <a:spcPts val="0"/>
              </a:spcAft>
              <a:buClr>
                <a:srgbClr val="088BF5"/>
              </a:buClr>
              <a:buSzPts val="1100"/>
              <a:buNone/>
              <a:defRPr sz="1100">
                <a:solidFill>
                  <a:srgbClr val="088BF5"/>
                </a:solidFill>
              </a:defRPr>
            </a:lvl6pPr>
            <a:lvl7pPr lvl="6" rtl="0">
              <a:spcBef>
                <a:spcPts val="0"/>
              </a:spcBef>
              <a:spcAft>
                <a:spcPts val="0"/>
              </a:spcAft>
              <a:buClr>
                <a:srgbClr val="088BF5"/>
              </a:buClr>
              <a:buSzPts val="1100"/>
              <a:buNone/>
              <a:defRPr sz="1100">
                <a:solidFill>
                  <a:srgbClr val="088BF5"/>
                </a:solidFill>
              </a:defRPr>
            </a:lvl7pPr>
            <a:lvl8pPr lvl="7" rtl="0">
              <a:spcBef>
                <a:spcPts val="0"/>
              </a:spcBef>
              <a:spcAft>
                <a:spcPts val="0"/>
              </a:spcAft>
              <a:buClr>
                <a:srgbClr val="088BF5"/>
              </a:buClr>
              <a:buSzPts val="1100"/>
              <a:buNone/>
              <a:defRPr sz="1100">
                <a:solidFill>
                  <a:srgbClr val="088BF5"/>
                </a:solidFill>
              </a:defRPr>
            </a:lvl8pPr>
            <a:lvl9pPr lvl="8" rtl="0">
              <a:spcBef>
                <a:spcPts val="0"/>
              </a:spcBef>
              <a:spcAft>
                <a:spcPts val="0"/>
              </a:spcAft>
              <a:buClr>
                <a:srgbClr val="088BF5"/>
              </a:buClr>
              <a:buSzPts val="1100"/>
              <a:buNone/>
              <a:defRPr sz="1100">
                <a:solidFill>
                  <a:srgbClr val="088BF5"/>
                </a:solidFill>
              </a:defRPr>
            </a:lvl9pPr>
          </a:lstStyle>
          <a:p/>
        </p:txBody>
      </p:sp>
      <p:sp>
        <p:nvSpPr>
          <p:cNvPr id="116" name="Google Shape;116;p21"/>
          <p:cNvSpPr txBox="1"/>
          <p:nvPr>
            <p:ph idx="5" type="body"/>
          </p:nvPr>
        </p:nvSpPr>
        <p:spPr>
          <a:xfrm>
            <a:off x="6568800" y="3479938"/>
            <a:ext cx="1807800" cy="12180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Clr>
                <a:srgbClr val="666666"/>
              </a:buClr>
              <a:buSzPts val="800"/>
              <a:buChar char="●"/>
              <a:defRPr sz="800">
                <a:solidFill>
                  <a:srgbClr val="666666"/>
                </a:solidFill>
              </a:defRPr>
            </a:lvl1pPr>
            <a:lvl2pPr indent="-279400" lvl="1" marL="914400" rtl="0">
              <a:spcBef>
                <a:spcPts val="0"/>
              </a:spcBef>
              <a:spcAft>
                <a:spcPts val="0"/>
              </a:spcAft>
              <a:buClr>
                <a:srgbClr val="666666"/>
              </a:buClr>
              <a:buSzPts val="800"/>
              <a:buChar char="○"/>
              <a:defRPr sz="800">
                <a:solidFill>
                  <a:srgbClr val="666666"/>
                </a:solidFill>
              </a:defRPr>
            </a:lvl2pPr>
            <a:lvl3pPr indent="-279400" lvl="2" marL="1371600" rtl="0">
              <a:spcBef>
                <a:spcPts val="0"/>
              </a:spcBef>
              <a:spcAft>
                <a:spcPts val="0"/>
              </a:spcAft>
              <a:buClr>
                <a:srgbClr val="666666"/>
              </a:buClr>
              <a:buSzPts val="800"/>
              <a:buChar char="■"/>
              <a:defRPr sz="800">
                <a:solidFill>
                  <a:srgbClr val="666666"/>
                </a:solidFill>
              </a:defRPr>
            </a:lvl3pPr>
            <a:lvl4pPr indent="-279400" lvl="3" marL="1828800" rtl="0">
              <a:spcBef>
                <a:spcPts val="0"/>
              </a:spcBef>
              <a:spcAft>
                <a:spcPts val="0"/>
              </a:spcAft>
              <a:buClr>
                <a:srgbClr val="666666"/>
              </a:buClr>
              <a:buSzPts val="800"/>
              <a:buChar char="●"/>
              <a:defRPr sz="800">
                <a:solidFill>
                  <a:srgbClr val="666666"/>
                </a:solidFill>
              </a:defRPr>
            </a:lvl4pPr>
            <a:lvl5pPr indent="-279400" lvl="4" marL="2286000" rtl="0">
              <a:spcBef>
                <a:spcPts val="0"/>
              </a:spcBef>
              <a:spcAft>
                <a:spcPts val="0"/>
              </a:spcAft>
              <a:buClr>
                <a:srgbClr val="666666"/>
              </a:buClr>
              <a:buSzPts val="800"/>
              <a:buChar char="○"/>
              <a:defRPr sz="800">
                <a:solidFill>
                  <a:srgbClr val="666666"/>
                </a:solidFill>
              </a:defRPr>
            </a:lvl5pPr>
            <a:lvl6pPr indent="-279400" lvl="5" marL="2743200" rtl="0">
              <a:spcBef>
                <a:spcPts val="0"/>
              </a:spcBef>
              <a:spcAft>
                <a:spcPts val="0"/>
              </a:spcAft>
              <a:buClr>
                <a:srgbClr val="666666"/>
              </a:buClr>
              <a:buSzPts val="800"/>
              <a:buChar char="■"/>
              <a:defRPr sz="800">
                <a:solidFill>
                  <a:srgbClr val="666666"/>
                </a:solidFill>
              </a:defRPr>
            </a:lvl6pPr>
            <a:lvl7pPr indent="-279400" lvl="6" marL="3200400" rtl="0">
              <a:spcBef>
                <a:spcPts val="0"/>
              </a:spcBef>
              <a:spcAft>
                <a:spcPts val="0"/>
              </a:spcAft>
              <a:buClr>
                <a:srgbClr val="666666"/>
              </a:buClr>
              <a:buSzPts val="800"/>
              <a:buChar char="●"/>
              <a:defRPr sz="800">
                <a:solidFill>
                  <a:srgbClr val="666666"/>
                </a:solidFill>
              </a:defRPr>
            </a:lvl7pPr>
            <a:lvl8pPr indent="-279400" lvl="7" marL="3657600" rtl="0">
              <a:spcBef>
                <a:spcPts val="0"/>
              </a:spcBef>
              <a:spcAft>
                <a:spcPts val="0"/>
              </a:spcAft>
              <a:buClr>
                <a:srgbClr val="666666"/>
              </a:buClr>
              <a:buSzPts val="800"/>
              <a:buChar char="○"/>
              <a:defRPr sz="800">
                <a:solidFill>
                  <a:srgbClr val="666666"/>
                </a:solidFill>
              </a:defRPr>
            </a:lvl8pPr>
            <a:lvl9pPr indent="-279400" lvl="8" marL="4114800" rtl="0">
              <a:spcBef>
                <a:spcPts val="0"/>
              </a:spcBef>
              <a:spcAft>
                <a:spcPts val="0"/>
              </a:spcAft>
              <a:buClr>
                <a:srgbClr val="666666"/>
              </a:buClr>
              <a:buSzPts val="800"/>
              <a:buChar char="■"/>
              <a:defRPr sz="800">
                <a:solidFill>
                  <a:srgbClr val="666666"/>
                </a:solidFill>
              </a:defRPr>
            </a:lvl9pPr>
          </a:lstStyle>
          <a:p/>
        </p:txBody>
      </p:sp>
      <p:sp>
        <p:nvSpPr>
          <p:cNvPr id="117" name="Google Shape;117;p21"/>
          <p:cNvSpPr txBox="1"/>
          <p:nvPr>
            <p:ph idx="6" type="subTitle"/>
          </p:nvPr>
        </p:nvSpPr>
        <p:spPr>
          <a:xfrm>
            <a:off x="6604588" y="3171625"/>
            <a:ext cx="19113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100"/>
              <a:buNone/>
              <a:defRPr sz="1100">
                <a:solidFill>
                  <a:srgbClr val="088BF5"/>
                </a:solidFill>
              </a:defRPr>
            </a:lvl1pPr>
            <a:lvl2pPr lvl="1" rtl="0">
              <a:spcBef>
                <a:spcPts val="0"/>
              </a:spcBef>
              <a:spcAft>
                <a:spcPts val="0"/>
              </a:spcAft>
              <a:buClr>
                <a:srgbClr val="088BF5"/>
              </a:buClr>
              <a:buSzPts val="1100"/>
              <a:buNone/>
              <a:defRPr sz="1100">
                <a:solidFill>
                  <a:srgbClr val="088BF5"/>
                </a:solidFill>
              </a:defRPr>
            </a:lvl2pPr>
            <a:lvl3pPr lvl="2" rtl="0">
              <a:spcBef>
                <a:spcPts val="0"/>
              </a:spcBef>
              <a:spcAft>
                <a:spcPts val="0"/>
              </a:spcAft>
              <a:buClr>
                <a:srgbClr val="088BF5"/>
              </a:buClr>
              <a:buSzPts val="1100"/>
              <a:buNone/>
              <a:defRPr sz="1100">
                <a:solidFill>
                  <a:srgbClr val="088BF5"/>
                </a:solidFill>
              </a:defRPr>
            </a:lvl3pPr>
            <a:lvl4pPr lvl="3" rtl="0">
              <a:spcBef>
                <a:spcPts val="0"/>
              </a:spcBef>
              <a:spcAft>
                <a:spcPts val="0"/>
              </a:spcAft>
              <a:buClr>
                <a:srgbClr val="088BF5"/>
              </a:buClr>
              <a:buSzPts val="1100"/>
              <a:buNone/>
              <a:defRPr sz="1100">
                <a:solidFill>
                  <a:srgbClr val="088BF5"/>
                </a:solidFill>
              </a:defRPr>
            </a:lvl4pPr>
            <a:lvl5pPr lvl="4" rtl="0">
              <a:spcBef>
                <a:spcPts val="0"/>
              </a:spcBef>
              <a:spcAft>
                <a:spcPts val="0"/>
              </a:spcAft>
              <a:buClr>
                <a:srgbClr val="088BF5"/>
              </a:buClr>
              <a:buSzPts val="1100"/>
              <a:buNone/>
              <a:defRPr sz="1100">
                <a:solidFill>
                  <a:srgbClr val="088BF5"/>
                </a:solidFill>
              </a:defRPr>
            </a:lvl5pPr>
            <a:lvl6pPr lvl="5" rtl="0">
              <a:spcBef>
                <a:spcPts val="0"/>
              </a:spcBef>
              <a:spcAft>
                <a:spcPts val="0"/>
              </a:spcAft>
              <a:buClr>
                <a:srgbClr val="088BF5"/>
              </a:buClr>
              <a:buSzPts val="1100"/>
              <a:buNone/>
              <a:defRPr sz="1100">
                <a:solidFill>
                  <a:srgbClr val="088BF5"/>
                </a:solidFill>
              </a:defRPr>
            </a:lvl6pPr>
            <a:lvl7pPr lvl="6" rtl="0">
              <a:spcBef>
                <a:spcPts val="0"/>
              </a:spcBef>
              <a:spcAft>
                <a:spcPts val="0"/>
              </a:spcAft>
              <a:buClr>
                <a:srgbClr val="088BF5"/>
              </a:buClr>
              <a:buSzPts val="1100"/>
              <a:buNone/>
              <a:defRPr sz="1100">
                <a:solidFill>
                  <a:srgbClr val="088BF5"/>
                </a:solidFill>
              </a:defRPr>
            </a:lvl7pPr>
            <a:lvl8pPr lvl="7" rtl="0">
              <a:spcBef>
                <a:spcPts val="0"/>
              </a:spcBef>
              <a:spcAft>
                <a:spcPts val="0"/>
              </a:spcAft>
              <a:buClr>
                <a:srgbClr val="088BF5"/>
              </a:buClr>
              <a:buSzPts val="1100"/>
              <a:buNone/>
              <a:defRPr sz="1100">
                <a:solidFill>
                  <a:srgbClr val="088BF5"/>
                </a:solidFill>
              </a:defRPr>
            </a:lvl8pPr>
            <a:lvl9pPr lvl="8" rtl="0">
              <a:spcBef>
                <a:spcPts val="0"/>
              </a:spcBef>
              <a:spcAft>
                <a:spcPts val="0"/>
              </a:spcAft>
              <a:buClr>
                <a:srgbClr val="088BF5"/>
              </a:buClr>
              <a:buSzPts val="1100"/>
              <a:buNone/>
              <a:defRPr sz="1100">
                <a:solidFill>
                  <a:srgbClr val="088BF5"/>
                </a:solidFill>
              </a:defRPr>
            </a:lvl9pPr>
          </a:lstStyle>
          <a:p/>
        </p:txBody>
      </p:sp>
      <p:cxnSp>
        <p:nvCxnSpPr>
          <p:cNvPr id="118" name="Google Shape;118;p21"/>
          <p:cNvCxnSpPr/>
          <p:nvPr/>
        </p:nvCxnSpPr>
        <p:spPr>
          <a:xfrm>
            <a:off x="5980613" y="2469497"/>
            <a:ext cx="0" cy="1719900"/>
          </a:xfrm>
          <a:prstGeom prst="straightConnector1">
            <a:avLst/>
          </a:prstGeom>
          <a:noFill/>
          <a:ln cap="flat" cmpd="sng" w="9525">
            <a:solidFill>
              <a:srgbClr val="CCCCCC"/>
            </a:solidFill>
            <a:prstDash val="solid"/>
            <a:round/>
            <a:headEnd len="med" w="med" type="none"/>
            <a:tailEnd len="med" w="med" type="none"/>
          </a:ln>
        </p:spPr>
      </p:cxnSp>
      <p:pic>
        <p:nvPicPr>
          <p:cNvPr id="119" name="Google Shape;119;p21"/>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20" name="Google Shape;120;p21"/>
          <p:cNvSpPr txBox="1"/>
          <p:nvPr>
            <p:ph idx="7"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121" name="Google Shape;121;p21"/>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122" name="Google Shape;122;p2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4 Columns - Dark">
  <p:cSld name="TITLE_AND_BODY_1_3">
    <p:bg>
      <p:bgPr>
        <a:solidFill>
          <a:srgbClr val="000000"/>
        </a:solidFill>
      </p:bgPr>
    </p:bg>
    <p:spTree>
      <p:nvGrpSpPr>
        <p:cNvPr id="123" name="Shape 123"/>
        <p:cNvGrpSpPr/>
        <p:nvPr/>
      </p:nvGrpSpPr>
      <p:grpSpPr>
        <a:xfrm>
          <a:off x="0" y="0"/>
          <a:ext cx="0" cy="0"/>
          <a:chOff x="0" y="0"/>
          <a:chExt cx="0" cy="0"/>
        </a:xfrm>
      </p:grpSpPr>
      <p:pic>
        <p:nvPicPr>
          <p:cNvPr id="124" name="Google Shape;124;p22"/>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25" name="Google Shape;125;p22"/>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126" name="Google Shape;126;p22"/>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127" name="Google Shape;127;p22"/>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128" name="Google Shape;128;p22"/>
          <p:cNvSpPr txBox="1"/>
          <p:nvPr>
            <p:ph type="ctrTitle"/>
          </p:nvPr>
        </p:nvSpPr>
        <p:spPr>
          <a:xfrm>
            <a:off x="952300" y="923200"/>
            <a:ext cx="74646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Clr>
                <a:schemeClr val="lt1"/>
              </a:buClr>
              <a:buSzPts val="2400"/>
              <a:buNone/>
              <a:defRPr sz="2400">
                <a:solidFill>
                  <a:schemeClr val="lt1"/>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29" name="Google Shape;129;p22"/>
          <p:cNvSpPr txBox="1"/>
          <p:nvPr>
            <p:ph idx="2" type="body"/>
          </p:nvPr>
        </p:nvSpPr>
        <p:spPr>
          <a:xfrm>
            <a:off x="885925" y="3480163"/>
            <a:ext cx="1495500" cy="13113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SzPts val="800"/>
              <a:buChar char="●"/>
              <a:defRPr sz="800"/>
            </a:lvl1pPr>
            <a:lvl2pPr indent="-279400" lvl="1" marL="914400" rtl="0">
              <a:spcBef>
                <a:spcPts val="0"/>
              </a:spcBef>
              <a:spcAft>
                <a:spcPts val="0"/>
              </a:spcAft>
              <a:buSzPts val="800"/>
              <a:buChar char="○"/>
              <a:defRPr sz="800"/>
            </a:lvl2pPr>
            <a:lvl3pPr indent="-279400" lvl="2" marL="1371600" rtl="0">
              <a:spcBef>
                <a:spcPts val="0"/>
              </a:spcBef>
              <a:spcAft>
                <a:spcPts val="0"/>
              </a:spcAft>
              <a:buSzPts val="800"/>
              <a:buChar char="■"/>
              <a:defRPr sz="800"/>
            </a:lvl3pPr>
            <a:lvl4pPr indent="-279400" lvl="3" marL="1828800" rtl="0">
              <a:spcBef>
                <a:spcPts val="0"/>
              </a:spcBef>
              <a:spcAft>
                <a:spcPts val="0"/>
              </a:spcAft>
              <a:buSzPts val="800"/>
              <a:buChar char="●"/>
              <a:defRPr sz="800"/>
            </a:lvl4pPr>
            <a:lvl5pPr indent="-279400" lvl="4" marL="2286000" rtl="0">
              <a:spcBef>
                <a:spcPts val="0"/>
              </a:spcBef>
              <a:spcAft>
                <a:spcPts val="0"/>
              </a:spcAft>
              <a:buSzPts val="800"/>
              <a:buChar char="○"/>
              <a:defRPr sz="800"/>
            </a:lvl5pPr>
            <a:lvl6pPr indent="-279400" lvl="5" marL="2743200" rtl="0">
              <a:spcBef>
                <a:spcPts val="0"/>
              </a:spcBef>
              <a:spcAft>
                <a:spcPts val="0"/>
              </a:spcAft>
              <a:buSzPts val="800"/>
              <a:buChar char="■"/>
              <a:defRPr sz="800"/>
            </a:lvl6pPr>
            <a:lvl7pPr indent="-279400" lvl="6" marL="3200400" rtl="0">
              <a:spcBef>
                <a:spcPts val="0"/>
              </a:spcBef>
              <a:spcAft>
                <a:spcPts val="0"/>
              </a:spcAft>
              <a:buSzPts val="800"/>
              <a:buChar char="●"/>
              <a:defRPr sz="800"/>
            </a:lvl7pPr>
            <a:lvl8pPr indent="-279400" lvl="7" marL="3657600" rtl="0">
              <a:spcBef>
                <a:spcPts val="0"/>
              </a:spcBef>
              <a:spcAft>
                <a:spcPts val="0"/>
              </a:spcAft>
              <a:buSzPts val="800"/>
              <a:buChar char="○"/>
              <a:defRPr sz="800"/>
            </a:lvl8pPr>
            <a:lvl9pPr indent="-279400" lvl="8" marL="4114800" rtl="0">
              <a:spcBef>
                <a:spcPts val="0"/>
              </a:spcBef>
              <a:spcAft>
                <a:spcPts val="0"/>
              </a:spcAft>
              <a:buSzPts val="800"/>
              <a:buChar char="■"/>
              <a:defRPr sz="800"/>
            </a:lvl9pPr>
          </a:lstStyle>
          <a:p/>
        </p:txBody>
      </p:sp>
      <p:sp>
        <p:nvSpPr>
          <p:cNvPr id="130" name="Google Shape;130;p22"/>
          <p:cNvSpPr txBox="1"/>
          <p:nvPr>
            <p:ph idx="3" type="subTitle"/>
          </p:nvPr>
        </p:nvSpPr>
        <p:spPr>
          <a:xfrm>
            <a:off x="921713" y="3172035"/>
            <a:ext cx="16617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100"/>
              <a:buNone/>
              <a:defRPr sz="1100">
                <a:solidFill>
                  <a:srgbClr val="088BF5"/>
                </a:solidFill>
              </a:defRPr>
            </a:lvl1pPr>
            <a:lvl2pPr lvl="1" rtl="0">
              <a:spcBef>
                <a:spcPts val="0"/>
              </a:spcBef>
              <a:spcAft>
                <a:spcPts val="0"/>
              </a:spcAft>
              <a:buClr>
                <a:srgbClr val="088BF5"/>
              </a:buClr>
              <a:buSzPts val="1100"/>
              <a:buNone/>
              <a:defRPr sz="1100">
                <a:solidFill>
                  <a:srgbClr val="088BF5"/>
                </a:solidFill>
              </a:defRPr>
            </a:lvl2pPr>
            <a:lvl3pPr lvl="2" rtl="0">
              <a:spcBef>
                <a:spcPts val="0"/>
              </a:spcBef>
              <a:spcAft>
                <a:spcPts val="0"/>
              </a:spcAft>
              <a:buClr>
                <a:srgbClr val="088BF5"/>
              </a:buClr>
              <a:buSzPts val="1100"/>
              <a:buNone/>
              <a:defRPr sz="1100">
                <a:solidFill>
                  <a:srgbClr val="088BF5"/>
                </a:solidFill>
              </a:defRPr>
            </a:lvl3pPr>
            <a:lvl4pPr lvl="3" rtl="0">
              <a:spcBef>
                <a:spcPts val="0"/>
              </a:spcBef>
              <a:spcAft>
                <a:spcPts val="0"/>
              </a:spcAft>
              <a:buClr>
                <a:srgbClr val="088BF5"/>
              </a:buClr>
              <a:buSzPts val="1100"/>
              <a:buNone/>
              <a:defRPr sz="1100">
                <a:solidFill>
                  <a:srgbClr val="088BF5"/>
                </a:solidFill>
              </a:defRPr>
            </a:lvl4pPr>
            <a:lvl5pPr lvl="4" rtl="0">
              <a:spcBef>
                <a:spcPts val="0"/>
              </a:spcBef>
              <a:spcAft>
                <a:spcPts val="0"/>
              </a:spcAft>
              <a:buClr>
                <a:srgbClr val="088BF5"/>
              </a:buClr>
              <a:buSzPts val="1100"/>
              <a:buNone/>
              <a:defRPr sz="1100">
                <a:solidFill>
                  <a:srgbClr val="088BF5"/>
                </a:solidFill>
              </a:defRPr>
            </a:lvl5pPr>
            <a:lvl6pPr lvl="5" rtl="0">
              <a:spcBef>
                <a:spcPts val="0"/>
              </a:spcBef>
              <a:spcAft>
                <a:spcPts val="0"/>
              </a:spcAft>
              <a:buClr>
                <a:srgbClr val="088BF5"/>
              </a:buClr>
              <a:buSzPts val="1100"/>
              <a:buNone/>
              <a:defRPr sz="1100">
                <a:solidFill>
                  <a:srgbClr val="088BF5"/>
                </a:solidFill>
              </a:defRPr>
            </a:lvl6pPr>
            <a:lvl7pPr lvl="6" rtl="0">
              <a:spcBef>
                <a:spcPts val="0"/>
              </a:spcBef>
              <a:spcAft>
                <a:spcPts val="0"/>
              </a:spcAft>
              <a:buClr>
                <a:srgbClr val="088BF5"/>
              </a:buClr>
              <a:buSzPts val="1100"/>
              <a:buNone/>
              <a:defRPr sz="1100">
                <a:solidFill>
                  <a:srgbClr val="088BF5"/>
                </a:solidFill>
              </a:defRPr>
            </a:lvl7pPr>
            <a:lvl8pPr lvl="7" rtl="0">
              <a:spcBef>
                <a:spcPts val="0"/>
              </a:spcBef>
              <a:spcAft>
                <a:spcPts val="0"/>
              </a:spcAft>
              <a:buClr>
                <a:srgbClr val="088BF5"/>
              </a:buClr>
              <a:buSzPts val="1100"/>
              <a:buNone/>
              <a:defRPr sz="1100">
                <a:solidFill>
                  <a:srgbClr val="088BF5"/>
                </a:solidFill>
              </a:defRPr>
            </a:lvl8pPr>
            <a:lvl9pPr lvl="8" rtl="0">
              <a:spcBef>
                <a:spcPts val="0"/>
              </a:spcBef>
              <a:spcAft>
                <a:spcPts val="0"/>
              </a:spcAft>
              <a:buClr>
                <a:srgbClr val="088BF5"/>
              </a:buClr>
              <a:buSzPts val="1100"/>
              <a:buNone/>
              <a:defRPr sz="1100">
                <a:solidFill>
                  <a:srgbClr val="088BF5"/>
                </a:solidFill>
              </a:defRPr>
            </a:lvl9pPr>
          </a:lstStyle>
          <a:p/>
        </p:txBody>
      </p:sp>
      <p:sp>
        <p:nvSpPr>
          <p:cNvPr id="131" name="Google Shape;131;p22"/>
          <p:cNvSpPr txBox="1"/>
          <p:nvPr>
            <p:ph idx="4" type="body"/>
          </p:nvPr>
        </p:nvSpPr>
        <p:spPr>
          <a:xfrm>
            <a:off x="2942424" y="3480163"/>
            <a:ext cx="1495500" cy="13113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SzPts val="800"/>
              <a:buChar char="●"/>
              <a:defRPr sz="800"/>
            </a:lvl1pPr>
            <a:lvl2pPr indent="-279400" lvl="1" marL="914400" rtl="0">
              <a:spcBef>
                <a:spcPts val="0"/>
              </a:spcBef>
              <a:spcAft>
                <a:spcPts val="0"/>
              </a:spcAft>
              <a:buSzPts val="800"/>
              <a:buChar char="○"/>
              <a:defRPr sz="800"/>
            </a:lvl2pPr>
            <a:lvl3pPr indent="-279400" lvl="2" marL="1371600" rtl="0">
              <a:spcBef>
                <a:spcPts val="0"/>
              </a:spcBef>
              <a:spcAft>
                <a:spcPts val="0"/>
              </a:spcAft>
              <a:buSzPts val="800"/>
              <a:buChar char="■"/>
              <a:defRPr sz="800"/>
            </a:lvl3pPr>
            <a:lvl4pPr indent="-279400" lvl="3" marL="1828800" rtl="0">
              <a:spcBef>
                <a:spcPts val="0"/>
              </a:spcBef>
              <a:spcAft>
                <a:spcPts val="0"/>
              </a:spcAft>
              <a:buSzPts val="800"/>
              <a:buChar char="●"/>
              <a:defRPr sz="800"/>
            </a:lvl4pPr>
            <a:lvl5pPr indent="-279400" lvl="4" marL="2286000" rtl="0">
              <a:spcBef>
                <a:spcPts val="0"/>
              </a:spcBef>
              <a:spcAft>
                <a:spcPts val="0"/>
              </a:spcAft>
              <a:buSzPts val="800"/>
              <a:buChar char="○"/>
              <a:defRPr sz="800"/>
            </a:lvl5pPr>
            <a:lvl6pPr indent="-279400" lvl="5" marL="2743200" rtl="0">
              <a:spcBef>
                <a:spcPts val="0"/>
              </a:spcBef>
              <a:spcAft>
                <a:spcPts val="0"/>
              </a:spcAft>
              <a:buSzPts val="800"/>
              <a:buChar char="■"/>
              <a:defRPr sz="800"/>
            </a:lvl6pPr>
            <a:lvl7pPr indent="-279400" lvl="6" marL="3200400" rtl="0">
              <a:spcBef>
                <a:spcPts val="0"/>
              </a:spcBef>
              <a:spcAft>
                <a:spcPts val="0"/>
              </a:spcAft>
              <a:buSzPts val="800"/>
              <a:buChar char="●"/>
              <a:defRPr sz="800"/>
            </a:lvl7pPr>
            <a:lvl8pPr indent="-279400" lvl="7" marL="3657600" rtl="0">
              <a:spcBef>
                <a:spcPts val="0"/>
              </a:spcBef>
              <a:spcAft>
                <a:spcPts val="0"/>
              </a:spcAft>
              <a:buSzPts val="800"/>
              <a:buChar char="○"/>
              <a:defRPr sz="800"/>
            </a:lvl8pPr>
            <a:lvl9pPr indent="-279400" lvl="8" marL="4114800" rtl="0">
              <a:spcBef>
                <a:spcPts val="0"/>
              </a:spcBef>
              <a:spcAft>
                <a:spcPts val="0"/>
              </a:spcAft>
              <a:buSzPts val="800"/>
              <a:buChar char="■"/>
              <a:defRPr sz="800"/>
            </a:lvl9pPr>
          </a:lstStyle>
          <a:p/>
        </p:txBody>
      </p:sp>
      <p:sp>
        <p:nvSpPr>
          <p:cNvPr id="132" name="Google Shape;132;p22"/>
          <p:cNvSpPr txBox="1"/>
          <p:nvPr>
            <p:ph idx="5" type="subTitle"/>
          </p:nvPr>
        </p:nvSpPr>
        <p:spPr>
          <a:xfrm>
            <a:off x="2978206" y="3172035"/>
            <a:ext cx="16617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100"/>
              <a:buNone/>
              <a:defRPr sz="1100">
                <a:solidFill>
                  <a:srgbClr val="088BF5"/>
                </a:solidFill>
              </a:defRPr>
            </a:lvl1pPr>
            <a:lvl2pPr lvl="1" rtl="0">
              <a:spcBef>
                <a:spcPts val="0"/>
              </a:spcBef>
              <a:spcAft>
                <a:spcPts val="0"/>
              </a:spcAft>
              <a:buClr>
                <a:srgbClr val="088BF5"/>
              </a:buClr>
              <a:buSzPts val="1100"/>
              <a:buNone/>
              <a:defRPr sz="1100">
                <a:solidFill>
                  <a:srgbClr val="088BF5"/>
                </a:solidFill>
              </a:defRPr>
            </a:lvl2pPr>
            <a:lvl3pPr lvl="2" rtl="0">
              <a:spcBef>
                <a:spcPts val="0"/>
              </a:spcBef>
              <a:spcAft>
                <a:spcPts val="0"/>
              </a:spcAft>
              <a:buClr>
                <a:srgbClr val="088BF5"/>
              </a:buClr>
              <a:buSzPts val="1100"/>
              <a:buNone/>
              <a:defRPr sz="1100">
                <a:solidFill>
                  <a:srgbClr val="088BF5"/>
                </a:solidFill>
              </a:defRPr>
            </a:lvl3pPr>
            <a:lvl4pPr lvl="3" rtl="0">
              <a:spcBef>
                <a:spcPts val="0"/>
              </a:spcBef>
              <a:spcAft>
                <a:spcPts val="0"/>
              </a:spcAft>
              <a:buClr>
                <a:srgbClr val="088BF5"/>
              </a:buClr>
              <a:buSzPts val="1100"/>
              <a:buNone/>
              <a:defRPr sz="1100">
                <a:solidFill>
                  <a:srgbClr val="088BF5"/>
                </a:solidFill>
              </a:defRPr>
            </a:lvl4pPr>
            <a:lvl5pPr lvl="4" rtl="0">
              <a:spcBef>
                <a:spcPts val="0"/>
              </a:spcBef>
              <a:spcAft>
                <a:spcPts val="0"/>
              </a:spcAft>
              <a:buClr>
                <a:srgbClr val="088BF5"/>
              </a:buClr>
              <a:buSzPts val="1100"/>
              <a:buNone/>
              <a:defRPr sz="1100">
                <a:solidFill>
                  <a:srgbClr val="088BF5"/>
                </a:solidFill>
              </a:defRPr>
            </a:lvl5pPr>
            <a:lvl6pPr lvl="5" rtl="0">
              <a:spcBef>
                <a:spcPts val="0"/>
              </a:spcBef>
              <a:spcAft>
                <a:spcPts val="0"/>
              </a:spcAft>
              <a:buClr>
                <a:srgbClr val="088BF5"/>
              </a:buClr>
              <a:buSzPts val="1100"/>
              <a:buNone/>
              <a:defRPr sz="1100">
                <a:solidFill>
                  <a:srgbClr val="088BF5"/>
                </a:solidFill>
              </a:defRPr>
            </a:lvl6pPr>
            <a:lvl7pPr lvl="6" rtl="0">
              <a:spcBef>
                <a:spcPts val="0"/>
              </a:spcBef>
              <a:spcAft>
                <a:spcPts val="0"/>
              </a:spcAft>
              <a:buClr>
                <a:srgbClr val="088BF5"/>
              </a:buClr>
              <a:buSzPts val="1100"/>
              <a:buNone/>
              <a:defRPr sz="1100">
                <a:solidFill>
                  <a:srgbClr val="088BF5"/>
                </a:solidFill>
              </a:defRPr>
            </a:lvl7pPr>
            <a:lvl8pPr lvl="7" rtl="0">
              <a:spcBef>
                <a:spcPts val="0"/>
              </a:spcBef>
              <a:spcAft>
                <a:spcPts val="0"/>
              </a:spcAft>
              <a:buClr>
                <a:srgbClr val="088BF5"/>
              </a:buClr>
              <a:buSzPts val="1100"/>
              <a:buNone/>
              <a:defRPr sz="1100">
                <a:solidFill>
                  <a:srgbClr val="088BF5"/>
                </a:solidFill>
              </a:defRPr>
            </a:lvl8pPr>
            <a:lvl9pPr lvl="8" rtl="0">
              <a:spcBef>
                <a:spcPts val="0"/>
              </a:spcBef>
              <a:spcAft>
                <a:spcPts val="0"/>
              </a:spcAft>
              <a:buClr>
                <a:srgbClr val="088BF5"/>
              </a:buClr>
              <a:buSzPts val="1100"/>
              <a:buNone/>
              <a:defRPr sz="1100">
                <a:solidFill>
                  <a:srgbClr val="088BF5"/>
                </a:solidFill>
              </a:defRPr>
            </a:lvl9pPr>
          </a:lstStyle>
          <a:p/>
        </p:txBody>
      </p:sp>
      <p:sp>
        <p:nvSpPr>
          <p:cNvPr id="133" name="Google Shape;133;p22"/>
          <p:cNvSpPr txBox="1"/>
          <p:nvPr>
            <p:ph idx="6" type="body"/>
          </p:nvPr>
        </p:nvSpPr>
        <p:spPr>
          <a:xfrm>
            <a:off x="4998913" y="3480163"/>
            <a:ext cx="1495500" cy="13113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SzPts val="800"/>
              <a:buChar char="●"/>
              <a:defRPr sz="800"/>
            </a:lvl1pPr>
            <a:lvl2pPr indent="-279400" lvl="1" marL="914400" rtl="0">
              <a:spcBef>
                <a:spcPts val="0"/>
              </a:spcBef>
              <a:spcAft>
                <a:spcPts val="0"/>
              </a:spcAft>
              <a:buSzPts val="800"/>
              <a:buChar char="○"/>
              <a:defRPr sz="800"/>
            </a:lvl2pPr>
            <a:lvl3pPr indent="-279400" lvl="2" marL="1371600" rtl="0">
              <a:spcBef>
                <a:spcPts val="0"/>
              </a:spcBef>
              <a:spcAft>
                <a:spcPts val="0"/>
              </a:spcAft>
              <a:buSzPts val="800"/>
              <a:buChar char="■"/>
              <a:defRPr sz="800"/>
            </a:lvl3pPr>
            <a:lvl4pPr indent="-279400" lvl="3" marL="1828800" rtl="0">
              <a:spcBef>
                <a:spcPts val="0"/>
              </a:spcBef>
              <a:spcAft>
                <a:spcPts val="0"/>
              </a:spcAft>
              <a:buSzPts val="800"/>
              <a:buChar char="●"/>
              <a:defRPr sz="800"/>
            </a:lvl4pPr>
            <a:lvl5pPr indent="-279400" lvl="4" marL="2286000" rtl="0">
              <a:spcBef>
                <a:spcPts val="0"/>
              </a:spcBef>
              <a:spcAft>
                <a:spcPts val="0"/>
              </a:spcAft>
              <a:buSzPts val="800"/>
              <a:buChar char="○"/>
              <a:defRPr sz="800"/>
            </a:lvl5pPr>
            <a:lvl6pPr indent="-279400" lvl="5" marL="2743200" rtl="0">
              <a:spcBef>
                <a:spcPts val="0"/>
              </a:spcBef>
              <a:spcAft>
                <a:spcPts val="0"/>
              </a:spcAft>
              <a:buSzPts val="800"/>
              <a:buChar char="■"/>
              <a:defRPr sz="800"/>
            </a:lvl6pPr>
            <a:lvl7pPr indent="-279400" lvl="6" marL="3200400" rtl="0">
              <a:spcBef>
                <a:spcPts val="0"/>
              </a:spcBef>
              <a:spcAft>
                <a:spcPts val="0"/>
              </a:spcAft>
              <a:buSzPts val="800"/>
              <a:buChar char="●"/>
              <a:defRPr sz="800"/>
            </a:lvl7pPr>
            <a:lvl8pPr indent="-279400" lvl="7" marL="3657600" rtl="0">
              <a:spcBef>
                <a:spcPts val="0"/>
              </a:spcBef>
              <a:spcAft>
                <a:spcPts val="0"/>
              </a:spcAft>
              <a:buSzPts val="800"/>
              <a:buChar char="○"/>
              <a:defRPr sz="800"/>
            </a:lvl8pPr>
            <a:lvl9pPr indent="-279400" lvl="8" marL="4114800" rtl="0">
              <a:spcBef>
                <a:spcPts val="0"/>
              </a:spcBef>
              <a:spcAft>
                <a:spcPts val="0"/>
              </a:spcAft>
              <a:buSzPts val="800"/>
              <a:buChar char="■"/>
              <a:defRPr sz="800"/>
            </a:lvl9pPr>
          </a:lstStyle>
          <a:p/>
        </p:txBody>
      </p:sp>
      <p:sp>
        <p:nvSpPr>
          <p:cNvPr id="134" name="Google Shape;134;p22"/>
          <p:cNvSpPr txBox="1"/>
          <p:nvPr>
            <p:ph idx="7" type="subTitle"/>
          </p:nvPr>
        </p:nvSpPr>
        <p:spPr>
          <a:xfrm>
            <a:off x="5034700" y="3172035"/>
            <a:ext cx="16617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100"/>
              <a:buNone/>
              <a:defRPr sz="1100">
                <a:solidFill>
                  <a:srgbClr val="088BF5"/>
                </a:solidFill>
              </a:defRPr>
            </a:lvl1pPr>
            <a:lvl2pPr lvl="1" rtl="0">
              <a:spcBef>
                <a:spcPts val="0"/>
              </a:spcBef>
              <a:spcAft>
                <a:spcPts val="0"/>
              </a:spcAft>
              <a:buClr>
                <a:srgbClr val="088BF5"/>
              </a:buClr>
              <a:buSzPts val="1100"/>
              <a:buNone/>
              <a:defRPr sz="1100">
                <a:solidFill>
                  <a:srgbClr val="088BF5"/>
                </a:solidFill>
              </a:defRPr>
            </a:lvl2pPr>
            <a:lvl3pPr lvl="2" rtl="0">
              <a:spcBef>
                <a:spcPts val="0"/>
              </a:spcBef>
              <a:spcAft>
                <a:spcPts val="0"/>
              </a:spcAft>
              <a:buClr>
                <a:srgbClr val="088BF5"/>
              </a:buClr>
              <a:buSzPts val="1100"/>
              <a:buNone/>
              <a:defRPr sz="1100">
                <a:solidFill>
                  <a:srgbClr val="088BF5"/>
                </a:solidFill>
              </a:defRPr>
            </a:lvl3pPr>
            <a:lvl4pPr lvl="3" rtl="0">
              <a:spcBef>
                <a:spcPts val="0"/>
              </a:spcBef>
              <a:spcAft>
                <a:spcPts val="0"/>
              </a:spcAft>
              <a:buClr>
                <a:srgbClr val="088BF5"/>
              </a:buClr>
              <a:buSzPts val="1100"/>
              <a:buNone/>
              <a:defRPr sz="1100">
                <a:solidFill>
                  <a:srgbClr val="088BF5"/>
                </a:solidFill>
              </a:defRPr>
            </a:lvl4pPr>
            <a:lvl5pPr lvl="4" rtl="0">
              <a:spcBef>
                <a:spcPts val="0"/>
              </a:spcBef>
              <a:spcAft>
                <a:spcPts val="0"/>
              </a:spcAft>
              <a:buClr>
                <a:srgbClr val="088BF5"/>
              </a:buClr>
              <a:buSzPts val="1100"/>
              <a:buNone/>
              <a:defRPr sz="1100">
                <a:solidFill>
                  <a:srgbClr val="088BF5"/>
                </a:solidFill>
              </a:defRPr>
            </a:lvl5pPr>
            <a:lvl6pPr lvl="5" rtl="0">
              <a:spcBef>
                <a:spcPts val="0"/>
              </a:spcBef>
              <a:spcAft>
                <a:spcPts val="0"/>
              </a:spcAft>
              <a:buClr>
                <a:srgbClr val="088BF5"/>
              </a:buClr>
              <a:buSzPts val="1100"/>
              <a:buNone/>
              <a:defRPr sz="1100">
                <a:solidFill>
                  <a:srgbClr val="088BF5"/>
                </a:solidFill>
              </a:defRPr>
            </a:lvl6pPr>
            <a:lvl7pPr lvl="6" rtl="0">
              <a:spcBef>
                <a:spcPts val="0"/>
              </a:spcBef>
              <a:spcAft>
                <a:spcPts val="0"/>
              </a:spcAft>
              <a:buClr>
                <a:srgbClr val="088BF5"/>
              </a:buClr>
              <a:buSzPts val="1100"/>
              <a:buNone/>
              <a:defRPr sz="1100">
                <a:solidFill>
                  <a:srgbClr val="088BF5"/>
                </a:solidFill>
              </a:defRPr>
            </a:lvl7pPr>
            <a:lvl8pPr lvl="7" rtl="0">
              <a:spcBef>
                <a:spcPts val="0"/>
              </a:spcBef>
              <a:spcAft>
                <a:spcPts val="0"/>
              </a:spcAft>
              <a:buClr>
                <a:srgbClr val="088BF5"/>
              </a:buClr>
              <a:buSzPts val="1100"/>
              <a:buNone/>
              <a:defRPr sz="1100">
                <a:solidFill>
                  <a:srgbClr val="088BF5"/>
                </a:solidFill>
              </a:defRPr>
            </a:lvl8pPr>
            <a:lvl9pPr lvl="8" rtl="0">
              <a:spcBef>
                <a:spcPts val="0"/>
              </a:spcBef>
              <a:spcAft>
                <a:spcPts val="0"/>
              </a:spcAft>
              <a:buClr>
                <a:srgbClr val="088BF5"/>
              </a:buClr>
              <a:buSzPts val="1100"/>
              <a:buNone/>
              <a:defRPr sz="1100">
                <a:solidFill>
                  <a:srgbClr val="088BF5"/>
                </a:solidFill>
              </a:defRPr>
            </a:lvl9pPr>
          </a:lstStyle>
          <a:p/>
        </p:txBody>
      </p:sp>
      <p:sp>
        <p:nvSpPr>
          <p:cNvPr id="135" name="Google Shape;135;p22"/>
          <p:cNvSpPr txBox="1"/>
          <p:nvPr>
            <p:ph idx="8" type="body"/>
          </p:nvPr>
        </p:nvSpPr>
        <p:spPr>
          <a:xfrm>
            <a:off x="7055412" y="3480163"/>
            <a:ext cx="1495500" cy="13113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SzPts val="800"/>
              <a:buChar char="●"/>
              <a:defRPr sz="800"/>
            </a:lvl1pPr>
            <a:lvl2pPr indent="-279400" lvl="1" marL="914400" rtl="0">
              <a:spcBef>
                <a:spcPts val="0"/>
              </a:spcBef>
              <a:spcAft>
                <a:spcPts val="0"/>
              </a:spcAft>
              <a:buSzPts val="800"/>
              <a:buChar char="○"/>
              <a:defRPr sz="800"/>
            </a:lvl2pPr>
            <a:lvl3pPr indent="-279400" lvl="2" marL="1371600" rtl="0">
              <a:spcBef>
                <a:spcPts val="0"/>
              </a:spcBef>
              <a:spcAft>
                <a:spcPts val="0"/>
              </a:spcAft>
              <a:buSzPts val="800"/>
              <a:buChar char="■"/>
              <a:defRPr sz="800"/>
            </a:lvl3pPr>
            <a:lvl4pPr indent="-279400" lvl="3" marL="1828800" rtl="0">
              <a:spcBef>
                <a:spcPts val="0"/>
              </a:spcBef>
              <a:spcAft>
                <a:spcPts val="0"/>
              </a:spcAft>
              <a:buSzPts val="800"/>
              <a:buChar char="●"/>
              <a:defRPr sz="800"/>
            </a:lvl4pPr>
            <a:lvl5pPr indent="-279400" lvl="4" marL="2286000" rtl="0">
              <a:spcBef>
                <a:spcPts val="0"/>
              </a:spcBef>
              <a:spcAft>
                <a:spcPts val="0"/>
              </a:spcAft>
              <a:buSzPts val="800"/>
              <a:buChar char="○"/>
              <a:defRPr sz="800"/>
            </a:lvl5pPr>
            <a:lvl6pPr indent="-279400" lvl="5" marL="2743200" rtl="0">
              <a:spcBef>
                <a:spcPts val="0"/>
              </a:spcBef>
              <a:spcAft>
                <a:spcPts val="0"/>
              </a:spcAft>
              <a:buSzPts val="800"/>
              <a:buChar char="■"/>
              <a:defRPr sz="800"/>
            </a:lvl6pPr>
            <a:lvl7pPr indent="-279400" lvl="6" marL="3200400" rtl="0">
              <a:spcBef>
                <a:spcPts val="0"/>
              </a:spcBef>
              <a:spcAft>
                <a:spcPts val="0"/>
              </a:spcAft>
              <a:buSzPts val="800"/>
              <a:buChar char="●"/>
              <a:defRPr sz="800"/>
            </a:lvl7pPr>
            <a:lvl8pPr indent="-279400" lvl="7" marL="3657600" rtl="0">
              <a:spcBef>
                <a:spcPts val="0"/>
              </a:spcBef>
              <a:spcAft>
                <a:spcPts val="0"/>
              </a:spcAft>
              <a:buSzPts val="800"/>
              <a:buChar char="○"/>
              <a:defRPr sz="800"/>
            </a:lvl8pPr>
            <a:lvl9pPr indent="-279400" lvl="8" marL="4114800" rtl="0">
              <a:spcBef>
                <a:spcPts val="0"/>
              </a:spcBef>
              <a:spcAft>
                <a:spcPts val="0"/>
              </a:spcAft>
              <a:buSzPts val="800"/>
              <a:buChar char="■"/>
              <a:defRPr sz="800"/>
            </a:lvl9pPr>
          </a:lstStyle>
          <a:p/>
        </p:txBody>
      </p:sp>
      <p:sp>
        <p:nvSpPr>
          <p:cNvPr id="136" name="Google Shape;136;p22"/>
          <p:cNvSpPr txBox="1"/>
          <p:nvPr>
            <p:ph idx="9" type="subTitle"/>
          </p:nvPr>
        </p:nvSpPr>
        <p:spPr>
          <a:xfrm>
            <a:off x="7091193" y="3172035"/>
            <a:ext cx="16617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100"/>
              <a:buNone/>
              <a:defRPr sz="1100">
                <a:solidFill>
                  <a:srgbClr val="088BF5"/>
                </a:solidFill>
              </a:defRPr>
            </a:lvl1pPr>
            <a:lvl2pPr lvl="1" rtl="0">
              <a:spcBef>
                <a:spcPts val="0"/>
              </a:spcBef>
              <a:spcAft>
                <a:spcPts val="0"/>
              </a:spcAft>
              <a:buClr>
                <a:srgbClr val="088BF5"/>
              </a:buClr>
              <a:buSzPts val="1100"/>
              <a:buNone/>
              <a:defRPr sz="1100">
                <a:solidFill>
                  <a:srgbClr val="088BF5"/>
                </a:solidFill>
              </a:defRPr>
            </a:lvl2pPr>
            <a:lvl3pPr lvl="2" rtl="0">
              <a:spcBef>
                <a:spcPts val="0"/>
              </a:spcBef>
              <a:spcAft>
                <a:spcPts val="0"/>
              </a:spcAft>
              <a:buClr>
                <a:srgbClr val="088BF5"/>
              </a:buClr>
              <a:buSzPts val="1100"/>
              <a:buNone/>
              <a:defRPr sz="1100">
                <a:solidFill>
                  <a:srgbClr val="088BF5"/>
                </a:solidFill>
              </a:defRPr>
            </a:lvl3pPr>
            <a:lvl4pPr lvl="3" rtl="0">
              <a:spcBef>
                <a:spcPts val="0"/>
              </a:spcBef>
              <a:spcAft>
                <a:spcPts val="0"/>
              </a:spcAft>
              <a:buClr>
                <a:srgbClr val="088BF5"/>
              </a:buClr>
              <a:buSzPts val="1100"/>
              <a:buNone/>
              <a:defRPr sz="1100">
                <a:solidFill>
                  <a:srgbClr val="088BF5"/>
                </a:solidFill>
              </a:defRPr>
            </a:lvl4pPr>
            <a:lvl5pPr lvl="4" rtl="0">
              <a:spcBef>
                <a:spcPts val="0"/>
              </a:spcBef>
              <a:spcAft>
                <a:spcPts val="0"/>
              </a:spcAft>
              <a:buClr>
                <a:srgbClr val="088BF5"/>
              </a:buClr>
              <a:buSzPts val="1100"/>
              <a:buNone/>
              <a:defRPr sz="1100">
                <a:solidFill>
                  <a:srgbClr val="088BF5"/>
                </a:solidFill>
              </a:defRPr>
            </a:lvl5pPr>
            <a:lvl6pPr lvl="5" rtl="0">
              <a:spcBef>
                <a:spcPts val="0"/>
              </a:spcBef>
              <a:spcAft>
                <a:spcPts val="0"/>
              </a:spcAft>
              <a:buClr>
                <a:srgbClr val="088BF5"/>
              </a:buClr>
              <a:buSzPts val="1100"/>
              <a:buNone/>
              <a:defRPr sz="1100">
                <a:solidFill>
                  <a:srgbClr val="088BF5"/>
                </a:solidFill>
              </a:defRPr>
            </a:lvl6pPr>
            <a:lvl7pPr lvl="6" rtl="0">
              <a:spcBef>
                <a:spcPts val="0"/>
              </a:spcBef>
              <a:spcAft>
                <a:spcPts val="0"/>
              </a:spcAft>
              <a:buClr>
                <a:srgbClr val="088BF5"/>
              </a:buClr>
              <a:buSzPts val="1100"/>
              <a:buNone/>
              <a:defRPr sz="1100">
                <a:solidFill>
                  <a:srgbClr val="088BF5"/>
                </a:solidFill>
              </a:defRPr>
            </a:lvl7pPr>
            <a:lvl8pPr lvl="7" rtl="0">
              <a:spcBef>
                <a:spcPts val="0"/>
              </a:spcBef>
              <a:spcAft>
                <a:spcPts val="0"/>
              </a:spcAft>
              <a:buClr>
                <a:srgbClr val="088BF5"/>
              </a:buClr>
              <a:buSzPts val="1100"/>
              <a:buNone/>
              <a:defRPr sz="1100">
                <a:solidFill>
                  <a:srgbClr val="088BF5"/>
                </a:solidFill>
              </a:defRPr>
            </a:lvl8pPr>
            <a:lvl9pPr lvl="8" rtl="0">
              <a:spcBef>
                <a:spcPts val="0"/>
              </a:spcBef>
              <a:spcAft>
                <a:spcPts val="0"/>
              </a:spcAft>
              <a:buClr>
                <a:srgbClr val="088BF5"/>
              </a:buClr>
              <a:buSzPts val="1100"/>
              <a:buNone/>
              <a:defRPr sz="1100">
                <a:solidFill>
                  <a:srgbClr val="088BF5"/>
                </a:solidFill>
              </a:defRPr>
            </a:lvl9pPr>
          </a:lstStyle>
          <a:p/>
        </p:txBody>
      </p:sp>
      <p:cxnSp>
        <p:nvCxnSpPr>
          <p:cNvPr id="137" name="Google Shape;137;p22"/>
          <p:cNvCxnSpPr/>
          <p:nvPr/>
        </p:nvCxnSpPr>
        <p:spPr>
          <a:xfrm>
            <a:off x="2743875" y="2491550"/>
            <a:ext cx="0" cy="1682700"/>
          </a:xfrm>
          <a:prstGeom prst="straightConnector1">
            <a:avLst/>
          </a:prstGeom>
          <a:noFill/>
          <a:ln cap="flat" cmpd="sng" w="9525">
            <a:solidFill>
              <a:srgbClr val="434343"/>
            </a:solidFill>
            <a:prstDash val="solid"/>
            <a:round/>
            <a:headEnd len="med" w="med" type="none"/>
            <a:tailEnd len="med" w="med" type="none"/>
          </a:ln>
        </p:spPr>
      </p:cxnSp>
      <p:cxnSp>
        <p:nvCxnSpPr>
          <p:cNvPr id="138" name="Google Shape;138;p22"/>
          <p:cNvCxnSpPr/>
          <p:nvPr/>
        </p:nvCxnSpPr>
        <p:spPr>
          <a:xfrm>
            <a:off x="4804715" y="2491550"/>
            <a:ext cx="0" cy="1682700"/>
          </a:xfrm>
          <a:prstGeom prst="straightConnector1">
            <a:avLst/>
          </a:prstGeom>
          <a:noFill/>
          <a:ln cap="flat" cmpd="sng" w="9525">
            <a:solidFill>
              <a:srgbClr val="434343"/>
            </a:solidFill>
            <a:prstDash val="solid"/>
            <a:round/>
            <a:headEnd len="med" w="med" type="none"/>
            <a:tailEnd len="med" w="med" type="none"/>
          </a:ln>
        </p:spPr>
      </p:cxnSp>
      <p:cxnSp>
        <p:nvCxnSpPr>
          <p:cNvPr id="139" name="Google Shape;139;p22"/>
          <p:cNvCxnSpPr/>
          <p:nvPr/>
        </p:nvCxnSpPr>
        <p:spPr>
          <a:xfrm>
            <a:off x="6862600" y="2491550"/>
            <a:ext cx="0" cy="1682700"/>
          </a:xfrm>
          <a:prstGeom prst="straightConnector1">
            <a:avLst/>
          </a:prstGeom>
          <a:noFill/>
          <a:ln cap="flat" cmpd="sng" w="9525">
            <a:solidFill>
              <a:srgbClr val="434343"/>
            </a:solidFill>
            <a:prstDash val="solid"/>
            <a:round/>
            <a:headEnd len="med" w="med" type="none"/>
            <a:tailEnd len="med" w="med" type="none"/>
          </a:ln>
        </p:spPr>
      </p:cxn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4 Columns - Light">
  <p:cSld name="TITLE_AND_BODY_1_3_1">
    <p:bg>
      <p:bgPr>
        <a:solidFill>
          <a:schemeClr val="lt1"/>
        </a:solidFill>
      </p:bgPr>
    </p:bg>
    <p:spTree>
      <p:nvGrpSpPr>
        <p:cNvPr id="140" name="Shape 140"/>
        <p:cNvGrpSpPr/>
        <p:nvPr/>
      </p:nvGrpSpPr>
      <p:grpSpPr>
        <a:xfrm>
          <a:off x="0" y="0"/>
          <a:ext cx="0" cy="0"/>
          <a:chOff x="0" y="0"/>
          <a:chExt cx="0" cy="0"/>
        </a:xfrm>
      </p:grpSpPr>
      <p:sp>
        <p:nvSpPr>
          <p:cNvPr id="141" name="Google Shape;141;p23"/>
          <p:cNvSpPr txBox="1"/>
          <p:nvPr>
            <p:ph type="ctrTitle"/>
          </p:nvPr>
        </p:nvSpPr>
        <p:spPr>
          <a:xfrm>
            <a:off x="952300" y="923200"/>
            <a:ext cx="74646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SzPts val="2400"/>
              <a:buNone/>
              <a:defRPr sz="24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42" name="Google Shape;142;p23"/>
          <p:cNvSpPr txBox="1"/>
          <p:nvPr>
            <p:ph idx="1" type="body"/>
          </p:nvPr>
        </p:nvSpPr>
        <p:spPr>
          <a:xfrm>
            <a:off x="885925" y="3480163"/>
            <a:ext cx="1495500" cy="13113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Clr>
                <a:srgbClr val="666666"/>
              </a:buClr>
              <a:buSzPts val="800"/>
              <a:buChar char="●"/>
              <a:defRPr sz="800">
                <a:solidFill>
                  <a:srgbClr val="666666"/>
                </a:solidFill>
              </a:defRPr>
            </a:lvl1pPr>
            <a:lvl2pPr indent="-279400" lvl="1" marL="914400" rtl="0">
              <a:spcBef>
                <a:spcPts val="0"/>
              </a:spcBef>
              <a:spcAft>
                <a:spcPts val="0"/>
              </a:spcAft>
              <a:buClr>
                <a:srgbClr val="666666"/>
              </a:buClr>
              <a:buSzPts val="800"/>
              <a:buChar char="○"/>
              <a:defRPr sz="800">
                <a:solidFill>
                  <a:srgbClr val="666666"/>
                </a:solidFill>
              </a:defRPr>
            </a:lvl2pPr>
            <a:lvl3pPr indent="-279400" lvl="2" marL="1371600" rtl="0">
              <a:spcBef>
                <a:spcPts val="0"/>
              </a:spcBef>
              <a:spcAft>
                <a:spcPts val="0"/>
              </a:spcAft>
              <a:buClr>
                <a:srgbClr val="666666"/>
              </a:buClr>
              <a:buSzPts val="800"/>
              <a:buChar char="■"/>
              <a:defRPr sz="800">
                <a:solidFill>
                  <a:srgbClr val="666666"/>
                </a:solidFill>
              </a:defRPr>
            </a:lvl3pPr>
            <a:lvl4pPr indent="-279400" lvl="3" marL="1828800" rtl="0">
              <a:spcBef>
                <a:spcPts val="0"/>
              </a:spcBef>
              <a:spcAft>
                <a:spcPts val="0"/>
              </a:spcAft>
              <a:buClr>
                <a:srgbClr val="666666"/>
              </a:buClr>
              <a:buSzPts val="800"/>
              <a:buChar char="●"/>
              <a:defRPr sz="800">
                <a:solidFill>
                  <a:srgbClr val="666666"/>
                </a:solidFill>
              </a:defRPr>
            </a:lvl4pPr>
            <a:lvl5pPr indent="-279400" lvl="4" marL="2286000" rtl="0">
              <a:spcBef>
                <a:spcPts val="0"/>
              </a:spcBef>
              <a:spcAft>
                <a:spcPts val="0"/>
              </a:spcAft>
              <a:buClr>
                <a:srgbClr val="666666"/>
              </a:buClr>
              <a:buSzPts val="800"/>
              <a:buChar char="○"/>
              <a:defRPr sz="800">
                <a:solidFill>
                  <a:srgbClr val="666666"/>
                </a:solidFill>
              </a:defRPr>
            </a:lvl5pPr>
            <a:lvl6pPr indent="-279400" lvl="5" marL="2743200" rtl="0">
              <a:spcBef>
                <a:spcPts val="0"/>
              </a:spcBef>
              <a:spcAft>
                <a:spcPts val="0"/>
              </a:spcAft>
              <a:buClr>
                <a:srgbClr val="666666"/>
              </a:buClr>
              <a:buSzPts val="800"/>
              <a:buChar char="■"/>
              <a:defRPr sz="800">
                <a:solidFill>
                  <a:srgbClr val="666666"/>
                </a:solidFill>
              </a:defRPr>
            </a:lvl6pPr>
            <a:lvl7pPr indent="-279400" lvl="6" marL="3200400" rtl="0">
              <a:spcBef>
                <a:spcPts val="0"/>
              </a:spcBef>
              <a:spcAft>
                <a:spcPts val="0"/>
              </a:spcAft>
              <a:buClr>
                <a:srgbClr val="666666"/>
              </a:buClr>
              <a:buSzPts val="800"/>
              <a:buChar char="●"/>
              <a:defRPr sz="800">
                <a:solidFill>
                  <a:srgbClr val="666666"/>
                </a:solidFill>
              </a:defRPr>
            </a:lvl7pPr>
            <a:lvl8pPr indent="-279400" lvl="7" marL="3657600" rtl="0">
              <a:spcBef>
                <a:spcPts val="0"/>
              </a:spcBef>
              <a:spcAft>
                <a:spcPts val="0"/>
              </a:spcAft>
              <a:buClr>
                <a:srgbClr val="666666"/>
              </a:buClr>
              <a:buSzPts val="800"/>
              <a:buChar char="○"/>
              <a:defRPr sz="800">
                <a:solidFill>
                  <a:srgbClr val="666666"/>
                </a:solidFill>
              </a:defRPr>
            </a:lvl8pPr>
            <a:lvl9pPr indent="-279400" lvl="8" marL="4114800" rtl="0">
              <a:spcBef>
                <a:spcPts val="0"/>
              </a:spcBef>
              <a:spcAft>
                <a:spcPts val="0"/>
              </a:spcAft>
              <a:buClr>
                <a:srgbClr val="666666"/>
              </a:buClr>
              <a:buSzPts val="800"/>
              <a:buChar char="■"/>
              <a:defRPr sz="800">
                <a:solidFill>
                  <a:srgbClr val="666666"/>
                </a:solidFill>
              </a:defRPr>
            </a:lvl9pPr>
          </a:lstStyle>
          <a:p/>
        </p:txBody>
      </p:sp>
      <p:sp>
        <p:nvSpPr>
          <p:cNvPr id="143" name="Google Shape;143;p23"/>
          <p:cNvSpPr txBox="1"/>
          <p:nvPr>
            <p:ph idx="2" type="subTitle"/>
          </p:nvPr>
        </p:nvSpPr>
        <p:spPr>
          <a:xfrm>
            <a:off x="921713" y="3172035"/>
            <a:ext cx="16617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100"/>
              <a:buNone/>
              <a:defRPr sz="1100">
                <a:solidFill>
                  <a:srgbClr val="088BF5"/>
                </a:solidFill>
              </a:defRPr>
            </a:lvl1pPr>
            <a:lvl2pPr lvl="1" rtl="0">
              <a:spcBef>
                <a:spcPts val="0"/>
              </a:spcBef>
              <a:spcAft>
                <a:spcPts val="0"/>
              </a:spcAft>
              <a:buClr>
                <a:srgbClr val="088BF5"/>
              </a:buClr>
              <a:buSzPts val="1100"/>
              <a:buNone/>
              <a:defRPr sz="1100">
                <a:solidFill>
                  <a:srgbClr val="088BF5"/>
                </a:solidFill>
              </a:defRPr>
            </a:lvl2pPr>
            <a:lvl3pPr lvl="2" rtl="0">
              <a:spcBef>
                <a:spcPts val="0"/>
              </a:spcBef>
              <a:spcAft>
                <a:spcPts val="0"/>
              </a:spcAft>
              <a:buClr>
                <a:srgbClr val="088BF5"/>
              </a:buClr>
              <a:buSzPts val="1100"/>
              <a:buNone/>
              <a:defRPr sz="1100">
                <a:solidFill>
                  <a:srgbClr val="088BF5"/>
                </a:solidFill>
              </a:defRPr>
            </a:lvl3pPr>
            <a:lvl4pPr lvl="3" rtl="0">
              <a:spcBef>
                <a:spcPts val="0"/>
              </a:spcBef>
              <a:spcAft>
                <a:spcPts val="0"/>
              </a:spcAft>
              <a:buClr>
                <a:srgbClr val="088BF5"/>
              </a:buClr>
              <a:buSzPts val="1100"/>
              <a:buNone/>
              <a:defRPr sz="1100">
                <a:solidFill>
                  <a:srgbClr val="088BF5"/>
                </a:solidFill>
              </a:defRPr>
            </a:lvl4pPr>
            <a:lvl5pPr lvl="4" rtl="0">
              <a:spcBef>
                <a:spcPts val="0"/>
              </a:spcBef>
              <a:spcAft>
                <a:spcPts val="0"/>
              </a:spcAft>
              <a:buClr>
                <a:srgbClr val="088BF5"/>
              </a:buClr>
              <a:buSzPts val="1100"/>
              <a:buNone/>
              <a:defRPr sz="1100">
                <a:solidFill>
                  <a:srgbClr val="088BF5"/>
                </a:solidFill>
              </a:defRPr>
            </a:lvl5pPr>
            <a:lvl6pPr lvl="5" rtl="0">
              <a:spcBef>
                <a:spcPts val="0"/>
              </a:spcBef>
              <a:spcAft>
                <a:spcPts val="0"/>
              </a:spcAft>
              <a:buClr>
                <a:srgbClr val="088BF5"/>
              </a:buClr>
              <a:buSzPts val="1100"/>
              <a:buNone/>
              <a:defRPr sz="1100">
                <a:solidFill>
                  <a:srgbClr val="088BF5"/>
                </a:solidFill>
              </a:defRPr>
            </a:lvl6pPr>
            <a:lvl7pPr lvl="6" rtl="0">
              <a:spcBef>
                <a:spcPts val="0"/>
              </a:spcBef>
              <a:spcAft>
                <a:spcPts val="0"/>
              </a:spcAft>
              <a:buClr>
                <a:srgbClr val="088BF5"/>
              </a:buClr>
              <a:buSzPts val="1100"/>
              <a:buNone/>
              <a:defRPr sz="1100">
                <a:solidFill>
                  <a:srgbClr val="088BF5"/>
                </a:solidFill>
              </a:defRPr>
            </a:lvl7pPr>
            <a:lvl8pPr lvl="7" rtl="0">
              <a:spcBef>
                <a:spcPts val="0"/>
              </a:spcBef>
              <a:spcAft>
                <a:spcPts val="0"/>
              </a:spcAft>
              <a:buClr>
                <a:srgbClr val="088BF5"/>
              </a:buClr>
              <a:buSzPts val="1100"/>
              <a:buNone/>
              <a:defRPr sz="1100">
                <a:solidFill>
                  <a:srgbClr val="088BF5"/>
                </a:solidFill>
              </a:defRPr>
            </a:lvl8pPr>
            <a:lvl9pPr lvl="8" rtl="0">
              <a:spcBef>
                <a:spcPts val="0"/>
              </a:spcBef>
              <a:spcAft>
                <a:spcPts val="0"/>
              </a:spcAft>
              <a:buClr>
                <a:srgbClr val="088BF5"/>
              </a:buClr>
              <a:buSzPts val="1100"/>
              <a:buNone/>
              <a:defRPr sz="1100">
                <a:solidFill>
                  <a:srgbClr val="088BF5"/>
                </a:solidFill>
              </a:defRPr>
            </a:lvl9pPr>
          </a:lstStyle>
          <a:p/>
        </p:txBody>
      </p:sp>
      <p:sp>
        <p:nvSpPr>
          <p:cNvPr id="144" name="Google Shape;144;p23"/>
          <p:cNvSpPr txBox="1"/>
          <p:nvPr>
            <p:ph idx="3" type="body"/>
          </p:nvPr>
        </p:nvSpPr>
        <p:spPr>
          <a:xfrm>
            <a:off x="2942424" y="3480163"/>
            <a:ext cx="1495500" cy="13113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Clr>
                <a:srgbClr val="666666"/>
              </a:buClr>
              <a:buSzPts val="800"/>
              <a:buChar char="●"/>
              <a:defRPr sz="800">
                <a:solidFill>
                  <a:srgbClr val="666666"/>
                </a:solidFill>
              </a:defRPr>
            </a:lvl1pPr>
            <a:lvl2pPr indent="-279400" lvl="1" marL="914400" rtl="0">
              <a:spcBef>
                <a:spcPts val="0"/>
              </a:spcBef>
              <a:spcAft>
                <a:spcPts val="0"/>
              </a:spcAft>
              <a:buClr>
                <a:srgbClr val="666666"/>
              </a:buClr>
              <a:buSzPts val="800"/>
              <a:buChar char="○"/>
              <a:defRPr sz="800">
                <a:solidFill>
                  <a:srgbClr val="666666"/>
                </a:solidFill>
              </a:defRPr>
            </a:lvl2pPr>
            <a:lvl3pPr indent="-279400" lvl="2" marL="1371600" rtl="0">
              <a:spcBef>
                <a:spcPts val="0"/>
              </a:spcBef>
              <a:spcAft>
                <a:spcPts val="0"/>
              </a:spcAft>
              <a:buClr>
                <a:srgbClr val="666666"/>
              </a:buClr>
              <a:buSzPts val="800"/>
              <a:buChar char="■"/>
              <a:defRPr sz="800">
                <a:solidFill>
                  <a:srgbClr val="666666"/>
                </a:solidFill>
              </a:defRPr>
            </a:lvl3pPr>
            <a:lvl4pPr indent="-279400" lvl="3" marL="1828800" rtl="0">
              <a:spcBef>
                <a:spcPts val="0"/>
              </a:spcBef>
              <a:spcAft>
                <a:spcPts val="0"/>
              </a:spcAft>
              <a:buClr>
                <a:srgbClr val="666666"/>
              </a:buClr>
              <a:buSzPts val="800"/>
              <a:buChar char="●"/>
              <a:defRPr sz="800">
                <a:solidFill>
                  <a:srgbClr val="666666"/>
                </a:solidFill>
              </a:defRPr>
            </a:lvl4pPr>
            <a:lvl5pPr indent="-279400" lvl="4" marL="2286000" rtl="0">
              <a:spcBef>
                <a:spcPts val="0"/>
              </a:spcBef>
              <a:spcAft>
                <a:spcPts val="0"/>
              </a:spcAft>
              <a:buClr>
                <a:srgbClr val="666666"/>
              </a:buClr>
              <a:buSzPts val="800"/>
              <a:buChar char="○"/>
              <a:defRPr sz="800">
                <a:solidFill>
                  <a:srgbClr val="666666"/>
                </a:solidFill>
              </a:defRPr>
            </a:lvl5pPr>
            <a:lvl6pPr indent="-279400" lvl="5" marL="2743200" rtl="0">
              <a:spcBef>
                <a:spcPts val="0"/>
              </a:spcBef>
              <a:spcAft>
                <a:spcPts val="0"/>
              </a:spcAft>
              <a:buClr>
                <a:srgbClr val="666666"/>
              </a:buClr>
              <a:buSzPts val="800"/>
              <a:buChar char="■"/>
              <a:defRPr sz="800">
                <a:solidFill>
                  <a:srgbClr val="666666"/>
                </a:solidFill>
              </a:defRPr>
            </a:lvl6pPr>
            <a:lvl7pPr indent="-279400" lvl="6" marL="3200400" rtl="0">
              <a:spcBef>
                <a:spcPts val="0"/>
              </a:spcBef>
              <a:spcAft>
                <a:spcPts val="0"/>
              </a:spcAft>
              <a:buClr>
                <a:srgbClr val="666666"/>
              </a:buClr>
              <a:buSzPts val="800"/>
              <a:buChar char="●"/>
              <a:defRPr sz="800">
                <a:solidFill>
                  <a:srgbClr val="666666"/>
                </a:solidFill>
              </a:defRPr>
            </a:lvl7pPr>
            <a:lvl8pPr indent="-279400" lvl="7" marL="3657600" rtl="0">
              <a:spcBef>
                <a:spcPts val="0"/>
              </a:spcBef>
              <a:spcAft>
                <a:spcPts val="0"/>
              </a:spcAft>
              <a:buClr>
                <a:srgbClr val="666666"/>
              </a:buClr>
              <a:buSzPts val="800"/>
              <a:buChar char="○"/>
              <a:defRPr sz="800">
                <a:solidFill>
                  <a:srgbClr val="666666"/>
                </a:solidFill>
              </a:defRPr>
            </a:lvl8pPr>
            <a:lvl9pPr indent="-279400" lvl="8" marL="4114800" rtl="0">
              <a:spcBef>
                <a:spcPts val="0"/>
              </a:spcBef>
              <a:spcAft>
                <a:spcPts val="0"/>
              </a:spcAft>
              <a:buClr>
                <a:srgbClr val="666666"/>
              </a:buClr>
              <a:buSzPts val="800"/>
              <a:buChar char="■"/>
              <a:defRPr sz="800">
                <a:solidFill>
                  <a:srgbClr val="666666"/>
                </a:solidFill>
              </a:defRPr>
            </a:lvl9pPr>
          </a:lstStyle>
          <a:p/>
        </p:txBody>
      </p:sp>
      <p:sp>
        <p:nvSpPr>
          <p:cNvPr id="145" name="Google Shape;145;p23"/>
          <p:cNvSpPr txBox="1"/>
          <p:nvPr>
            <p:ph idx="4" type="subTitle"/>
          </p:nvPr>
        </p:nvSpPr>
        <p:spPr>
          <a:xfrm>
            <a:off x="2978206" y="3172035"/>
            <a:ext cx="16617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100"/>
              <a:buNone/>
              <a:defRPr sz="1100">
                <a:solidFill>
                  <a:srgbClr val="088BF5"/>
                </a:solidFill>
              </a:defRPr>
            </a:lvl1pPr>
            <a:lvl2pPr lvl="1" rtl="0">
              <a:spcBef>
                <a:spcPts val="0"/>
              </a:spcBef>
              <a:spcAft>
                <a:spcPts val="0"/>
              </a:spcAft>
              <a:buClr>
                <a:srgbClr val="088BF5"/>
              </a:buClr>
              <a:buSzPts val="1100"/>
              <a:buNone/>
              <a:defRPr sz="1100">
                <a:solidFill>
                  <a:srgbClr val="088BF5"/>
                </a:solidFill>
              </a:defRPr>
            </a:lvl2pPr>
            <a:lvl3pPr lvl="2" rtl="0">
              <a:spcBef>
                <a:spcPts val="0"/>
              </a:spcBef>
              <a:spcAft>
                <a:spcPts val="0"/>
              </a:spcAft>
              <a:buClr>
                <a:srgbClr val="088BF5"/>
              </a:buClr>
              <a:buSzPts val="1100"/>
              <a:buNone/>
              <a:defRPr sz="1100">
                <a:solidFill>
                  <a:srgbClr val="088BF5"/>
                </a:solidFill>
              </a:defRPr>
            </a:lvl3pPr>
            <a:lvl4pPr lvl="3" rtl="0">
              <a:spcBef>
                <a:spcPts val="0"/>
              </a:spcBef>
              <a:spcAft>
                <a:spcPts val="0"/>
              </a:spcAft>
              <a:buClr>
                <a:srgbClr val="088BF5"/>
              </a:buClr>
              <a:buSzPts val="1100"/>
              <a:buNone/>
              <a:defRPr sz="1100">
                <a:solidFill>
                  <a:srgbClr val="088BF5"/>
                </a:solidFill>
              </a:defRPr>
            </a:lvl4pPr>
            <a:lvl5pPr lvl="4" rtl="0">
              <a:spcBef>
                <a:spcPts val="0"/>
              </a:spcBef>
              <a:spcAft>
                <a:spcPts val="0"/>
              </a:spcAft>
              <a:buClr>
                <a:srgbClr val="088BF5"/>
              </a:buClr>
              <a:buSzPts val="1100"/>
              <a:buNone/>
              <a:defRPr sz="1100">
                <a:solidFill>
                  <a:srgbClr val="088BF5"/>
                </a:solidFill>
              </a:defRPr>
            </a:lvl5pPr>
            <a:lvl6pPr lvl="5" rtl="0">
              <a:spcBef>
                <a:spcPts val="0"/>
              </a:spcBef>
              <a:spcAft>
                <a:spcPts val="0"/>
              </a:spcAft>
              <a:buClr>
                <a:srgbClr val="088BF5"/>
              </a:buClr>
              <a:buSzPts val="1100"/>
              <a:buNone/>
              <a:defRPr sz="1100">
                <a:solidFill>
                  <a:srgbClr val="088BF5"/>
                </a:solidFill>
              </a:defRPr>
            </a:lvl6pPr>
            <a:lvl7pPr lvl="6" rtl="0">
              <a:spcBef>
                <a:spcPts val="0"/>
              </a:spcBef>
              <a:spcAft>
                <a:spcPts val="0"/>
              </a:spcAft>
              <a:buClr>
                <a:srgbClr val="088BF5"/>
              </a:buClr>
              <a:buSzPts val="1100"/>
              <a:buNone/>
              <a:defRPr sz="1100">
                <a:solidFill>
                  <a:srgbClr val="088BF5"/>
                </a:solidFill>
              </a:defRPr>
            </a:lvl7pPr>
            <a:lvl8pPr lvl="7" rtl="0">
              <a:spcBef>
                <a:spcPts val="0"/>
              </a:spcBef>
              <a:spcAft>
                <a:spcPts val="0"/>
              </a:spcAft>
              <a:buClr>
                <a:srgbClr val="088BF5"/>
              </a:buClr>
              <a:buSzPts val="1100"/>
              <a:buNone/>
              <a:defRPr sz="1100">
                <a:solidFill>
                  <a:srgbClr val="088BF5"/>
                </a:solidFill>
              </a:defRPr>
            </a:lvl8pPr>
            <a:lvl9pPr lvl="8" rtl="0">
              <a:spcBef>
                <a:spcPts val="0"/>
              </a:spcBef>
              <a:spcAft>
                <a:spcPts val="0"/>
              </a:spcAft>
              <a:buClr>
                <a:srgbClr val="088BF5"/>
              </a:buClr>
              <a:buSzPts val="1100"/>
              <a:buNone/>
              <a:defRPr sz="1100">
                <a:solidFill>
                  <a:srgbClr val="088BF5"/>
                </a:solidFill>
              </a:defRPr>
            </a:lvl9pPr>
          </a:lstStyle>
          <a:p/>
        </p:txBody>
      </p:sp>
      <p:sp>
        <p:nvSpPr>
          <p:cNvPr id="146" name="Google Shape;146;p23"/>
          <p:cNvSpPr txBox="1"/>
          <p:nvPr>
            <p:ph idx="5" type="body"/>
          </p:nvPr>
        </p:nvSpPr>
        <p:spPr>
          <a:xfrm>
            <a:off x="4998913" y="3480163"/>
            <a:ext cx="1495500" cy="13113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Clr>
                <a:srgbClr val="666666"/>
              </a:buClr>
              <a:buSzPts val="800"/>
              <a:buChar char="●"/>
              <a:defRPr sz="800">
                <a:solidFill>
                  <a:srgbClr val="666666"/>
                </a:solidFill>
              </a:defRPr>
            </a:lvl1pPr>
            <a:lvl2pPr indent="-279400" lvl="1" marL="914400" rtl="0">
              <a:spcBef>
                <a:spcPts val="0"/>
              </a:spcBef>
              <a:spcAft>
                <a:spcPts val="0"/>
              </a:spcAft>
              <a:buClr>
                <a:srgbClr val="666666"/>
              </a:buClr>
              <a:buSzPts val="800"/>
              <a:buChar char="○"/>
              <a:defRPr sz="800">
                <a:solidFill>
                  <a:srgbClr val="666666"/>
                </a:solidFill>
              </a:defRPr>
            </a:lvl2pPr>
            <a:lvl3pPr indent="-279400" lvl="2" marL="1371600" rtl="0">
              <a:spcBef>
                <a:spcPts val="0"/>
              </a:spcBef>
              <a:spcAft>
                <a:spcPts val="0"/>
              </a:spcAft>
              <a:buClr>
                <a:srgbClr val="666666"/>
              </a:buClr>
              <a:buSzPts val="800"/>
              <a:buChar char="■"/>
              <a:defRPr sz="800">
                <a:solidFill>
                  <a:srgbClr val="666666"/>
                </a:solidFill>
              </a:defRPr>
            </a:lvl3pPr>
            <a:lvl4pPr indent="-279400" lvl="3" marL="1828800" rtl="0">
              <a:spcBef>
                <a:spcPts val="0"/>
              </a:spcBef>
              <a:spcAft>
                <a:spcPts val="0"/>
              </a:spcAft>
              <a:buClr>
                <a:srgbClr val="666666"/>
              </a:buClr>
              <a:buSzPts val="800"/>
              <a:buChar char="●"/>
              <a:defRPr sz="800">
                <a:solidFill>
                  <a:srgbClr val="666666"/>
                </a:solidFill>
              </a:defRPr>
            </a:lvl4pPr>
            <a:lvl5pPr indent="-279400" lvl="4" marL="2286000" rtl="0">
              <a:spcBef>
                <a:spcPts val="0"/>
              </a:spcBef>
              <a:spcAft>
                <a:spcPts val="0"/>
              </a:spcAft>
              <a:buClr>
                <a:srgbClr val="666666"/>
              </a:buClr>
              <a:buSzPts val="800"/>
              <a:buChar char="○"/>
              <a:defRPr sz="800">
                <a:solidFill>
                  <a:srgbClr val="666666"/>
                </a:solidFill>
              </a:defRPr>
            </a:lvl5pPr>
            <a:lvl6pPr indent="-279400" lvl="5" marL="2743200" rtl="0">
              <a:spcBef>
                <a:spcPts val="0"/>
              </a:spcBef>
              <a:spcAft>
                <a:spcPts val="0"/>
              </a:spcAft>
              <a:buClr>
                <a:srgbClr val="666666"/>
              </a:buClr>
              <a:buSzPts val="800"/>
              <a:buChar char="■"/>
              <a:defRPr sz="800">
                <a:solidFill>
                  <a:srgbClr val="666666"/>
                </a:solidFill>
              </a:defRPr>
            </a:lvl6pPr>
            <a:lvl7pPr indent="-279400" lvl="6" marL="3200400" rtl="0">
              <a:spcBef>
                <a:spcPts val="0"/>
              </a:spcBef>
              <a:spcAft>
                <a:spcPts val="0"/>
              </a:spcAft>
              <a:buClr>
                <a:srgbClr val="666666"/>
              </a:buClr>
              <a:buSzPts val="800"/>
              <a:buChar char="●"/>
              <a:defRPr sz="800">
                <a:solidFill>
                  <a:srgbClr val="666666"/>
                </a:solidFill>
              </a:defRPr>
            </a:lvl7pPr>
            <a:lvl8pPr indent="-279400" lvl="7" marL="3657600" rtl="0">
              <a:spcBef>
                <a:spcPts val="0"/>
              </a:spcBef>
              <a:spcAft>
                <a:spcPts val="0"/>
              </a:spcAft>
              <a:buClr>
                <a:srgbClr val="666666"/>
              </a:buClr>
              <a:buSzPts val="800"/>
              <a:buChar char="○"/>
              <a:defRPr sz="800">
                <a:solidFill>
                  <a:srgbClr val="666666"/>
                </a:solidFill>
              </a:defRPr>
            </a:lvl8pPr>
            <a:lvl9pPr indent="-279400" lvl="8" marL="4114800" rtl="0">
              <a:spcBef>
                <a:spcPts val="0"/>
              </a:spcBef>
              <a:spcAft>
                <a:spcPts val="0"/>
              </a:spcAft>
              <a:buClr>
                <a:srgbClr val="666666"/>
              </a:buClr>
              <a:buSzPts val="800"/>
              <a:buChar char="■"/>
              <a:defRPr sz="800">
                <a:solidFill>
                  <a:srgbClr val="666666"/>
                </a:solidFill>
              </a:defRPr>
            </a:lvl9pPr>
          </a:lstStyle>
          <a:p/>
        </p:txBody>
      </p:sp>
      <p:sp>
        <p:nvSpPr>
          <p:cNvPr id="147" name="Google Shape;147;p23"/>
          <p:cNvSpPr txBox="1"/>
          <p:nvPr>
            <p:ph idx="6" type="subTitle"/>
          </p:nvPr>
        </p:nvSpPr>
        <p:spPr>
          <a:xfrm>
            <a:off x="5034700" y="3172035"/>
            <a:ext cx="16617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100"/>
              <a:buNone/>
              <a:defRPr sz="1100">
                <a:solidFill>
                  <a:srgbClr val="088BF5"/>
                </a:solidFill>
              </a:defRPr>
            </a:lvl1pPr>
            <a:lvl2pPr lvl="1" rtl="0">
              <a:spcBef>
                <a:spcPts val="0"/>
              </a:spcBef>
              <a:spcAft>
                <a:spcPts val="0"/>
              </a:spcAft>
              <a:buClr>
                <a:srgbClr val="088BF5"/>
              </a:buClr>
              <a:buSzPts val="1100"/>
              <a:buNone/>
              <a:defRPr sz="1100">
                <a:solidFill>
                  <a:srgbClr val="088BF5"/>
                </a:solidFill>
              </a:defRPr>
            </a:lvl2pPr>
            <a:lvl3pPr lvl="2" rtl="0">
              <a:spcBef>
                <a:spcPts val="0"/>
              </a:spcBef>
              <a:spcAft>
                <a:spcPts val="0"/>
              </a:spcAft>
              <a:buClr>
                <a:srgbClr val="088BF5"/>
              </a:buClr>
              <a:buSzPts val="1100"/>
              <a:buNone/>
              <a:defRPr sz="1100">
                <a:solidFill>
                  <a:srgbClr val="088BF5"/>
                </a:solidFill>
              </a:defRPr>
            </a:lvl3pPr>
            <a:lvl4pPr lvl="3" rtl="0">
              <a:spcBef>
                <a:spcPts val="0"/>
              </a:spcBef>
              <a:spcAft>
                <a:spcPts val="0"/>
              </a:spcAft>
              <a:buClr>
                <a:srgbClr val="088BF5"/>
              </a:buClr>
              <a:buSzPts val="1100"/>
              <a:buNone/>
              <a:defRPr sz="1100">
                <a:solidFill>
                  <a:srgbClr val="088BF5"/>
                </a:solidFill>
              </a:defRPr>
            </a:lvl4pPr>
            <a:lvl5pPr lvl="4" rtl="0">
              <a:spcBef>
                <a:spcPts val="0"/>
              </a:spcBef>
              <a:spcAft>
                <a:spcPts val="0"/>
              </a:spcAft>
              <a:buClr>
                <a:srgbClr val="088BF5"/>
              </a:buClr>
              <a:buSzPts val="1100"/>
              <a:buNone/>
              <a:defRPr sz="1100">
                <a:solidFill>
                  <a:srgbClr val="088BF5"/>
                </a:solidFill>
              </a:defRPr>
            </a:lvl5pPr>
            <a:lvl6pPr lvl="5" rtl="0">
              <a:spcBef>
                <a:spcPts val="0"/>
              </a:spcBef>
              <a:spcAft>
                <a:spcPts val="0"/>
              </a:spcAft>
              <a:buClr>
                <a:srgbClr val="088BF5"/>
              </a:buClr>
              <a:buSzPts val="1100"/>
              <a:buNone/>
              <a:defRPr sz="1100">
                <a:solidFill>
                  <a:srgbClr val="088BF5"/>
                </a:solidFill>
              </a:defRPr>
            </a:lvl6pPr>
            <a:lvl7pPr lvl="6" rtl="0">
              <a:spcBef>
                <a:spcPts val="0"/>
              </a:spcBef>
              <a:spcAft>
                <a:spcPts val="0"/>
              </a:spcAft>
              <a:buClr>
                <a:srgbClr val="088BF5"/>
              </a:buClr>
              <a:buSzPts val="1100"/>
              <a:buNone/>
              <a:defRPr sz="1100">
                <a:solidFill>
                  <a:srgbClr val="088BF5"/>
                </a:solidFill>
              </a:defRPr>
            </a:lvl7pPr>
            <a:lvl8pPr lvl="7" rtl="0">
              <a:spcBef>
                <a:spcPts val="0"/>
              </a:spcBef>
              <a:spcAft>
                <a:spcPts val="0"/>
              </a:spcAft>
              <a:buClr>
                <a:srgbClr val="088BF5"/>
              </a:buClr>
              <a:buSzPts val="1100"/>
              <a:buNone/>
              <a:defRPr sz="1100">
                <a:solidFill>
                  <a:srgbClr val="088BF5"/>
                </a:solidFill>
              </a:defRPr>
            </a:lvl8pPr>
            <a:lvl9pPr lvl="8" rtl="0">
              <a:spcBef>
                <a:spcPts val="0"/>
              </a:spcBef>
              <a:spcAft>
                <a:spcPts val="0"/>
              </a:spcAft>
              <a:buClr>
                <a:srgbClr val="088BF5"/>
              </a:buClr>
              <a:buSzPts val="1100"/>
              <a:buNone/>
              <a:defRPr sz="1100">
                <a:solidFill>
                  <a:srgbClr val="088BF5"/>
                </a:solidFill>
              </a:defRPr>
            </a:lvl9pPr>
          </a:lstStyle>
          <a:p/>
        </p:txBody>
      </p:sp>
      <p:sp>
        <p:nvSpPr>
          <p:cNvPr id="148" name="Google Shape;148;p23"/>
          <p:cNvSpPr txBox="1"/>
          <p:nvPr>
            <p:ph idx="7" type="body"/>
          </p:nvPr>
        </p:nvSpPr>
        <p:spPr>
          <a:xfrm>
            <a:off x="7055412" y="3480163"/>
            <a:ext cx="1495500" cy="13113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Clr>
                <a:srgbClr val="666666"/>
              </a:buClr>
              <a:buSzPts val="800"/>
              <a:buChar char="●"/>
              <a:defRPr sz="800">
                <a:solidFill>
                  <a:srgbClr val="666666"/>
                </a:solidFill>
              </a:defRPr>
            </a:lvl1pPr>
            <a:lvl2pPr indent="-279400" lvl="1" marL="914400" rtl="0">
              <a:spcBef>
                <a:spcPts val="0"/>
              </a:spcBef>
              <a:spcAft>
                <a:spcPts val="0"/>
              </a:spcAft>
              <a:buClr>
                <a:srgbClr val="666666"/>
              </a:buClr>
              <a:buSzPts val="800"/>
              <a:buChar char="○"/>
              <a:defRPr sz="800">
                <a:solidFill>
                  <a:srgbClr val="666666"/>
                </a:solidFill>
              </a:defRPr>
            </a:lvl2pPr>
            <a:lvl3pPr indent="-279400" lvl="2" marL="1371600" rtl="0">
              <a:spcBef>
                <a:spcPts val="0"/>
              </a:spcBef>
              <a:spcAft>
                <a:spcPts val="0"/>
              </a:spcAft>
              <a:buClr>
                <a:srgbClr val="666666"/>
              </a:buClr>
              <a:buSzPts val="800"/>
              <a:buChar char="■"/>
              <a:defRPr sz="800">
                <a:solidFill>
                  <a:srgbClr val="666666"/>
                </a:solidFill>
              </a:defRPr>
            </a:lvl3pPr>
            <a:lvl4pPr indent="-279400" lvl="3" marL="1828800" rtl="0">
              <a:spcBef>
                <a:spcPts val="0"/>
              </a:spcBef>
              <a:spcAft>
                <a:spcPts val="0"/>
              </a:spcAft>
              <a:buClr>
                <a:srgbClr val="666666"/>
              </a:buClr>
              <a:buSzPts val="800"/>
              <a:buChar char="●"/>
              <a:defRPr sz="800">
                <a:solidFill>
                  <a:srgbClr val="666666"/>
                </a:solidFill>
              </a:defRPr>
            </a:lvl4pPr>
            <a:lvl5pPr indent="-279400" lvl="4" marL="2286000" rtl="0">
              <a:spcBef>
                <a:spcPts val="0"/>
              </a:spcBef>
              <a:spcAft>
                <a:spcPts val="0"/>
              </a:spcAft>
              <a:buClr>
                <a:srgbClr val="666666"/>
              </a:buClr>
              <a:buSzPts val="800"/>
              <a:buChar char="○"/>
              <a:defRPr sz="800">
                <a:solidFill>
                  <a:srgbClr val="666666"/>
                </a:solidFill>
              </a:defRPr>
            </a:lvl5pPr>
            <a:lvl6pPr indent="-279400" lvl="5" marL="2743200" rtl="0">
              <a:spcBef>
                <a:spcPts val="0"/>
              </a:spcBef>
              <a:spcAft>
                <a:spcPts val="0"/>
              </a:spcAft>
              <a:buClr>
                <a:srgbClr val="666666"/>
              </a:buClr>
              <a:buSzPts val="800"/>
              <a:buChar char="■"/>
              <a:defRPr sz="800">
                <a:solidFill>
                  <a:srgbClr val="666666"/>
                </a:solidFill>
              </a:defRPr>
            </a:lvl6pPr>
            <a:lvl7pPr indent="-279400" lvl="6" marL="3200400" rtl="0">
              <a:spcBef>
                <a:spcPts val="0"/>
              </a:spcBef>
              <a:spcAft>
                <a:spcPts val="0"/>
              </a:spcAft>
              <a:buClr>
                <a:srgbClr val="666666"/>
              </a:buClr>
              <a:buSzPts val="800"/>
              <a:buChar char="●"/>
              <a:defRPr sz="800">
                <a:solidFill>
                  <a:srgbClr val="666666"/>
                </a:solidFill>
              </a:defRPr>
            </a:lvl7pPr>
            <a:lvl8pPr indent="-279400" lvl="7" marL="3657600" rtl="0">
              <a:spcBef>
                <a:spcPts val="0"/>
              </a:spcBef>
              <a:spcAft>
                <a:spcPts val="0"/>
              </a:spcAft>
              <a:buClr>
                <a:srgbClr val="666666"/>
              </a:buClr>
              <a:buSzPts val="800"/>
              <a:buChar char="○"/>
              <a:defRPr sz="800">
                <a:solidFill>
                  <a:srgbClr val="666666"/>
                </a:solidFill>
              </a:defRPr>
            </a:lvl8pPr>
            <a:lvl9pPr indent="-279400" lvl="8" marL="4114800" rtl="0">
              <a:spcBef>
                <a:spcPts val="0"/>
              </a:spcBef>
              <a:spcAft>
                <a:spcPts val="0"/>
              </a:spcAft>
              <a:buClr>
                <a:srgbClr val="666666"/>
              </a:buClr>
              <a:buSzPts val="800"/>
              <a:buChar char="■"/>
              <a:defRPr sz="800">
                <a:solidFill>
                  <a:srgbClr val="666666"/>
                </a:solidFill>
              </a:defRPr>
            </a:lvl9pPr>
          </a:lstStyle>
          <a:p/>
        </p:txBody>
      </p:sp>
      <p:sp>
        <p:nvSpPr>
          <p:cNvPr id="149" name="Google Shape;149;p23"/>
          <p:cNvSpPr txBox="1"/>
          <p:nvPr>
            <p:ph idx="8" type="subTitle"/>
          </p:nvPr>
        </p:nvSpPr>
        <p:spPr>
          <a:xfrm>
            <a:off x="7091193" y="3172035"/>
            <a:ext cx="16617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100"/>
              <a:buNone/>
              <a:defRPr sz="1100">
                <a:solidFill>
                  <a:srgbClr val="088BF5"/>
                </a:solidFill>
              </a:defRPr>
            </a:lvl1pPr>
            <a:lvl2pPr lvl="1" rtl="0">
              <a:spcBef>
                <a:spcPts val="0"/>
              </a:spcBef>
              <a:spcAft>
                <a:spcPts val="0"/>
              </a:spcAft>
              <a:buClr>
                <a:srgbClr val="088BF5"/>
              </a:buClr>
              <a:buSzPts val="1100"/>
              <a:buNone/>
              <a:defRPr sz="1100">
                <a:solidFill>
                  <a:srgbClr val="088BF5"/>
                </a:solidFill>
              </a:defRPr>
            </a:lvl2pPr>
            <a:lvl3pPr lvl="2" rtl="0">
              <a:spcBef>
                <a:spcPts val="0"/>
              </a:spcBef>
              <a:spcAft>
                <a:spcPts val="0"/>
              </a:spcAft>
              <a:buClr>
                <a:srgbClr val="088BF5"/>
              </a:buClr>
              <a:buSzPts val="1100"/>
              <a:buNone/>
              <a:defRPr sz="1100">
                <a:solidFill>
                  <a:srgbClr val="088BF5"/>
                </a:solidFill>
              </a:defRPr>
            </a:lvl3pPr>
            <a:lvl4pPr lvl="3" rtl="0">
              <a:spcBef>
                <a:spcPts val="0"/>
              </a:spcBef>
              <a:spcAft>
                <a:spcPts val="0"/>
              </a:spcAft>
              <a:buClr>
                <a:srgbClr val="088BF5"/>
              </a:buClr>
              <a:buSzPts val="1100"/>
              <a:buNone/>
              <a:defRPr sz="1100">
                <a:solidFill>
                  <a:srgbClr val="088BF5"/>
                </a:solidFill>
              </a:defRPr>
            </a:lvl4pPr>
            <a:lvl5pPr lvl="4" rtl="0">
              <a:spcBef>
                <a:spcPts val="0"/>
              </a:spcBef>
              <a:spcAft>
                <a:spcPts val="0"/>
              </a:spcAft>
              <a:buClr>
                <a:srgbClr val="088BF5"/>
              </a:buClr>
              <a:buSzPts val="1100"/>
              <a:buNone/>
              <a:defRPr sz="1100">
                <a:solidFill>
                  <a:srgbClr val="088BF5"/>
                </a:solidFill>
              </a:defRPr>
            </a:lvl5pPr>
            <a:lvl6pPr lvl="5" rtl="0">
              <a:spcBef>
                <a:spcPts val="0"/>
              </a:spcBef>
              <a:spcAft>
                <a:spcPts val="0"/>
              </a:spcAft>
              <a:buClr>
                <a:srgbClr val="088BF5"/>
              </a:buClr>
              <a:buSzPts val="1100"/>
              <a:buNone/>
              <a:defRPr sz="1100">
                <a:solidFill>
                  <a:srgbClr val="088BF5"/>
                </a:solidFill>
              </a:defRPr>
            </a:lvl6pPr>
            <a:lvl7pPr lvl="6" rtl="0">
              <a:spcBef>
                <a:spcPts val="0"/>
              </a:spcBef>
              <a:spcAft>
                <a:spcPts val="0"/>
              </a:spcAft>
              <a:buClr>
                <a:srgbClr val="088BF5"/>
              </a:buClr>
              <a:buSzPts val="1100"/>
              <a:buNone/>
              <a:defRPr sz="1100">
                <a:solidFill>
                  <a:srgbClr val="088BF5"/>
                </a:solidFill>
              </a:defRPr>
            </a:lvl7pPr>
            <a:lvl8pPr lvl="7" rtl="0">
              <a:spcBef>
                <a:spcPts val="0"/>
              </a:spcBef>
              <a:spcAft>
                <a:spcPts val="0"/>
              </a:spcAft>
              <a:buClr>
                <a:srgbClr val="088BF5"/>
              </a:buClr>
              <a:buSzPts val="1100"/>
              <a:buNone/>
              <a:defRPr sz="1100">
                <a:solidFill>
                  <a:srgbClr val="088BF5"/>
                </a:solidFill>
              </a:defRPr>
            </a:lvl8pPr>
            <a:lvl9pPr lvl="8" rtl="0">
              <a:spcBef>
                <a:spcPts val="0"/>
              </a:spcBef>
              <a:spcAft>
                <a:spcPts val="0"/>
              </a:spcAft>
              <a:buClr>
                <a:srgbClr val="088BF5"/>
              </a:buClr>
              <a:buSzPts val="1100"/>
              <a:buNone/>
              <a:defRPr sz="1100">
                <a:solidFill>
                  <a:srgbClr val="088BF5"/>
                </a:solidFill>
              </a:defRPr>
            </a:lvl9pPr>
          </a:lstStyle>
          <a:p/>
        </p:txBody>
      </p:sp>
      <p:cxnSp>
        <p:nvCxnSpPr>
          <p:cNvPr id="150" name="Google Shape;150;p23"/>
          <p:cNvCxnSpPr/>
          <p:nvPr/>
        </p:nvCxnSpPr>
        <p:spPr>
          <a:xfrm>
            <a:off x="2743875" y="2491550"/>
            <a:ext cx="0" cy="1682700"/>
          </a:xfrm>
          <a:prstGeom prst="straightConnector1">
            <a:avLst/>
          </a:prstGeom>
          <a:noFill/>
          <a:ln cap="flat" cmpd="sng" w="9525">
            <a:solidFill>
              <a:srgbClr val="CCCCCC"/>
            </a:solidFill>
            <a:prstDash val="solid"/>
            <a:round/>
            <a:headEnd len="med" w="med" type="none"/>
            <a:tailEnd len="med" w="med" type="none"/>
          </a:ln>
        </p:spPr>
      </p:cxnSp>
      <p:cxnSp>
        <p:nvCxnSpPr>
          <p:cNvPr id="151" name="Google Shape;151;p23"/>
          <p:cNvCxnSpPr/>
          <p:nvPr/>
        </p:nvCxnSpPr>
        <p:spPr>
          <a:xfrm>
            <a:off x="4804715" y="2491550"/>
            <a:ext cx="0" cy="1682700"/>
          </a:xfrm>
          <a:prstGeom prst="straightConnector1">
            <a:avLst/>
          </a:prstGeom>
          <a:noFill/>
          <a:ln cap="flat" cmpd="sng" w="9525">
            <a:solidFill>
              <a:srgbClr val="CCCCCC"/>
            </a:solidFill>
            <a:prstDash val="solid"/>
            <a:round/>
            <a:headEnd len="med" w="med" type="none"/>
            <a:tailEnd len="med" w="med" type="none"/>
          </a:ln>
        </p:spPr>
      </p:cxnSp>
      <p:cxnSp>
        <p:nvCxnSpPr>
          <p:cNvPr id="152" name="Google Shape;152;p23"/>
          <p:cNvCxnSpPr/>
          <p:nvPr/>
        </p:nvCxnSpPr>
        <p:spPr>
          <a:xfrm>
            <a:off x="6862600" y="2491550"/>
            <a:ext cx="0" cy="1682700"/>
          </a:xfrm>
          <a:prstGeom prst="straightConnector1">
            <a:avLst/>
          </a:prstGeom>
          <a:noFill/>
          <a:ln cap="flat" cmpd="sng" w="9525">
            <a:solidFill>
              <a:srgbClr val="CCCCCC"/>
            </a:solidFill>
            <a:prstDash val="solid"/>
            <a:round/>
            <a:headEnd len="med" w="med" type="none"/>
            <a:tailEnd len="med" w="med" type="none"/>
          </a:ln>
        </p:spPr>
      </p:cxnSp>
      <p:pic>
        <p:nvPicPr>
          <p:cNvPr id="153" name="Google Shape;153;p2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54" name="Google Shape;154;p23"/>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155" name="Google Shape;155;p2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156" name="Google Shape;156;p2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Text - Dark">
  <p:cSld name="TITLE_AND_BODY_1_1">
    <p:bg>
      <p:bgPr>
        <a:solidFill>
          <a:srgbClr val="000000"/>
        </a:solidFill>
      </p:bgPr>
    </p:bg>
    <p:spTree>
      <p:nvGrpSpPr>
        <p:cNvPr id="157" name="Shape 157"/>
        <p:cNvGrpSpPr/>
        <p:nvPr/>
      </p:nvGrpSpPr>
      <p:grpSpPr>
        <a:xfrm>
          <a:off x="0" y="0"/>
          <a:ext cx="0" cy="0"/>
          <a:chOff x="0" y="0"/>
          <a:chExt cx="0" cy="0"/>
        </a:xfrm>
      </p:grpSpPr>
      <p:sp>
        <p:nvSpPr>
          <p:cNvPr id="158" name="Google Shape;158;p24"/>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Clr>
                <a:schemeClr val="lt1"/>
              </a:buClr>
              <a:buSzPts val="2400"/>
              <a:buNone/>
              <a:defRPr sz="2400">
                <a:solidFill>
                  <a:schemeClr val="lt1"/>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pic>
        <p:nvPicPr>
          <p:cNvPr id="159" name="Google Shape;159;p2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60" name="Google Shape;160;p24"/>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161" name="Google Shape;161;p2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162" name="Google Shape;162;p2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163" name="Google Shape;163;p24"/>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rtl="0">
              <a:spcBef>
                <a:spcPts val="0"/>
              </a:spcBef>
              <a:spcAft>
                <a:spcPts val="0"/>
              </a:spcAft>
              <a:buSzPts val="900"/>
              <a:buChar char="●"/>
              <a:defRPr sz="900"/>
            </a:lvl1pPr>
            <a:lvl2pPr indent="-285750" lvl="1" marL="914400" rtl="0">
              <a:spcBef>
                <a:spcPts val="0"/>
              </a:spcBef>
              <a:spcAft>
                <a:spcPts val="0"/>
              </a:spcAft>
              <a:buSzPts val="900"/>
              <a:buChar char="○"/>
              <a:defRPr sz="900"/>
            </a:lvl2pPr>
            <a:lvl3pPr indent="-285750" lvl="2" marL="1371600" rtl="0">
              <a:spcBef>
                <a:spcPts val="0"/>
              </a:spcBef>
              <a:spcAft>
                <a:spcPts val="0"/>
              </a:spcAft>
              <a:buSzPts val="900"/>
              <a:buChar char="■"/>
              <a:defRPr sz="900"/>
            </a:lvl3pPr>
            <a:lvl4pPr indent="-285750" lvl="3" marL="1828800" rtl="0">
              <a:spcBef>
                <a:spcPts val="0"/>
              </a:spcBef>
              <a:spcAft>
                <a:spcPts val="0"/>
              </a:spcAft>
              <a:buSzPts val="900"/>
              <a:buChar char="●"/>
              <a:defRPr sz="900"/>
            </a:lvl4pPr>
            <a:lvl5pPr indent="-285750" lvl="4" marL="2286000" rtl="0">
              <a:spcBef>
                <a:spcPts val="0"/>
              </a:spcBef>
              <a:spcAft>
                <a:spcPts val="0"/>
              </a:spcAft>
              <a:buSzPts val="900"/>
              <a:buChar char="○"/>
              <a:defRPr sz="900"/>
            </a:lvl5pPr>
            <a:lvl6pPr indent="-285750" lvl="5" marL="2743200" rtl="0">
              <a:spcBef>
                <a:spcPts val="0"/>
              </a:spcBef>
              <a:spcAft>
                <a:spcPts val="0"/>
              </a:spcAft>
              <a:buSzPts val="900"/>
              <a:buChar char="■"/>
              <a:defRPr sz="900"/>
            </a:lvl6pPr>
            <a:lvl7pPr indent="-285750" lvl="6" marL="3200400" rtl="0">
              <a:spcBef>
                <a:spcPts val="0"/>
              </a:spcBef>
              <a:spcAft>
                <a:spcPts val="0"/>
              </a:spcAft>
              <a:buSzPts val="900"/>
              <a:buChar char="●"/>
              <a:defRPr sz="900"/>
            </a:lvl7pPr>
            <a:lvl8pPr indent="-285750" lvl="7" marL="3657600" rtl="0">
              <a:spcBef>
                <a:spcPts val="0"/>
              </a:spcBef>
              <a:spcAft>
                <a:spcPts val="0"/>
              </a:spcAft>
              <a:buSzPts val="900"/>
              <a:buChar char="○"/>
              <a:defRPr sz="900"/>
            </a:lvl8pPr>
            <a:lvl9pPr indent="-285750" lvl="8" marL="4114800" rtl="0">
              <a:spcBef>
                <a:spcPts val="0"/>
              </a:spcBef>
              <a:spcAft>
                <a:spcPts val="0"/>
              </a:spcAft>
              <a:buSzPts val="900"/>
              <a:buChar char="■"/>
              <a:defRPr sz="900"/>
            </a:lvl9pPr>
          </a:lstStyle>
          <a:p/>
        </p:txBody>
      </p:sp>
      <p:sp>
        <p:nvSpPr>
          <p:cNvPr id="164" name="Google Shape;164;p24"/>
          <p:cNvSpPr/>
          <p:nvPr/>
        </p:nvSpPr>
        <p:spPr>
          <a:xfrm>
            <a:off x="4655538" y="0"/>
            <a:ext cx="4485000" cy="5143500"/>
          </a:xfrm>
          <a:prstGeom prst="rect">
            <a:avLst/>
          </a:prstGeom>
          <a:solidFill>
            <a:schemeClr val="dk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65" name="Google Shape;165;p24"/>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200"/>
              <a:buNone/>
              <a:defRPr sz="1200">
                <a:solidFill>
                  <a:srgbClr val="088BF5"/>
                </a:solidFill>
              </a:defRPr>
            </a:lvl1pPr>
            <a:lvl2pPr lvl="1" rtl="0">
              <a:spcBef>
                <a:spcPts val="0"/>
              </a:spcBef>
              <a:spcAft>
                <a:spcPts val="0"/>
              </a:spcAft>
              <a:buClr>
                <a:srgbClr val="088BF5"/>
              </a:buClr>
              <a:buSzPts val="1200"/>
              <a:buNone/>
              <a:defRPr sz="1200">
                <a:solidFill>
                  <a:srgbClr val="088BF5"/>
                </a:solidFill>
              </a:defRPr>
            </a:lvl2pPr>
            <a:lvl3pPr lvl="2" rtl="0">
              <a:spcBef>
                <a:spcPts val="0"/>
              </a:spcBef>
              <a:spcAft>
                <a:spcPts val="0"/>
              </a:spcAft>
              <a:buClr>
                <a:srgbClr val="088BF5"/>
              </a:buClr>
              <a:buSzPts val="1200"/>
              <a:buNone/>
              <a:defRPr sz="1200">
                <a:solidFill>
                  <a:srgbClr val="088BF5"/>
                </a:solidFill>
              </a:defRPr>
            </a:lvl3pPr>
            <a:lvl4pPr lvl="3" rtl="0">
              <a:spcBef>
                <a:spcPts val="0"/>
              </a:spcBef>
              <a:spcAft>
                <a:spcPts val="0"/>
              </a:spcAft>
              <a:buClr>
                <a:srgbClr val="088BF5"/>
              </a:buClr>
              <a:buSzPts val="1200"/>
              <a:buNone/>
              <a:defRPr sz="1200">
                <a:solidFill>
                  <a:srgbClr val="088BF5"/>
                </a:solidFill>
              </a:defRPr>
            </a:lvl4pPr>
            <a:lvl5pPr lvl="4" rtl="0">
              <a:spcBef>
                <a:spcPts val="0"/>
              </a:spcBef>
              <a:spcAft>
                <a:spcPts val="0"/>
              </a:spcAft>
              <a:buClr>
                <a:srgbClr val="088BF5"/>
              </a:buClr>
              <a:buSzPts val="1200"/>
              <a:buNone/>
              <a:defRPr sz="1200">
                <a:solidFill>
                  <a:srgbClr val="088BF5"/>
                </a:solidFill>
              </a:defRPr>
            </a:lvl5pPr>
            <a:lvl6pPr lvl="5" rtl="0">
              <a:spcBef>
                <a:spcPts val="0"/>
              </a:spcBef>
              <a:spcAft>
                <a:spcPts val="0"/>
              </a:spcAft>
              <a:buClr>
                <a:srgbClr val="088BF5"/>
              </a:buClr>
              <a:buSzPts val="1200"/>
              <a:buNone/>
              <a:defRPr sz="1200">
                <a:solidFill>
                  <a:srgbClr val="088BF5"/>
                </a:solidFill>
              </a:defRPr>
            </a:lvl6pPr>
            <a:lvl7pPr lvl="6" rtl="0">
              <a:spcBef>
                <a:spcPts val="0"/>
              </a:spcBef>
              <a:spcAft>
                <a:spcPts val="0"/>
              </a:spcAft>
              <a:buClr>
                <a:srgbClr val="088BF5"/>
              </a:buClr>
              <a:buSzPts val="1200"/>
              <a:buNone/>
              <a:defRPr sz="1200">
                <a:solidFill>
                  <a:srgbClr val="088BF5"/>
                </a:solidFill>
              </a:defRPr>
            </a:lvl7pPr>
            <a:lvl8pPr lvl="7" rtl="0">
              <a:spcBef>
                <a:spcPts val="0"/>
              </a:spcBef>
              <a:spcAft>
                <a:spcPts val="0"/>
              </a:spcAft>
              <a:buClr>
                <a:srgbClr val="088BF5"/>
              </a:buClr>
              <a:buSzPts val="1200"/>
              <a:buNone/>
              <a:defRPr sz="1200">
                <a:solidFill>
                  <a:srgbClr val="088BF5"/>
                </a:solidFill>
              </a:defRPr>
            </a:lvl8pPr>
            <a:lvl9pPr lvl="8" rtl="0">
              <a:spcBef>
                <a:spcPts val="0"/>
              </a:spcBef>
              <a:spcAft>
                <a:spcPts val="0"/>
              </a:spcAft>
              <a:buClr>
                <a:srgbClr val="088BF5"/>
              </a:buClr>
              <a:buSzPts val="1200"/>
              <a:buNone/>
              <a:defRPr sz="1200">
                <a:solidFill>
                  <a:srgbClr val="088BF5"/>
                </a:solidFill>
              </a:defRPr>
            </a:lvl9pPr>
          </a:lstStyle>
          <a:p/>
        </p:txBody>
      </p:sp>
      <p:sp>
        <p:nvSpPr>
          <p:cNvPr id="166" name="Google Shape;166;p24"/>
          <p:cNvSpPr txBox="1"/>
          <p:nvPr>
            <p:ph idx="4" type="body"/>
          </p:nvPr>
        </p:nvSpPr>
        <p:spPr>
          <a:xfrm>
            <a:off x="5291913" y="2778988"/>
            <a:ext cx="3029100" cy="1925700"/>
          </a:xfrm>
          <a:prstGeom prst="rect">
            <a:avLst/>
          </a:prstGeom>
        </p:spPr>
        <p:txBody>
          <a:bodyPr anchorCtr="0" anchor="t" bIns="91425" lIns="91425" spcFirstLastPara="1" rIns="91425" wrap="square" tIns="91425">
            <a:noAutofit/>
          </a:bodyPr>
          <a:lstStyle>
            <a:lvl1pPr indent="-285750" lvl="0" marL="457200" rtl="0">
              <a:spcBef>
                <a:spcPts val="0"/>
              </a:spcBef>
              <a:spcAft>
                <a:spcPts val="0"/>
              </a:spcAft>
              <a:buSzPts val="900"/>
              <a:buChar char="●"/>
              <a:defRPr sz="900"/>
            </a:lvl1pPr>
            <a:lvl2pPr indent="-285750" lvl="1" marL="914400" rtl="0">
              <a:spcBef>
                <a:spcPts val="0"/>
              </a:spcBef>
              <a:spcAft>
                <a:spcPts val="0"/>
              </a:spcAft>
              <a:buSzPts val="900"/>
              <a:buChar char="○"/>
              <a:defRPr sz="900"/>
            </a:lvl2pPr>
            <a:lvl3pPr indent="-285750" lvl="2" marL="1371600" rtl="0">
              <a:spcBef>
                <a:spcPts val="0"/>
              </a:spcBef>
              <a:spcAft>
                <a:spcPts val="0"/>
              </a:spcAft>
              <a:buSzPts val="900"/>
              <a:buChar char="■"/>
              <a:defRPr sz="900"/>
            </a:lvl3pPr>
            <a:lvl4pPr indent="-285750" lvl="3" marL="1828800" rtl="0">
              <a:spcBef>
                <a:spcPts val="0"/>
              </a:spcBef>
              <a:spcAft>
                <a:spcPts val="0"/>
              </a:spcAft>
              <a:buSzPts val="900"/>
              <a:buChar char="●"/>
              <a:defRPr sz="900"/>
            </a:lvl4pPr>
            <a:lvl5pPr indent="-285750" lvl="4" marL="2286000" rtl="0">
              <a:spcBef>
                <a:spcPts val="0"/>
              </a:spcBef>
              <a:spcAft>
                <a:spcPts val="0"/>
              </a:spcAft>
              <a:buSzPts val="900"/>
              <a:buChar char="○"/>
              <a:defRPr sz="900"/>
            </a:lvl5pPr>
            <a:lvl6pPr indent="-285750" lvl="5" marL="2743200" rtl="0">
              <a:spcBef>
                <a:spcPts val="0"/>
              </a:spcBef>
              <a:spcAft>
                <a:spcPts val="0"/>
              </a:spcAft>
              <a:buSzPts val="900"/>
              <a:buChar char="■"/>
              <a:defRPr sz="900"/>
            </a:lvl6pPr>
            <a:lvl7pPr indent="-285750" lvl="6" marL="3200400" rtl="0">
              <a:spcBef>
                <a:spcPts val="0"/>
              </a:spcBef>
              <a:spcAft>
                <a:spcPts val="0"/>
              </a:spcAft>
              <a:buSzPts val="900"/>
              <a:buChar char="●"/>
              <a:defRPr sz="900"/>
            </a:lvl7pPr>
            <a:lvl8pPr indent="-285750" lvl="7" marL="3657600" rtl="0">
              <a:spcBef>
                <a:spcPts val="0"/>
              </a:spcBef>
              <a:spcAft>
                <a:spcPts val="0"/>
              </a:spcAft>
              <a:buSzPts val="900"/>
              <a:buChar char="○"/>
              <a:defRPr sz="900"/>
            </a:lvl8pPr>
            <a:lvl9pPr indent="-285750" lvl="8" marL="4114800" rtl="0">
              <a:spcBef>
                <a:spcPts val="0"/>
              </a:spcBef>
              <a:spcAft>
                <a:spcPts val="0"/>
              </a:spcAft>
              <a:buSzPts val="900"/>
              <a:buChar char="■"/>
              <a:defRPr sz="900"/>
            </a:lvl9pPr>
          </a:lstStyle>
          <a:p/>
        </p:txBody>
      </p:sp>
      <p:sp>
        <p:nvSpPr>
          <p:cNvPr id="167" name="Google Shape;167;p24"/>
          <p:cNvSpPr txBox="1"/>
          <p:nvPr>
            <p:ph idx="5" type="subTitle"/>
          </p:nvPr>
        </p:nvSpPr>
        <p:spPr>
          <a:xfrm>
            <a:off x="5289601" y="2265025"/>
            <a:ext cx="32448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200"/>
              <a:buNone/>
              <a:defRPr sz="1200">
                <a:solidFill>
                  <a:srgbClr val="088BF5"/>
                </a:solidFill>
              </a:defRPr>
            </a:lvl1pPr>
            <a:lvl2pPr lvl="1" rtl="0">
              <a:spcBef>
                <a:spcPts val="0"/>
              </a:spcBef>
              <a:spcAft>
                <a:spcPts val="0"/>
              </a:spcAft>
              <a:buClr>
                <a:srgbClr val="088BF5"/>
              </a:buClr>
              <a:buSzPts val="1200"/>
              <a:buNone/>
              <a:defRPr sz="1200">
                <a:solidFill>
                  <a:srgbClr val="088BF5"/>
                </a:solidFill>
              </a:defRPr>
            </a:lvl2pPr>
            <a:lvl3pPr lvl="2" rtl="0">
              <a:spcBef>
                <a:spcPts val="0"/>
              </a:spcBef>
              <a:spcAft>
                <a:spcPts val="0"/>
              </a:spcAft>
              <a:buClr>
                <a:srgbClr val="088BF5"/>
              </a:buClr>
              <a:buSzPts val="1200"/>
              <a:buNone/>
              <a:defRPr sz="1200">
                <a:solidFill>
                  <a:srgbClr val="088BF5"/>
                </a:solidFill>
              </a:defRPr>
            </a:lvl3pPr>
            <a:lvl4pPr lvl="3" rtl="0">
              <a:spcBef>
                <a:spcPts val="0"/>
              </a:spcBef>
              <a:spcAft>
                <a:spcPts val="0"/>
              </a:spcAft>
              <a:buClr>
                <a:srgbClr val="088BF5"/>
              </a:buClr>
              <a:buSzPts val="1200"/>
              <a:buNone/>
              <a:defRPr sz="1200">
                <a:solidFill>
                  <a:srgbClr val="088BF5"/>
                </a:solidFill>
              </a:defRPr>
            </a:lvl4pPr>
            <a:lvl5pPr lvl="4" rtl="0">
              <a:spcBef>
                <a:spcPts val="0"/>
              </a:spcBef>
              <a:spcAft>
                <a:spcPts val="0"/>
              </a:spcAft>
              <a:buClr>
                <a:srgbClr val="088BF5"/>
              </a:buClr>
              <a:buSzPts val="1200"/>
              <a:buNone/>
              <a:defRPr sz="1200">
                <a:solidFill>
                  <a:srgbClr val="088BF5"/>
                </a:solidFill>
              </a:defRPr>
            </a:lvl5pPr>
            <a:lvl6pPr lvl="5" rtl="0">
              <a:spcBef>
                <a:spcPts val="0"/>
              </a:spcBef>
              <a:spcAft>
                <a:spcPts val="0"/>
              </a:spcAft>
              <a:buClr>
                <a:srgbClr val="088BF5"/>
              </a:buClr>
              <a:buSzPts val="1200"/>
              <a:buNone/>
              <a:defRPr sz="1200">
                <a:solidFill>
                  <a:srgbClr val="088BF5"/>
                </a:solidFill>
              </a:defRPr>
            </a:lvl6pPr>
            <a:lvl7pPr lvl="6" rtl="0">
              <a:spcBef>
                <a:spcPts val="0"/>
              </a:spcBef>
              <a:spcAft>
                <a:spcPts val="0"/>
              </a:spcAft>
              <a:buClr>
                <a:srgbClr val="088BF5"/>
              </a:buClr>
              <a:buSzPts val="1200"/>
              <a:buNone/>
              <a:defRPr sz="1200">
                <a:solidFill>
                  <a:srgbClr val="088BF5"/>
                </a:solidFill>
              </a:defRPr>
            </a:lvl7pPr>
            <a:lvl8pPr lvl="7" rtl="0">
              <a:spcBef>
                <a:spcPts val="0"/>
              </a:spcBef>
              <a:spcAft>
                <a:spcPts val="0"/>
              </a:spcAft>
              <a:buClr>
                <a:srgbClr val="088BF5"/>
              </a:buClr>
              <a:buSzPts val="1200"/>
              <a:buNone/>
              <a:defRPr sz="1200">
                <a:solidFill>
                  <a:srgbClr val="088BF5"/>
                </a:solidFill>
              </a:defRPr>
            </a:lvl8pPr>
            <a:lvl9pPr lvl="8" rtl="0">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Text - Light">
  <p:cSld name="TITLE_AND_BODY_1_1_3">
    <p:bg>
      <p:bgPr>
        <a:solidFill>
          <a:schemeClr val="lt1"/>
        </a:solidFill>
      </p:bgPr>
    </p:bg>
    <p:spTree>
      <p:nvGrpSpPr>
        <p:cNvPr id="168" name="Shape 168"/>
        <p:cNvGrpSpPr/>
        <p:nvPr/>
      </p:nvGrpSpPr>
      <p:grpSpPr>
        <a:xfrm>
          <a:off x="0" y="0"/>
          <a:ext cx="0" cy="0"/>
          <a:chOff x="0" y="0"/>
          <a:chExt cx="0" cy="0"/>
        </a:xfrm>
      </p:grpSpPr>
      <p:sp>
        <p:nvSpPr>
          <p:cNvPr id="169" name="Google Shape;169;p25"/>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SzPts val="2400"/>
              <a:buNone/>
              <a:defRPr sz="24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pic>
        <p:nvPicPr>
          <p:cNvPr id="170" name="Google Shape;170;p2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71" name="Google Shape;171;p25"/>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172" name="Google Shape;172;p2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173" name="Google Shape;173;p2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
        <p:nvSpPr>
          <p:cNvPr id="174" name="Google Shape;174;p25"/>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rtl="0">
              <a:spcBef>
                <a:spcPts val="0"/>
              </a:spcBef>
              <a:spcAft>
                <a:spcPts val="0"/>
              </a:spcAft>
              <a:buClr>
                <a:srgbClr val="666666"/>
              </a:buClr>
              <a:buSzPts val="900"/>
              <a:buChar char="●"/>
              <a:defRPr sz="900">
                <a:solidFill>
                  <a:srgbClr val="666666"/>
                </a:solidFill>
              </a:defRPr>
            </a:lvl1pPr>
            <a:lvl2pPr indent="-285750" lvl="1" marL="914400" rtl="0">
              <a:spcBef>
                <a:spcPts val="0"/>
              </a:spcBef>
              <a:spcAft>
                <a:spcPts val="0"/>
              </a:spcAft>
              <a:buClr>
                <a:srgbClr val="666666"/>
              </a:buClr>
              <a:buSzPts val="900"/>
              <a:buChar char="○"/>
              <a:defRPr sz="900">
                <a:solidFill>
                  <a:srgbClr val="666666"/>
                </a:solidFill>
              </a:defRPr>
            </a:lvl2pPr>
            <a:lvl3pPr indent="-285750" lvl="2" marL="1371600" rtl="0">
              <a:spcBef>
                <a:spcPts val="0"/>
              </a:spcBef>
              <a:spcAft>
                <a:spcPts val="0"/>
              </a:spcAft>
              <a:buClr>
                <a:srgbClr val="666666"/>
              </a:buClr>
              <a:buSzPts val="900"/>
              <a:buChar char="■"/>
              <a:defRPr sz="900">
                <a:solidFill>
                  <a:srgbClr val="666666"/>
                </a:solidFill>
              </a:defRPr>
            </a:lvl3pPr>
            <a:lvl4pPr indent="-285750" lvl="3" marL="1828800" rtl="0">
              <a:spcBef>
                <a:spcPts val="0"/>
              </a:spcBef>
              <a:spcAft>
                <a:spcPts val="0"/>
              </a:spcAft>
              <a:buClr>
                <a:srgbClr val="666666"/>
              </a:buClr>
              <a:buSzPts val="900"/>
              <a:buChar char="●"/>
              <a:defRPr sz="900">
                <a:solidFill>
                  <a:srgbClr val="666666"/>
                </a:solidFill>
              </a:defRPr>
            </a:lvl4pPr>
            <a:lvl5pPr indent="-285750" lvl="4" marL="2286000" rtl="0">
              <a:spcBef>
                <a:spcPts val="0"/>
              </a:spcBef>
              <a:spcAft>
                <a:spcPts val="0"/>
              </a:spcAft>
              <a:buClr>
                <a:srgbClr val="666666"/>
              </a:buClr>
              <a:buSzPts val="900"/>
              <a:buChar char="○"/>
              <a:defRPr sz="900">
                <a:solidFill>
                  <a:srgbClr val="666666"/>
                </a:solidFill>
              </a:defRPr>
            </a:lvl5pPr>
            <a:lvl6pPr indent="-285750" lvl="5" marL="2743200" rtl="0">
              <a:spcBef>
                <a:spcPts val="0"/>
              </a:spcBef>
              <a:spcAft>
                <a:spcPts val="0"/>
              </a:spcAft>
              <a:buClr>
                <a:srgbClr val="666666"/>
              </a:buClr>
              <a:buSzPts val="900"/>
              <a:buChar char="■"/>
              <a:defRPr sz="900">
                <a:solidFill>
                  <a:srgbClr val="666666"/>
                </a:solidFill>
              </a:defRPr>
            </a:lvl6pPr>
            <a:lvl7pPr indent="-285750" lvl="6" marL="3200400" rtl="0">
              <a:spcBef>
                <a:spcPts val="0"/>
              </a:spcBef>
              <a:spcAft>
                <a:spcPts val="0"/>
              </a:spcAft>
              <a:buClr>
                <a:srgbClr val="666666"/>
              </a:buClr>
              <a:buSzPts val="900"/>
              <a:buChar char="●"/>
              <a:defRPr sz="900">
                <a:solidFill>
                  <a:srgbClr val="666666"/>
                </a:solidFill>
              </a:defRPr>
            </a:lvl7pPr>
            <a:lvl8pPr indent="-285750" lvl="7" marL="3657600" rtl="0">
              <a:spcBef>
                <a:spcPts val="0"/>
              </a:spcBef>
              <a:spcAft>
                <a:spcPts val="0"/>
              </a:spcAft>
              <a:buClr>
                <a:srgbClr val="666666"/>
              </a:buClr>
              <a:buSzPts val="900"/>
              <a:buChar char="○"/>
              <a:defRPr sz="900">
                <a:solidFill>
                  <a:srgbClr val="666666"/>
                </a:solidFill>
              </a:defRPr>
            </a:lvl8pPr>
            <a:lvl9pPr indent="-285750" lvl="8" marL="4114800" rtl="0">
              <a:spcBef>
                <a:spcPts val="0"/>
              </a:spcBef>
              <a:spcAft>
                <a:spcPts val="0"/>
              </a:spcAft>
              <a:buClr>
                <a:srgbClr val="666666"/>
              </a:buClr>
              <a:buSzPts val="900"/>
              <a:buChar char="■"/>
              <a:defRPr sz="900">
                <a:solidFill>
                  <a:srgbClr val="666666"/>
                </a:solidFill>
              </a:defRPr>
            </a:lvl9pPr>
          </a:lstStyle>
          <a:p/>
        </p:txBody>
      </p:sp>
      <p:sp>
        <p:nvSpPr>
          <p:cNvPr id="175" name="Google Shape;175;p25"/>
          <p:cNvSpPr/>
          <p:nvPr/>
        </p:nvSpPr>
        <p:spPr>
          <a:xfrm>
            <a:off x="4655538" y="0"/>
            <a:ext cx="4485000" cy="5143500"/>
          </a:xfrm>
          <a:prstGeom prst="rect">
            <a:avLst/>
          </a:prstGeom>
          <a:solidFill>
            <a:srgbClr val="EFEFE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76" name="Google Shape;176;p25"/>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200"/>
              <a:buNone/>
              <a:defRPr sz="1200">
                <a:solidFill>
                  <a:srgbClr val="088BF5"/>
                </a:solidFill>
              </a:defRPr>
            </a:lvl1pPr>
            <a:lvl2pPr lvl="1" rtl="0">
              <a:spcBef>
                <a:spcPts val="0"/>
              </a:spcBef>
              <a:spcAft>
                <a:spcPts val="0"/>
              </a:spcAft>
              <a:buClr>
                <a:srgbClr val="088BF5"/>
              </a:buClr>
              <a:buSzPts val="1200"/>
              <a:buNone/>
              <a:defRPr sz="1200">
                <a:solidFill>
                  <a:srgbClr val="088BF5"/>
                </a:solidFill>
              </a:defRPr>
            </a:lvl2pPr>
            <a:lvl3pPr lvl="2" rtl="0">
              <a:spcBef>
                <a:spcPts val="0"/>
              </a:spcBef>
              <a:spcAft>
                <a:spcPts val="0"/>
              </a:spcAft>
              <a:buClr>
                <a:srgbClr val="088BF5"/>
              </a:buClr>
              <a:buSzPts val="1200"/>
              <a:buNone/>
              <a:defRPr sz="1200">
                <a:solidFill>
                  <a:srgbClr val="088BF5"/>
                </a:solidFill>
              </a:defRPr>
            </a:lvl3pPr>
            <a:lvl4pPr lvl="3" rtl="0">
              <a:spcBef>
                <a:spcPts val="0"/>
              </a:spcBef>
              <a:spcAft>
                <a:spcPts val="0"/>
              </a:spcAft>
              <a:buClr>
                <a:srgbClr val="088BF5"/>
              </a:buClr>
              <a:buSzPts val="1200"/>
              <a:buNone/>
              <a:defRPr sz="1200">
                <a:solidFill>
                  <a:srgbClr val="088BF5"/>
                </a:solidFill>
              </a:defRPr>
            </a:lvl4pPr>
            <a:lvl5pPr lvl="4" rtl="0">
              <a:spcBef>
                <a:spcPts val="0"/>
              </a:spcBef>
              <a:spcAft>
                <a:spcPts val="0"/>
              </a:spcAft>
              <a:buClr>
                <a:srgbClr val="088BF5"/>
              </a:buClr>
              <a:buSzPts val="1200"/>
              <a:buNone/>
              <a:defRPr sz="1200">
                <a:solidFill>
                  <a:srgbClr val="088BF5"/>
                </a:solidFill>
              </a:defRPr>
            </a:lvl5pPr>
            <a:lvl6pPr lvl="5" rtl="0">
              <a:spcBef>
                <a:spcPts val="0"/>
              </a:spcBef>
              <a:spcAft>
                <a:spcPts val="0"/>
              </a:spcAft>
              <a:buClr>
                <a:srgbClr val="088BF5"/>
              </a:buClr>
              <a:buSzPts val="1200"/>
              <a:buNone/>
              <a:defRPr sz="1200">
                <a:solidFill>
                  <a:srgbClr val="088BF5"/>
                </a:solidFill>
              </a:defRPr>
            </a:lvl6pPr>
            <a:lvl7pPr lvl="6" rtl="0">
              <a:spcBef>
                <a:spcPts val="0"/>
              </a:spcBef>
              <a:spcAft>
                <a:spcPts val="0"/>
              </a:spcAft>
              <a:buClr>
                <a:srgbClr val="088BF5"/>
              </a:buClr>
              <a:buSzPts val="1200"/>
              <a:buNone/>
              <a:defRPr sz="1200">
                <a:solidFill>
                  <a:srgbClr val="088BF5"/>
                </a:solidFill>
              </a:defRPr>
            </a:lvl7pPr>
            <a:lvl8pPr lvl="7" rtl="0">
              <a:spcBef>
                <a:spcPts val="0"/>
              </a:spcBef>
              <a:spcAft>
                <a:spcPts val="0"/>
              </a:spcAft>
              <a:buClr>
                <a:srgbClr val="088BF5"/>
              </a:buClr>
              <a:buSzPts val="1200"/>
              <a:buNone/>
              <a:defRPr sz="1200">
                <a:solidFill>
                  <a:srgbClr val="088BF5"/>
                </a:solidFill>
              </a:defRPr>
            </a:lvl8pPr>
            <a:lvl9pPr lvl="8" rtl="0">
              <a:spcBef>
                <a:spcPts val="0"/>
              </a:spcBef>
              <a:spcAft>
                <a:spcPts val="0"/>
              </a:spcAft>
              <a:buClr>
                <a:srgbClr val="088BF5"/>
              </a:buClr>
              <a:buSzPts val="1200"/>
              <a:buNone/>
              <a:defRPr sz="1200">
                <a:solidFill>
                  <a:srgbClr val="088BF5"/>
                </a:solidFill>
              </a:defRPr>
            </a:lvl9pPr>
          </a:lstStyle>
          <a:p/>
        </p:txBody>
      </p:sp>
      <p:sp>
        <p:nvSpPr>
          <p:cNvPr id="177" name="Google Shape;177;p25"/>
          <p:cNvSpPr txBox="1"/>
          <p:nvPr>
            <p:ph idx="4" type="body"/>
          </p:nvPr>
        </p:nvSpPr>
        <p:spPr>
          <a:xfrm>
            <a:off x="5291913" y="2778988"/>
            <a:ext cx="3029100" cy="1925700"/>
          </a:xfrm>
          <a:prstGeom prst="rect">
            <a:avLst/>
          </a:prstGeom>
        </p:spPr>
        <p:txBody>
          <a:bodyPr anchorCtr="0" anchor="t" bIns="91425" lIns="91425" spcFirstLastPara="1" rIns="91425" wrap="square" tIns="91425">
            <a:noAutofit/>
          </a:bodyPr>
          <a:lstStyle>
            <a:lvl1pPr indent="-285750" lvl="0" marL="457200" rtl="0">
              <a:spcBef>
                <a:spcPts val="0"/>
              </a:spcBef>
              <a:spcAft>
                <a:spcPts val="0"/>
              </a:spcAft>
              <a:buClr>
                <a:srgbClr val="666666"/>
              </a:buClr>
              <a:buSzPts val="900"/>
              <a:buChar char="●"/>
              <a:defRPr sz="900">
                <a:solidFill>
                  <a:srgbClr val="666666"/>
                </a:solidFill>
              </a:defRPr>
            </a:lvl1pPr>
            <a:lvl2pPr indent="-285750" lvl="1" marL="914400" rtl="0">
              <a:spcBef>
                <a:spcPts val="0"/>
              </a:spcBef>
              <a:spcAft>
                <a:spcPts val="0"/>
              </a:spcAft>
              <a:buClr>
                <a:srgbClr val="666666"/>
              </a:buClr>
              <a:buSzPts val="900"/>
              <a:buChar char="○"/>
              <a:defRPr sz="900">
                <a:solidFill>
                  <a:srgbClr val="666666"/>
                </a:solidFill>
              </a:defRPr>
            </a:lvl2pPr>
            <a:lvl3pPr indent="-285750" lvl="2" marL="1371600" rtl="0">
              <a:spcBef>
                <a:spcPts val="0"/>
              </a:spcBef>
              <a:spcAft>
                <a:spcPts val="0"/>
              </a:spcAft>
              <a:buClr>
                <a:srgbClr val="666666"/>
              </a:buClr>
              <a:buSzPts val="900"/>
              <a:buChar char="■"/>
              <a:defRPr sz="900">
                <a:solidFill>
                  <a:srgbClr val="666666"/>
                </a:solidFill>
              </a:defRPr>
            </a:lvl3pPr>
            <a:lvl4pPr indent="-285750" lvl="3" marL="1828800" rtl="0">
              <a:spcBef>
                <a:spcPts val="0"/>
              </a:spcBef>
              <a:spcAft>
                <a:spcPts val="0"/>
              </a:spcAft>
              <a:buClr>
                <a:srgbClr val="666666"/>
              </a:buClr>
              <a:buSzPts val="900"/>
              <a:buChar char="●"/>
              <a:defRPr sz="900">
                <a:solidFill>
                  <a:srgbClr val="666666"/>
                </a:solidFill>
              </a:defRPr>
            </a:lvl4pPr>
            <a:lvl5pPr indent="-285750" lvl="4" marL="2286000" rtl="0">
              <a:spcBef>
                <a:spcPts val="0"/>
              </a:spcBef>
              <a:spcAft>
                <a:spcPts val="0"/>
              </a:spcAft>
              <a:buClr>
                <a:srgbClr val="666666"/>
              </a:buClr>
              <a:buSzPts val="900"/>
              <a:buChar char="○"/>
              <a:defRPr sz="900">
                <a:solidFill>
                  <a:srgbClr val="666666"/>
                </a:solidFill>
              </a:defRPr>
            </a:lvl5pPr>
            <a:lvl6pPr indent="-285750" lvl="5" marL="2743200" rtl="0">
              <a:spcBef>
                <a:spcPts val="0"/>
              </a:spcBef>
              <a:spcAft>
                <a:spcPts val="0"/>
              </a:spcAft>
              <a:buClr>
                <a:srgbClr val="666666"/>
              </a:buClr>
              <a:buSzPts val="900"/>
              <a:buChar char="■"/>
              <a:defRPr sz="900">
                <a:solidFill>
                  <a:srgbClr val="666666"/>
                </a:solidFill>
              </a:defRPr>
            </a:lvl6pPr>
            <a:lvl7pPr indent="-285750" lvl="6" marL="3200400" rtl="0">
              <a:spcBef>
                <a:spcPts val="0"/>
              </a:spcBef>
              <a:spcAft>
                <a:spcPts val="0"/>
              </a:spcAft>
              <a:buClr>
                <a:srgbClr val="666666"/>
              </a:buClr>
              <a:buSzPts val="900"/>
              <a:buChar char="●"/>
              <a:defRPr sz="900">
                <a:solidFill>
                  <a:srgbClr val="666666"/>
                </a:solidFill>
              </a:defRPr>
            </a:lvl7pPr>
            <a:lvl8pPr indent="-285750" lvl="7" marL="3657600" rtl="0">
              <a:spcBef>
                <a:spcPts val="0"/>
              </a:spcBef>
              <a:spcAft>
                <a:spcPts val="0"/>
              </a:spcAft>
              <a:buClr>
                <a:srgbClr val="666666"/>
              </a:buClr>
              <a:buSzPts val="900"/>
              <a:buChar char="○"/>
              <a:defRPr sz="900">
                <a:solidFill>
                  <a:srgbClr val="666666"/>
                </a:solidFill>
              </a:defRPr>
            </a:lvl8pPr>
            <a:lvl9pPr indent="-285750" lvl="8" marL="4114800" rtl="0">
              <a:spcBef>
                <a:spcPts val="0"/>
              </a:spcBef>
              <a:spcAft>
                <a:spcPts val="0"/>
              </a:spcAft>
              <a:buClr>
                <a:srgbClr val="666666"/>
              </a:buClr>
              <a:buSzPts val="900"/>
              <a:buChar char="■"/>
              <a:defRPr sz="900">
                <a:solidFill>
                  <a:srgbClr val="666666"/>
                </a:solidFill>
              </a:defRPr>
            </a:lvl9pPr>
          </a:lstStyle>
          <a:p/>
        </p:txBody>
      </p:sp>
      <p:sp>
        <p:nvSpPr>
          <p:cNvPr id="178" name="Google Shape;178;p25"/>
          <p:cNvSpPr txBox="1"/>
          <p:nvPr>
            <p:ph idx="5" type="subTitle"/>
          </p:nvPr>
        </p:nvSpPr>
        <p:spPr>
          <a:xfrm>
            <a:off x="5289601" y="2265025"/>
            <a:ext cx="32448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200"/>
              <a:buNone/>
              <a:defRPr sz="1200">
                <a:solidFill>
                  <a:srgbClr val="088BF5"/>
                </a:solidFill>
              </a:defRPr>
            </a:lvl1pPr>
            <a:lvl2pPr lvl="1" rtl="0">
              <a:spcBef>
                <a:spcPts val="0"/>
              </a:spcBef>
              <a:spcAft>
                <a:spcPts val="0"/>
              </a:spcAft>
              <a:buClr>
                <a:srgbClr val="088BF5"/>
              </a:buClr>
              <a:buSzPts val="1200"/>
              <a:buNone/>
              <a:defRPr sz="1200">
                <a:solidFill>
                  <a:srgbClr val="088BF5"/>
                </a:solidFill>
              </a:defRPr>
            </a:lvl2pPr>
            <a:lvl3pPr lvl="2" rtl="0">
              <a:spcBef>
                <a:spcPts val="0"/>
              </a:spcBef>
              <a:spcAft>
                <a:spcPts val="0"/>
              </a:spcAft>
              <a:buClr>
                <a:srgbClr val="088BF5"/>
              </a:buClr>
              <a:buSzPts val="1200"/>
              <a:buNone/>
              <a:defRPr sz="1200">
                <a:solidFill>
                  <a:srgbClr val="088BF5"/>
                </a:solidFill>
              </a:defRPr>
            </a:lvl3pPr>
            <a:lvl4pPr lvl="3" rtl="0">
              <a:spcBef>
                <a:spcPts val="0"/>
              </a:spcBef>
              <a:spcAft>
                <a:spcPts val="0"/>
              </a:spcAft>
              <a:buClr>
                <a:srgbClr val="088BF5"/>
              </a:buClr>
              <a:buSzPts val="1200"/>
              <a:buNone/>
              <a:defRPr sz="1200">
                <a:solidFill>
                  <a:srgbClr val="088BF5"/>
                </a:solidFill>
              </a:defRPr>
            </a:lvl4pPr>
            <a:lvl5pPr lvl="4" rtl="0">
              <a:spcBef>
                <a:spcPts val="0"/>
              </a:spcBef>
              <a:spcAft>
                <a:spcPts val="0"/>
              </a:spcAft>
              <a:buClr>
                <a:srgbClr val="088BF5"/>
              </a:buClr>
              <a:buSzPts val="1200"/>
              <a:buNone/>
              <a:defRPr sz="1200">
                <a:solidFill>
                  <a:srgbClr val="088BF5"/>
                </a:solidFill>
              </a:defRPr>
            </a:lvl5pPr>
            <a:lvl6pPr lvl="5" rtl="0">
              <a:spcBef>
                <a:spcPts val="0"/>
              </a:spcBef>
              <a:spcAft>
                <a:spcPts val="0"/>
              </a:spcAft>
              <a:buClr>
                <a:srgbClr val="088BF5"/>
              </a:buClr>
              <a:buSzPts val="1200"/>
              <a:buNone/>
              <a:defRPr sz="1200">
                <a:solidFill>
                  <a:srgbClr val="088BF5"/>
                </a:solidFill>
              </a:defRPr>
            </a:lvl6pPr>
            <a:lvl7pPr lvl="6" rtl="0">
              <a:spcBef>
                <a:spcPts val="0"/>
              </a:spcBef>
              <a:spcAft>
                <a:spcPts val="0"/>
              </a:spcAft>
              <a:buClr>
                <a:srgbClr val="088BF5"/>
              </a:buClr>
              <a:buSzPts val="1200"/>
              <a:buNone/>
              <a:defRPr sz="1200">
                <a:solidFill>
                  <a:srgbClr val="088BF5"/>
                </a:solidFill>
              </a:defRPr>
            </a:lvl7pPr>
            <a:lvl8pPr lvl="7" rtl="0">
              <a:spcBef>
                <a:spcPts val="0"/>
              </a:spcBef>
              <a:spcAft>
                <a:spcPts val="0"/>
              </a:spcAft>
              <a:buClr>
                <a:srgbClr val="088BF5"/>
              </a:buClr>
              <a:buSzPts val="1200"/>
              <a:buNone/>
              <a:defRPr sz="1200">
                <a:solidFill>
                  <a:srgbClr val="088BF5"/>
                </a:solidFill>
              </a:defRPr>
            </a:lvl8pPr>
            <a:lvl9pPr lvl="8" rtl="0">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Text - Dark">
  <p:cSld name="TITLE_AND_BODY_1_1_2">
    <p:bg>
      <p:bgPr>
        <a:solidFill>
          <a:srgbClr val="000000"/>
        </a:solidFill>
      </p:bgPr>
    </p:bg>
    <p:spTree>
      <p:nvGrpSpPr>
        <p:cNvPr id="179" name="Shape 179"/>
        <p:cNvGrpSpPr/>
        <p:nvPr/>
      </p:nvGrpSpPr>
      <p:grpSpPr>
        <a:xfrm>
          <a:off x="0" y="0"/>
          <a:ext cx="0" cy="0"/>
          <a:chOff x="0" y="0"/>
          <a:chExt cx="0" cy="0"/>
        </a:xfrm>
      </p:grpSpPr>
      <p:sp>
        <p:nvSpPr>
          <p:cNvPr id="180" name="Google Shape;180;p26"/>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Clr>
                <a:schemeClr val="lt1"/>
              </a:buClr>
              <a:buSzPts val="2400"/>
              <a:buNone/>
              <a:defRPr sz="2400">
                <a:solidFill>
                  <a:schemeClr val="lt1"/>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pic>
        <p:nvPicPr>
          <p:cNvPr id="181" name="Google Shape;181;p26"/>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82" name="Google Shape;182;p26"/>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183" name="Google Shape;183;p26"/>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184" name="Google Shape;184;p2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185" name="Google Shape;185;p26"/>
          <p:cNvSpPr txBox="1"/>
          <p:nvPr>
            <p:ph idx="2" type="body"/>
          </p:nvPr>
        </p:nvSpPr>
        <p:spPr>
          <a:xfrm>
            <a:off x="885925" y="2778988"/>
            <a:ext cx="3114300" cy="1925700"/>
          </a:xfrm>
          <a:prstGeom prst="rect">
            <a:avLst/>
          </a:prstGeom>
        </p:spPr>
        <p:txBody>
          <a:bodyPr anchorCtr="0" anchor="t" bIns="91425" lIns="91425" spcFirstLastPara="1" rIns="91425" wrap="square" tIns="91425">
            <a:noAutofit/>
          </a:bodyPr>
          <a:lstStyle>
            <a:lvl1pPr indent="-285750" lvl="0" marL="457200" rtl="0">
              <a:spcBef>
                <a:spcPts val="0"/>
              </a:spcBef>
              <a:spcAft>
                <a:spcPts val="0"/>
              </a:spcAft>
              <a:buSzPts val="900"/>
              <a:buChar char="●"/>
              <a:defRPr sz="900"/>
            </a:lvl1pPr>
            <a:lvl2pPr indent="-285750" lvl="1" marL="914400" rtl="0">
              <a:spcBef>
                <a:spcPts val="0"/>
              </a:spcBef>
              <a:spcAft>
                <a:spcPts val="0"/>
              </a:spcAft>
              <a:buSzPts val="900"/>
              <a:buChar char="○"/>
              <a:defRPr sz="900"/>
            </a:lvl2pPr>
            <a:lvl3pPr indent="-285750" lvl="2" marL="1371600" rtl="0">
              <a:spcBef>
                <a:spcPts val="0"/>
              </a:spcBef>
              <a:spcAft>
                <a:spcPts val="0"/>
              </a:spcAft>
              <a:buSzPts val="900"/>
              <a:buChar char="■"/>
              <a:defRPr sz="900"/>
            </a:lvl3pPr>
            <a:lvl4pPr indent="-285750" lvl="3" marL="1828800" rtl="0">
              <a:spcBef>
                <a:spcPts val="0"/>
              </a:spcBef>
              <a:spcAft>
                <a:spcPts val="0"/>
              </a:spcAft>
              <a:buSzPts val="900"/>
              <a:buChar char="●"/>
              <a:defRPr sz="900"/>
            </a:lvl4pPr>
            <a:lvl5pPr indent="-285750" lvl="4" marL="2286000" rtl="0">
              <a:spcBef>
                <a:spcPts val="0"/>
              </a:spcBef>
              <a:spcAft>
                <a:spcPts val="0"/>
              </a:spcAft>
              <a:buSzPts val="900"/>
              <a:buChar char="○"/>
              <a:defRPr sz="900"/>
            </a:lvl5pPr>
            <a:lvl6pPr indent="-285750" lvl="5" marL="2743200" rtl="0">
              <a:spcBef>
                <a:spcPts val="0"/>
              </a:spcBef>
              <a:spcAft>
                <a:spcPts val="0"/>
              </a:spcAft>
              <a:buSzPts val="900"/>
              <a:buChar char="■"/>
              <a:defRPr sz="900"/>
            </a:lvl6pPr>
            <a:lvl7pPr indent="-285750" lvl="6" marL="3200400" rtl="0">
              <a:spcBef>
                <a:spcPts val="0"/>
              </a:spcBef>
              <a:spcAft>
                <a:spcPts val="0"/>
              </a:spcAft>
              <a:buSzPts val="900"/>
              <a:buChar char="●"/>
              <a:defRPr sz="900"/>
            </a:lvl7pPr>
            <a:lvl8pPr indent="-285750" lvl="7" marL="3657600" rtl="0">
              <a:spcBef>
                <a:spcPts val="0"/>
              </a:spcBef>
              <a:spcAft>
                <a:spcPts val="0"/>
              </a:spcAft>
              <a:buSzPts val="900"/>
              <a:buChar char="○"/>
              <a:defRPr sz="900"/>
            </a:lvl8pPr>
            <a:lvl9pPr indent="-285750" lvl="8" marL="4114800" rtl="0">
              <a:spcBef>
                <a:spcPts val="0"/>
              </a:spcBef>
              <a:spcAft>
                <a:spcPts val="0"/>
              </a:spcAft>
              <a:buSzPts val="900"/>
              <a:buChar char="■"/>
              <a:defRPr sz="900"/>
            </a:lvl9pPr>
          </a:lstStyle>
          <a:p/>
        </p:txBody>
      </p:sp>
      <p:sp>
        <p:nvSpPr>
          <p:cNvPr id="186" name="Google Shape;186;p26"/>
          <p:cNvSpPr/>
          <p:nvPr/>
        </p:nvSpPr>
        <p:spPr>
          <a:xfrm>
            <a:off x="6133188" y="0"/>
            <a:ext cx="3007200" cy="5143500"/>
          </a:xfrm>
          <a:prstGeom prst="rect">
            <a:avLst/>
          </a:prstGeom>
          <a:solidFill>
            <a:schemeClr val="dk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87" name="Google Shape;187;p26"/>
          <p:cNvSpPr txBox="1"/>
          <p:nvPr>
            <p:ph idx="3" type="subTitle"/>
          </p:nvPr>
        </p:nvSpPr>
        <p:spPr>
          <a:xfrm>
            <a:off x="6953973" y="1098750"/>
            <a:ext cx="17151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188" name="Google Shape;188;p26"/>
          <p:cNvSpPr txBox="1"/>
          <p:nvPr>
            <p:ph idx="4" type="body"/>
          </p:nvPr>
        </p:nvSpPr>
        <p:spPr>
          <a:xfrm>
            <a:off x="6925175" y="1476177"/>
            <a:ext cx="1902000" cy="5238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SzPts val="800"/>
              <a:buChar char="●"/>
              <a:defRPr sz="800"/>
            </a:lvl1pPr>
            <a:lvl2pPr indent="-279400" lvl="1" marL="914400" rtl="0">
              <a:spcBef>
                <a:spcPts val="0"/>
              </a:spcBef>
              <a:spcAft>
                <a:spcPts val="0"/>
              </a:spcAft>
              <a:buSzPts val="800"/>
              <a:buChar char="○"/>
              <a:defRPr sz="800"/>
            </a:lvl2pPr>
            <a:lvl3pPr indent="-279400" lvl="2" marL="1371600" rtl="0">
              <a:spcBef>
                <a:spcPts val="0"/>
              </a:spcBef>
              <a:spcAft>
                <a:spcPts val="0"/>
              </a:spcAft>
              <a:buSzPts val="800"/>
              <a:buChar char="■"/>
              <a:defRPr sz="800"/>
            </a:lvl3pPr>
            <a:lvl4pPr indent="-279400" lvl="3" marL="1828800" rtl="0">
              <a:spcBef>
                <a:spcPts val="0"/>
              </a:spcBef>
              <a:spcAft>
                <a:spcPts val="0"/>
              </a:spcAft>
              <a:buSzPts val="800"/>
              <a:buChar char="●"/>
              <a:defRPr sz="800"/>
            </a:lvl4pPr>
            <a:lvl5pPr indent="-279400" lvl="4" marL="2286000" rtl="0">
              <a:spcBef>
                <a:spcPts val="0"/>
              </a:spcBef>
              <a:spcAft>
                <a:spcPts val="0"/>
              </a:spcAft>
              <a:buSzPts val="800"/>
              <a:buChar char="○"/>
              <a:defRPr sz="800"/>
            </a:lvl5pPr>
            <a:lvl6pPr indent="-279400" lvl="5" marL="2743200" rtl="0">
              <a:spcBef>
                <a:spcPts val="0"/>
              </a:spcBef>
              <a:spcAft>
                <a:spcPts val="0"/>
              </a:spcAft>
              <a:buSzPts val="800"/>
              <a:buChar char="■"/>
              <a:defRPr sz="800"/>
            </a:lvl6pPr>
            <a:lvl7pPr indent="-279400" lvl="6" marL="3200400" rtl="0">
              <a:spcBef>
                <a:spcPts val="0"/>
              </a:spcBef>
              <a:spcAft>
                <a:spcPts val="0"/>
              </a:spcAft>
              <a:buSzPts val="800"/>
              <a:buChar char="●"/>
              <a:defRPr sz="800"/>
            </a:lvl7pPr>
            <a:lvl8pPr indent="-279400" lvl="7" marL="3657600" rtl="0">
              <a:spcBef>
                <a:spcPts val="0"/>
              </a:spcBef>
              <a:spcAft>
                <a:spcPts val="0"/>
              </a:spcAft>
              <a:buSzPts val="800"/>
              <a:buChar char="○"/>
              <a:defRPr sz="800"/>
            </a:lvl8pPr>
            <a:lvl9pPr indent="-279400" lvl="8" marL="4114800" rtl="0">
              <a:spcBef>
                <a:spcPts val="0"/>
              </a:spcBef>
              <a:spcAft>
                <a:spcPts val="0"/>
              </a:spcAft>
              <a:buSzPts val="800"/>
              <a:buChar char="■"/>
              <a:defRPr sz="800"/>
            </a:lvl9pPr>
          </a:lstStyle>
          <a:p/>
        </p:txBody>
      </p:sp>
      <p:sp>
        <p:nvSpPr>
          <p:cNvPr id="189" name="Google Shape;189;p26"/>
          <p:cNvSpPr txBox="1"/>
          <p:nvPr>
            <p:ph idx="5"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200"/>
              <a:buNone/>
              <a:defRPr sz="1200">
                <a:solidFill>
                  <a:srgbClr val="088BF5"/>
                </a:solidFill>
              </a:defRPr>
            </a:lvl1pPr>
            <a:lvl2pPr lvl="1" rtl="0">
              <a:spcBef>
                <a:spcPts val="0"/>
              </a:spcBef>
              <a:spcAft>
                <a:spcPts val="0"/>
              </a:spcAft>
              <a:buClr>
                <a:srgbClr val="088BF5"/>
              </a:buClr>
              <a:buSzPts val="700"/>
              <a:buNone/>
              <a:defRPr>
                <a:solidFill>
                  <a:srgbClr val="088BF5"/>
                </a:solidFill>
              </a:defRPr>
            </a:lvl2pPr>
            <a:lvl3pPr lvl="2" rtl="0">
              <a:spcBef>
                <a:spcPts val="0"/>
              </a:spcBef>
              <a:spcAft>
                <a:spcPts val="0"/>
              </a:spcAft>
              <a:buClr>
                <a:srgbClr val="088BF5"/>
              </a:buClr>
              <a:buSzPts val="700"/>
              <a:buNone/>
              <a:defRPr>
                <a:solidFill>
                  <a:srgbClr val="088BF5"/>
                </a:solidFill>
              </a:defRPr>
            </a:lvl3pPr>
            <a:lvl4pPr lvl="3" rtl="0">
              <a:spcBef>
                <a:spcPts val="0"/>
              </a:spcBef>
              <a:spcAft>
                <a:spcPts val="0"/>
              </a:spcAft>
              <a:buClr>
                <a:srgbClr val="088BF5"/>
              </a:buClr>
              <a:buSzPts val="700"/>
              <a:buNone/>
              <a:defRPr>
                <a:solidFill>
                  <a:srgbClr val="088BF5"/>
                </a:solidFill>
              </a:defRPr>
            </a:lvl4pPr>
            <a:lvl5pPr lvl="4" rtl="0">
              <a:spcBef>
                <a:spcPts val="0"/>
              </a:spcBef>
              <a:spcAft>
                <a:spcPts val="0"/>
              </a:spcAft>
              <a:buClr>
                <a:srgbClr val="088BF5"/>
              </a:buClr>
              <a:buSzPts val="700"/>
              <a:buNone/>
              <a:defRPr>
                <a:solidFill>
                  <a:srgbClr val="088BF5"/>
                </a:solidFill>
              </a:defRPr>
            </a:lvl5pPr>
            <a:lvl6pPr lvl="5" rtl="0">
              <a:spcBef>
                <a:spcPts val="0"/>
              </a:spcBef>
              <a:spcAft>
                <a:spcPts val="0"/>
              </a:spcAft>
              <a:buClr>
                <a:srgbClr val="088BF5"/>
              </a:buClr>
              <a:buSzPts val="700"/>
              <a:buNone/>
              <a:defRPr>
                <a:solidFill>
                  <a:srgbClr val="088BF5"/>
                </a:solidFill>
              </a:defRPr>
            </a:lvl6pPr>
            <a:lvl7pPr lvl="6" rtl="0">
              <a:spcBef>
                <a:spcPts val="0"/>
              </a:spcBef>
              <a:spcAft>
                <a:spcPts val="0"/>
              </a:spcAft>
              <a:buClr>
                <a:srgbClr val="088BF5"/>
              </a:buClr>
              <a:buSzPts val="700"/>
              <a:buNone/>
              <a:defRPr>
                <a:solidFill>
                  <a:srgbClr val="088BF5"/>
                </a:solidFill>
              </a:defRPr>
            </a:lvl7pPr>
            <a:lvl8pPr lvl="7" rtl="0">
              <a:spcBef>
                <a:spcPts val="0"/>
              </a:spcBef>
              <a:spcAft>
                <a:spcPts val="0"/>
              </a:spcAft>
              <a:buClr>
                <a:srgbClr val="088BF5"/>
              </a:buClr>
              <a:buSzPts val="700"/>
              <a:buNone/>
              <a:defRPr>
                <a:solidFill>
                  <a:srgbClr val="088BF5"/>
                </a:solidFill>
              </a:defRPr>
            </a:lvl8pPr>
            <a:lvl9pPr lvl="8" rtl="0">
              <a:spcBef>
                <a:spcPts val="0"/>
              </a:spcBef>
              <a:spcAft>
                <a:spcPts val="0"/>
              </a:spcAft>
              <a:buClr>
                <a:srgbClr val="088BF5"/>
              </a:buClr>
              <a:buSzPts val="700"/>
              <a:buNone/>
              <a:defRPr>
                <a:solidFill>
                  <a:srgbClr val="088BF5"/>
                </a:solidFill>
              </a:defRPr>
            </a:lvl9pPr>
          </a:lstStyle>
          <a:p/>
        </p:txBody>
      </p:sp>
      <p:sp>
        <p:nvSpPr>
          <p:cNvPr id="190" name="Google Shape;190;p26"/>
          <p:cNvSpPr txBox="1"/>
          <p:nvPr>
            <p:ph idx="6" type="subTitle"/>
          </p:nvPr>
        </p:nvSpPr>
        <p:spPr>
          <a:xfrm>
            <a:off x="6953973" y="2281662"/>
            <a:ext cx="17151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191" name="Google Shape;191;p26"/>
          <p:cNvSpPr txBox="1"/>
          <p:nvPr>
            <p:ph idx="7" type="body"/>
          </p:nvPr>
        </p:nvSpPr>
        <p:spPr>
          <a:xfrm>
            <a:off x="6925175" y="2659089"/>
            <a:ext cx="1902000" cy="5238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SzPts val="800"/>
              <a:buChar char="●"/>
              <a:defRPr sz="800"/>
            </a:lvl1pPr>
            <a:lvl2pPr indent="-279400" lvl="1" marL="914400" rtl="0">
              <a:spcBef>
                <a:spcPts val="0"/>
              </a:spcBef>
              <a:spcAft>
                <a:spcPts val="0"/>
              </a:spcAft>
              <a:buSzPts val="800"/>
              <a:buChar char="○"/>
              <a:defRPr sz="800"/>
            </a:lvl2pPr>
            <a:lvl3pPr indent="-279400" lvl="2" marL="1371600" rtl="0">
              <a:spcBef>
                <a:spcPts val="0"/>
              </a:spcBef>
              <a:spcAft>
                <a:spcPts val="0"/>
              </a:spcAft>
              <a:buSzPts val="800"/>
              <a:buChar char="■"/>
              <a:defRPr sz="800"/>
            </a:lvl3pPr>
            <a:lvl4pPr indent="-279400" lvl="3" marL="1828800" rtl="0">
              <a:spcBef>
                <a:spcPts val="0"/>
              </a:spcBef>
              <a:spcAft>
                <a:spcPts val="0"/>
              </a:spcAft>
              <a:buSzPts val="800"/>
              <a:buChar char="●"/>
              <a:defRPr sz="800"/>
            </a:lvl4pPr>
            <a:lvl5pPr indent="-279400" lvl="4" marL="2286000" rtl="0">
              <a:spcBef>
                <a:spcPts val="0"/>
              </a:spcBef>
              <a:spcAft>
                <a:spcPts val="0"/>
              </a:spcAft>
              <a:buSzPts val="800"/>
              <a:buChar char="○"/>
              <a:defRPr sz="800"/>
            </a:lvl5pPr>
            <a:lvl6pPr indent="-279400" lvl="5" marL="2743200" rtl="0">
              <a:spcBef>
                <a:spcPts val="0"/>
              </a:spcBef>
              <a:spcAft>
                <a:spcPts val="0"/>
              </a:spcAft>
              <a:buSzPts val="800"/>
              <a:buChar char="■"/>
              <a:defRPr sz="800"/>
            </a:lvl6pPr>
            <a:lvl7pPr indent="-279400" lvl="6" marL="3200400" rtl="0">
              <a:spcBef>
                <a:spcPts val="0"/>
              </a:spcBef>
              <a:spcAft>
                <a:spcPts val="0"/>
              </a:spcAft>
              <a:buSzPts val="800"/>
              <a:buChar char="●"/>
              <a:defRPr sz="800"/>
            </a:lvl7pPr>
            <a:lvl8pPr indent="-279400" lvl="7" marL="3657600" rtl="0">
              <a:spcBef>
                <a:spcPts val="0"/>
              </a:spcBef>
              <a:spcAft>
                <a:spcPts val="0"/>
              </a:spcAft>
              <a:buSzPts val="800"/>
              <a:buChar char="○"/>
              <a:defRPr sz="800"/>
            </a:lvl8pPr>
            <a:lvl9pPr indent="-279400" lvl="8" marL="4114800" rtl="0">
              <a:spcBef>
                <a:spcPts val="0"/>
              </a:spcBef>
              <a:spcAft>
                <a:spcPts val="0"/>
              </a:spcAft>
              <a:buSzPts val="800"/>
              <a:buChar char="■"/>
              <a:defRPr sz="800"/>
            </a:lvl9pPr>
          </a:lstStyle>
          <a:p/>
        </p:txBody>
      </p:sp>
      <p:sp>
        <p:nvSpPr>
          <p:cNvPr id="192" name="Google Shape;192;p26"/>
          <p:cNvSpPr txBox="1"/>
          <p:nvPr>
            <p:ph idx="8" type="subTitle"/>
          </p:nvPr>
        </p:nvSpPr>
        <p:spPr>
          <a:xfrm>
            <a:off x="6953973" y="3464573"/>
            <a:ext cx="17151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193" name="Google Shape;193;p26"/>
          <p:cNvSpPr txBox="1"/>
          <p:nvPr>
            <p:ph idx="9" type="body"/>
          </p:nvPr>
        </p:nvSpPr>
        <p:spPr>
          <a:xfrm>
            <a:off x="6925175" y="3842000"/>
            <a:ext cx="1902000" cy="5238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SzPts val="800"/>
              <a:buChar char="●"/>
              <a:defRPr sz="800"/>
            </a:lvl1pPr>
            <a:lvl2pPr indent="-279400" lvl="1" marL="914400" rtl="0">
              <a:spcBef>
                <a:spcPts val="0"/>
              </a:spcBef>
              <a:spcAft>
                <a:spcPts val="0"/>
              </a:spcAft>
              <a:buSzPts val="800"/>
              <a:buChar char="○"/>
              <a:defRPr sz="800"/>
            </a:lvl2pPr>
            <a:lvl3pPr indent="-279400" lvl="2" marL="1371600" rtl="0">
              <a:spcBef>
                <a:spcPts val="0"/>
              </a:spcBef>
              <a:spcAft>
                <a:spcPts val="0"/>
              </a:spcAft>
              <a:buSzPts val="800"/>
              <a:buChar char="■"/>
              <a:defRPr sz="800"/>
            </a:lvl3pPr>
            <a:lvl4pPr indent="-279400" lvl="3" marL="1828800" rtl="0">
              <a:spcBef>
                <a:spcPts val="0"/>
              </a:spcBef>
              <a:spcAft>
                <a:spcPts val="0"/>
              </a:spcAft>
              <a:buSzPts val="800"/>
              <a:buChar char="●"/>
              <a:defRPr sz="800"/>
            </a:lvl4pPr>
            <a:lvl5pPr indent="-279400" lvl="4" marL="2286000" rtl="0">
              <a:spcBef>
                <a:spcPts val="0"/>
              </a:spcBef>
              <a:spcAft>
                <a:spcPts val="0"/>
              </a:spcAft>
              <a:buSzPts val="800"/>
              <a:buChar char="○"/>
              <a:defRPr sz="800"/>
            </a:lvl5pPr>
            <a:lvl6pPr indent="-279400" lvl="5" marL="2743200" rtl="0">
              <a:spcBef>
                <a:spcPts val="0"/>
              </a:spcBef>
              <a:spcAft>
                <a:spcPts val="0"/>
              </a:spcAft>
              <a:buSzPts val="800"/>
              <a:buChar char="■"/>
              <a:defRPr sz="800"/>
            </a:lvl6pPr>
            <a:lvl7pPr indent="-279400" lvl="6" marL="3200400" rtl="0">
              <a:spcBef>
                <a:spcPts val="0"/>
              </a:spcBef>
              <a:spcAft>
                <a:spcPts val="0"/>
              </a:spcAft>
              <a:buSzPts val="800"/>
              <a:buChar char="●"/>
              <a:defRPr sz="800"/>
            </a:lvl7pPr>
            <a:lvl8pPr indent="-279400" lvl="7" marL="3657600" rtl="0">
              <a:spcBef>
                <a:spcPts val="0"/>
              </a:spcBef>
              <a:spcAft>
                <a:spcPts val="0"/>
              </a:spcAft>
              <a:buSzPts val="800"/>
              <a:buChar char="○"/>
              <a:defRPr sz="800"/>
            </a:lvl8pPr>
            <a:lvl9pPr indent="-279400" lvl="8" marL="4114800" rtl="0">
              <a:spcBef>
                <a:spcPts val="0"/>
              </a:spcBef>
              <a:spcAft>
                <a:spcPts val="0"/>
              </a:spcAft>
              <a:buSzPts val="800"/>
              <a:buChar char="■"/>
              <a:defRPr sz="800"/>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Text - Light">
  <p:cSld name="TITLE_AND_BODY_1_1_2_2">
    <p:bg>
      <p:bgPr>
        <a:solidFill>
          <a:schemeClr val="lt1"/>
        </a:solidFill>
      </p:bgPr>
    </p:bg>
    <p:spTree>
      <p:nvGrpSpPr>
        <p:cNvPr id="194" name="Shape 194"/>
        <p:cNvGrpSpPr/>
        <p:nvPr/>
      </p:nvGrpSpPr>
      <p:grpSpPr>
        <a:xfrm>
          <a:off x="0" y="0"/>
          <a:ext cx="0" cy="0"/>
          <a:chOff x="0" y="0"/>
          <a:chExt cx="0" cy="0"/>
        </a:xfrm>
      </p:grpSpPr>
      <p:sp>
        <p:nvSpPr>
          <p:cNvPr id="195" name="Google Shape;195;p27"/>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SzPts val="2400"/>
              <a:buNone/>
              <a:defRPr sz="24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96" name="Google Shape;196;p27"/>
          <p:cNvSpPr txBox="1"/>
          <p:nvPr>
            <p:ph idx="1" type="body"/>
          </p:nvPr>
        </p:nvSpPr>
        <p:spPr>
          <a:xfrm>
            <a:off x="885925" y="2778988"/>
            <a:ext cx="3114300" cy="1925700"/>
          </a:xfrm>
          <a:prstGeom prst="rect">
            <a:avLst/>
          </a:prstGeom>
        </p:spPr>
        <p:txBody>
          <a:bodyPr anchorCtr="0" anchor="t" bIns="91425" lIns="91425" spcFirstLastPara="1" rIns="91425" wrap="square" tIns="91425">
            <a:noAutofit/>
          </a:bodyPr>
          <a:lstStyle>
            <a:lvl1pPr indent="-285750" lvl="0" marL="457200" rtl="0">
              <a:spcBef>
                <a:spcPts val="0"/>
              </a:spcBef>
              <a:spcAft>
                <a:spcPts val="0"/>
              </a:spcAft>
              <a:buClr>
                <a:srgbClr val="666666"/>
              </a:buClr>
              <a:buSzPts val="900"/>
              <a:buChar char="●"/>
              <a:defRPr sz="900">
                <a:solidFill>
                  <a:srgbClr val="666666"/>
                </a:solidFill>
              </a:defRPr>
            </a:lvl1pPr>
            <a:lvl2pPr indent="-285750" lvl="1" marL="914400" rtl="0">
              <a:spcBef>
                <a:spcPts val="0"/>
              </a:spcBef>
              <a:spcAft>
                <a:spcPts val="0"/>
              </a:spcAft>
              <a:buClr>
                <a:srgbClr val="666666"/>
              </a:buClr>
              <a:buSzPts val="900"/>
              <a:buChar char="○"/>
              <a:defRPr sz="900">
                <a:solidFill>
                  <a:srgbClr val="666666"/>
                </a:solidFill>
              </a:defRPr>
            </a:lvl2pPr>
            <a:lvl3pPr indent="-285750" lvl="2" marL="1371600" rtl="0">
              <a:spcBef>
                <a:spcPts val="0"/>
              </a:spcBef>
              <a:spcAft>
                <a:spcPts val="0"/>
              </a:spcAft>
              <a:buClr>
                <a:srgbClr val="666666"/>
              </a:buClr>
              <a:buSzPts val="900"/>
              <a:buChar char="■"/>
              <a:defRPr sz="900">
                <a:solidFill>
                  <a:srgbClr val="666666"/>
                </a:solidFill>
              </a:defRPr>
            </a:lvl3pPr>
            <a:lvl4pPr indent="-285750" lvl="3" marL="1828800" rtl="0">
              <a:spcBef>
                <a:spcPts val="0"/>
              </a:spcBef>
              <a:spcAft>
                <a:spcPts val="0"/>
              </a:spcAft>
              <a:buClr>
                <a:srgbClr val="666666"/>
              </a:buClr>
              <a:buSzPts val="900"/>
              <a:buChar char="●"/>
              <a:defRPr sz="900">
                <a:solidFill>
                  <a:srgbClr val="666666"/>
                </a:solidFill>
              </a:defRPr>
            </a:lvl4pPr>
            <a:lvl5pPr indent="-285750" lvl="4" marL="2286000" rtl="0">
              <a:spcBef>
                <a:spcPts val="0"/>
              </a:spcBef>
              <a:spcAft>
                <a:spcPts val="0"/>
              </a:spcAft>
              <a:buClr>
                <a:srgbClr val="666666"/>
              </a:buClr>
              <a:buSzPts val="900"/>
              <a:buChar char="○"/>
              <a:defRPr sz="900">
                <a:solidFill>
                  <a:srgbClr val="666666"/>
                </a:solidFill>
              </a:defRPr>
            </a:lvl5pPr>
            <a:lvl6pPr indent="-285750" lvl="5" marL="2743200" rtl="0">
              <a:spcBef>
                <a:spcPts val="0"/>
              </a:spcBef>
              <a:spcAft>
                <a:spcPts val="0"/>
              </a:spcAft>
              <a:buClr>
                <a:srgbClr val="666666"/>
              </a:buClr>
              <a:buSzPts val="900"/>
              <a:buChar char="■"/>
              <a:defRPr sz="900">
                <a:solidFill>
                  <a:srgbClr val="666666"/>
                </a:solidFill>
              </a:defRPr>
            </a:lvl6pPr>
            <a:lvl7pPr indent="-285750" lvl="6" marL="3200400" rtl="0">
              <a:spcBef>
                <a:spcPts val="0"/>
              </a:spcBef>
              <a:spcAft>
                <a:spcPts val="0"/>
              </a:spcAft>
              <a:buClr>
                <a:srgbClr val="666666"/>
              </a:buClr>
              <a:buSzPts val="900"/>
              <a:buChar char="●"/>
              <a:defRPr sz="900">
                <a:solidFill>
                  <a:srgbClr val="666666"/>
                </a:solidFill>
              </a:defRPr>
            </a:lvl7pPr>
            <a:lvl8pPr indent="-285750" lvl="7" marL="3657600" rtl="0">
              <a:spcBef>
                <a:spcPts val="0"/>
              </a:spcBef>
              <a:spcAft>
                <a:spcPts val="0"/>
              </a:spcAft>
              <a:buClr>
                <a:srgbClr val="666666"/>
              </a:buClr>
              <a:buSzPts val="900"/>
              <a:buChar char="○"/>
              <a:defRPr sz="900">
                <a:solidFill>
                  <a:srgbClr val="666666"/>
                </a:solidFill>
              </a:defRPr>
            </a:lvl8pPr>
            <a:lvl9pPr indent="-285750" lvl="8" marL="4114800" rtl="0">
              <a:spcBef>
                <a:spcPts val="0"/>
              </a:spcBef>
              <a:spcAft>
                <a:spcPts val="0"/>
              </a:spcAft>
              <a:buClr>
                <a:srgbClr val="666666"/>
              </a:buClr>
              <a:buSzPts val="900"/>
              <a:buChar char="■"/>
              <a:defRPr sz="900">
                <a:solidFill>
                  <a:srgbClr val="666666"/>
                </a:solidFill>
              </a:defRPr>
            </a:lvl9pPr>
          </a:lstStyle>
          <a:p/>
        </p:txBody>
      </p:sp>
      <p:sp>
        <p:nvSpPr>
          <p:cNvPr id="197" name="Google Shape;197;p27"/>
          <p:cNvSpPr/>
          <p:nvPr/>
        </p:nvSpPr>
        <p:spPr>
          <a:xfrm>
            <a:off x="6133188" y="0"/>
            <a:ext cx="3007200" cy="5143500"/>
          </a:xfrm>
          <a:prstGeom prst="rect">
            <a:avLst/>
          </a:prstGeom>
          <a:solidFill>
            <a:srgbClr val="EFEFE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98" name="Google Shape;198;p27"/>
          <p:cNvSpPr txBox="1"/>
          <p:nvPr>
            <p:ph idx="2" type="subTitle"/>
          </p:nvPr>
        </p:nvSpPr>
        <p:spPr>
          <a:xfrm>
            <a:off x="6953973" y="1098750"/>
            <a:ext cx="17151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199" name="Google Shape;199;p27"/>
          <p:cNvSpPr txBox="1"/>
          <p:nvPr>
            <p:ph idx="3" type="body"/>
          </p:nvPr>
        </p:nvSpPr>
        <p:spPr>
          <a:xfrm>
            <a:off x="6925175" y="1476177"/>
            <a:ext cx="1902000" cy="5238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Clr>
                <a:srgbClr val="666666"/>
              </a:buClr>
              <a:buSzPts val="800"/>
              <a:buChar char="●"/>
              <a:defRPr sz="800">
                <a:solidFill>
                  <a:srgbClr val="666666"/>
                </a:solidFill>
              </a:defRPr>
            </a:lvl1pPr>
            <a:lvl2pPr indent="-279400" lvl="1" marL="914400" rtl="0">
              <a:spcBef>
                <a:spcPts val="0"/>
              </a:spcBef>
              <a:spcAft>
                <a:spcPts val="0"/>
              </a:spcAft>
              <a:buClr>
                <a:srgbClr val="666666"/>
              </a:buClr>
              <a:buSzPts val="800"/>
              <a:buChar char="○"/>
              <a:defRPr sz="800">
                <a:solidFill>
                  <a:srgbClr val="666666"/>
                </a:solidFill>
              </a:defRPr>
            </a:lvl2pPr>
            <a:lvl3pPr indent="-279400" lvl="2" marL="1371600" rtl="0">
              <a:spcBef>
                <a:spcPts val="0"/>
              </a:spcBef>
              <a:spcAft>
                <a:spcPts val="0"/>
              </a:spcAft>
              <a:buClr>
                <a:srgbClr val="666666"/>
              </a:buClr>
              <a:buSzPts val="800"/>
              <a:buChar char="■"/>
              <a:defRPr sz="800">
                <a:solidFill>
                  <a:srgbClr val="666666"/>
                </a:solidFill>
              </a:defRPr>
            </a:lvl3pPr>
            <a:lvl4pPr indent="-279400" lvl="3" marL="1828800" rtl="0">
              <a:spcBef>
                <a:spcPts val="0"/>
              </a:spcBef>
              <a:spcAft>
                <a:spcPts val="0"/>
              </a:spcAft>
              <a:buClr>
                <a:srgbClr val="666666"/>
              </a:buClr>
              <a:buSzPts val="800"/>
              <a:buChar char="●"/>
              <a:defRPr sz="800">
                <a:solidFill>
                  <a:srgbClr val="666666"/>
                </a:solidFill>
              </a:defRPr>
            </a:lvl4pPr>
            <a:lvl5pPr indent="-279400" lvl="4" marL="2286000" rtl="0">
              <a:spcBef>
                <a:spcPts val="0"/>
              </a:spcBef>
              <a:spcAft>
                <a:spcPts val="0"/>
              </a:spcAft>
              <a:buClr>
                <a:srgbClr val="666666"/>
              </a:buClr>
              <a:buSzPts val="800"/>
              <a:buChar char="○"/>
              <a:defRPr sz="800">
                <a:solidFill>
                  <a:srgbClr val="666666"/>
                </a:solidFill>
              </a:defRPr>
            </a:lvl5pPr>
            <a:lvl6pPr indent="-279400" lvl="5" marL="2743200" rtl="0">
              <a:spcBef>
                <a:spcPts val="0"/>
              </a:spcBef>
              <a:spcAft>
                <a:spcPts val="0"/>
              </a:spcAft>
              <a:buClr>
                <a:srgbClr val="666666"/>
              </a:buClr>
              <a:buSzPts val="800"/>
              <a:buChar char="■"/>
              <a:defRPr sz="800">
                <a:solidFill>
                  <a:srgbClr val="666666"/>
                </a:solidFill>
              </a:defRPr>
            </a:lvl6pPr>
            <a:lvl7pPr indent="-279400" lvl="6" marL="3200400" rtl="0">
              <a:spcBef>
                <a:spcPts val="0"/>
              </a:spcBef>
              <a:spcAft>
                <a:spcPts val="0"/>
              </a:spcAft>
              <a:buClr>
                <a:srgbClr val="666666"/>
              </a:buClr>
              <a:buSzPts val="800"/>
              <a:buChar char="●"/>
              <a:defRPr sz="800">
                <a:solidFill>
                  <a:srgbClr val="666666"/>
                </a:solidFill>
              </a:defRPr>
            </a:lvl7pPr>
            <a:lvl8pPr indent="-279400" lvl="7" marL="3657600" rtl="0">
              <a:spcBef>
                <a:spcPts val="0"/>
              </a:spcBef>
              <a:spcAft>
                <a:spcPts val="0"/>
              </a:spcAft>
              <a:buClr>
                <a:srgbClr val="666666"/>
              </a:buClr>
              <a:buSzPts val="800"/>
              <a:buChar char="○"/>
              <a:defRPr sz="800">
                <a:solidFill>
                  <a:srgbClr val="666666"/>
                </a:solidFill>
              </a:defRPr>
            </a:lvl8pPr>
            <a:lvl9pPr indent="-279400" lvl="8" marL="4114800" rtl="0">
              <a:spcBef>
                <a:spcPts val="0"/>
              </a:spcBef>
              <a:spcAft>
                <a:spcPts val="0"/>
              </a:spcAft>
              <a:buClr>
                <a:srgbClr val="666666"/>
              </a:buClr>
              <a:buSzPts val="800"/>
              <a:buChar char="■"/>
              <a:defRPr sz="800">
                <a:solidFill>
                  <a:srgbClr val="666666"/>
                </a:solidFill>
              </a:defRPr>
            </a:lvl9pPr>
          </a:lstStyle>
          <a:p/>
        </p:txBody>
      </p:sp>
      <p:sp>
        <p:nvSpPr>
          <p:cNvPr id="200" name="Google Shape;200;p27"/>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200"/>
              <a:buNone/>
              <a:defRPr sz="1200">
                <a:solidFill>
                  <a:srgbClr val="088BF5"/>
                </a:solidFill>
              </a:defRPr>
            </a:lvl1pPr>
            <a:lvl2pPr lvl="1" rtl="0">
              <a:spcBef>
                <a:spcPts val="0"/>
              </a:spcBef>
              <a:spcAft>
                <a:spcPts val="0"/>
              </a:spcAft>
              <a:buClr>
                <a:srgbClr val="088BF5"/>
              </a:buClr>
              <a:buSzPts val="700"/>
              <a:buNone/>
              <a:defRPr>
                <a:solidFill>
                  <a:srgbClr val="088BF5"/>
                </a:solidFill>
              </a:defRPr>
            </a:lvl2pPr>
            <a:lvl3pPr lvl="2" rtl="0">
              <a:spcBef>
                <a:spcPts val="0"/>
              </a:spcBef>
              <a:spcAft>
                <a:spcPts val="0"/>
              </a:spcAft>
              <a:buClr>
                <a:srgbClr val="088BF5"/>
              </a:buClr>
              <a:buSzPts val="700"/>
              <a:buNone/>
              <a:defRPr>
                <a:solidFill>
                  <a:srgbClr val="088BF5"/>
                </a:solidFill>
              </a:defRPr>
            </a:lvl3pPr>
            <a:lvl4pPr lvl="3" rtl="0">
              <a:spcBef>
                <a:spcPts val="0"/>
              </a:spcBef>
              <a:spcAft>
                <a:spcPts val="0"/>
              </a:spcAft>
              <a:buClr>
                <a:srgbClr val="088BF5"/>
              </a:buClr>
              <a:buSzPts val="700"/>
              <a:buNone/>
              <a:defRPr>
                <a:solidFill>
                  <a:srgbClr val="088BF5"/>
                </a:solidFill>
              </a:defRPr>
            </a:lvl4pPr>
            <a:lvl5pPr lvl="4" rtl="0">
              <a:spcBef>
                <a:spcPts val="0"/>
              </a:spcBef>
              <a:spcAft>
                <a:spcPts val="0"/>
              </a:spcAft>
              <a:buClr>
                <a:srgbClr val="088BF5"/>
              </a:buClr>
              <a:buSzPts val="700"/>
              <a:buNone/>
              <a:defRPr>
                <a:solidFill>
                  <a:srgbClr val="088BF5"/>
                </a:solidFill>
              </a:defRPr>
            </a:lvl5pPr>
            <a:lvl6pPr lvl="5" rtl="0">
              <a:spcBef>
                <a:spcPts val="0"/>
              </a:spcBef>
              <a:spcAft>
                <a:spcPts val="0"/>
              </a:spcAft>
              <a:buClr>
                <a:srgbClr val="088BF5"/>
              </a:buClr>
              <a:buSzPts val="700"/>
              <a:buNone/>
              <a:defRPr>
                <a:solidFill>
                  <a:srgbClr val="088BF5"/>
                </a:solidFill>
              </a:defRPr>
            </a:lvl6pPr>
            <a:lvl7pPr lvl="6" rtl="0">
              <a:spcBef>
                <a:spcPts val="0"/>
              </a:spcBef>
              <a:spcAft>
                <a:spcPts val="0"/>
              </a:spcAft>
              <a:buClr>
                <a:srgbClr val="088BF5"/>
              </a:buClr>
              <a:buSzPts val="700"/>
              <a:buNone/>
              <a:defRPr>
                <a:solidFill>
                  <a:srgbClr val="088BF5"/>
                </a:solidFill>
              </a:defRPr>
            </a:lvl7pPr>
            <a:lvl8pPr lvl="7" rtl="0">
              <a:spcBef>
                <a:spcPts val="0"/>
              </a:spcBef>
              <a:spcAft>
                <a:spcPts val="0"/>
              </a:spcAft>
              <a:buClr>
                <a:srgbClr val="088BF5"/>
              </a:buClr>
              <a:buSzPts val="700"/>
              <a:buNone/>
              <a:defRPr>
                <a:solidFill>
                  <a:srgbClr val="088BF5"/>
                </a:solidFill>
              </a:defRPr>
            </a:lvl8pPr>
            <a:lvl9pPr lvl="8" rtl="0">
              <a:spcBef>
                <a:spcPts val="0"/>
              </a:spcBef>
              <a:spcAft>
                <a:spcPts val="0"/>
              </a:spcAft>
              <a:buClr>
                <a:srgbClr val="088BF5"/>
              </a:buClr>
              <a:buSzPts val="700"/>
              <a:buNone/>
              <a:defRPr>
                <a:solidFill>
                  <a:srgbClr val="088BF5"/>
                </a:solidFill>
              </a:defRPr>
            </a:lvl9pPr>
          </a:lstStyle>
          <a:p/>
        </p:txBody>
      </p:sp>
      <p:sp>
        <p:nvSpPr>
          <p:cNvPr id="201" name="Google Shape;201;p27"/>
          <p:cNvSpPr txBox="1"/>
          <p:nvPr>
            <p:ph idx="5" type="subTitle"/>
          </p:nvPr>
        </p:nvSpPr>
        <p:spPr>
          <a:xfrm>
            <a:off x="6953973" y="2281662"/>
            <a:ext cx="17151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202" name="Google Shape;202;p27"/>
          <p:cNvSpPr txBox="1"/>
          <p:nvPr>
            <p:ph idx="6" type="body"/>
          </p:nvPr>
        </p:nvSpPr>
        <p:spPr>
          <a:xfrm>
            <a:off x="6925175" y="2659089"/>
            <a:ext cx="1902000" cy="5238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Clr>
                <a:srgbClr val="666666"/>
              </a:buClr>
              <a:buSzPts val="800"/>
              <a:buChar char="●"/>
              <a:defRPr sz="800">
                <a:solidFill>
                  <a:srgbClr val="666666"/>
                </a:solidFill>
              </a:defRPr>
            </a:lvl1pPr>
            <a:lvl2pPr indent="-279400" lvl="1" marL="914400" rtl="0">
              <a:spcBef>
                <a:spcPts val="0"/>
              </a:spcBef>
              <a:spcAft>
                <a:spcPts val="0"/>
              </a:spcAft>
              <a:buClr>
                <a:srgbClr val="666666"/>
              </a:buClr>
              <a:buSzPts val="800"/>
              <a:buChar char="○"/>
              <a:defRPr sz="800">
                <a:solidFill>
                  <a:srgbClr val="666666"/>
                </a:solidFill>
              </a:defRPr>
            </a:lvl2pPr>
            <a:lvl3pPr indent="-279400" lvl="2" marL="1371600" rtl="0">
              <a:spcBef>
                <a:spcPts val="0"/>
              </a:spcBef>
              <a:spcAft>
                <a:spcPts val="0"/>
              </a:spcAft>
              <a:buClr>
                <a:srgbClr val="666666"/>
              </a:buClr>
              <a:buSzPts val="800"/>
              <a:buChar char="■"/>
              <a:defRPr sz="800">
                <a:solidFill>
                  <a:srgbClr val="666666"/>
                </a:solidFill>
              </a:defRPr>
            </a:lvl3pPr>
            <a:lvl4pPr indent="-279400" lvl="3" marL="1828800" rtl="0">
              <a:spcBef>
                <a:spcPts val="0"/>
              </a:spcBef>
              <a:spcAft>
                <a:spcPts val="0"/>
              </a:spcAft>
              <a:buClr>
                <a:srgbClr val="666666"/>
              </a:buClr>
              <a:buSzPts val="800"/>
              <a:buChar char="●"/>
              <a:defRPr sz="800">
                <a:solidFill>
                  <a:srgbClr val="666666"/>
                </a:solidFill>
              </a:defRPr>
            </a:lvl4pPr>
            <a:lvl5pPr indent="-279400" lvl="4" marL="2286000" rtl="0">
              <a:spcBef>
                <a:spcPts val="0"/>
              </a:spcBef>
              <a:spcAft>
                <a:spcPts val="0"/>
              </a:spcAft>
              <a:buClr>
                <a:srgbClr val="666666"/>
              </a:buClr>
              <a:buSzPts val="800"/>
              <a:buChar char="○"/>
              <a:defRPr sz="800">
                <a:solidFill>
                  <a:srgbClr val="666666"/>
                </a:solidFill>
              </a:defRPr>
            </a:lvl5pPr>
            <a:lvl6pPr indent="-279400" lvl="5" marL="2743200" rtl="0">
              <a:spcBef>
                <a:spcPts val="0"/>
              </a:spcBef>
              <a:spcAft>
                <a:spcPts val="0"/>
              </a:spcAft>
              <a:buClr>
                <a:srgbClr val="666666"/>
              </a:buClr>
              <a:buSzPts val="800"/>
              <a:buChar char="■"/>
              <a:defRPr sz="800">
                <a:solidFill>
                  <a:srgbClr val="666666"/>
                </a:solidFill>
              </a:defRPr>
            </a:lvl6pPr>
            <a:lvl7pPr indent="-279400" lvl="6" marL="3200400" rtl="0">
              <a:spcBef>
                <a:spcPts val="0"/>
              </a:spcBef>
              <a:spcAft>
                <a:spcPts val="0"/>
              </a:spcAft>
              <a:buClr>
                <a:srgbClr val="666666"/>
              </a:buClr>
              <a:buSzPts val="800"/>
              <a:buChar char="●"/>
              <a:defRPr sz="800">
                <a:solidFill>
                  <a:srgbClr val="666666"/>
                </a:solidFill>
              </a:defRPr>
            </a:lvl7pPr>
            <a:lvl8pPr indent="-279400" lvl="7" marL="3657600" rtl="0">
              <a:spcBef>
                <a:spcPts val="0"/>
              </a:spcBef>
              <a:spcAft>
                <a:spcPts val="0"/>
              </a:spcAft>
              <a:buClr>
                <a:srgbClr val="666666"/>
              </a:buClr>
              <a:buSzPts val="800"/>
              <a:buChar char="○"/>
              <a:defRPr sz="800">
                <a:solidFill>
                  <a:srgbClr val="666666"/>
                </a:solidFill>
              </a:defRPr>
            </a:lvl8pPr>
            <a:lvl9pPr indent="-279400" lvl="8" marL="4114800" rtl="0">
              <a:spcBef>
                <a:spcPts val="0"/>
              </a:spcBef>
              <a:spcAft>
                <a:spcPts val="0"/>
              </a:spcAft>
              <a:buClr>
                <a:srgbClr val="666666"/>
              </a:buClr>
              <a:buSzPts val="800"/>
              <a:buChar char="■"/>
              <a:defRPr sz="800">
                <a:solidFill>
                  <a:srgbClr val="666666"/>
                </a:solidFill>
              </a:defRPr>
            </a:lvl9pPr>
          </a:lstStyle>
          <a:p/>
        </p:txBody>
      </p:sp>
      <p:sp>
        <p:nvSpPr>
          <p:cNvPr id="203" name="Google Shape;203;p27"/>
          <p:cNvSpPr txBox="1"/>
          <p:nvPr>
            <p:ph idx="7" type="subTitle"/>
          </p:nvPr>
        </p:nvSpPr>
        <p:spPr>
          <a:xfrm>
            <a:off x="6953973" y="3464573"/>
            <a:ext cx="17151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204" name="Google Shape;204;p27"/>
          <p:cNvSpPr txBox="1"/>
          <p:nvPr>
            <p:ph idx="8" type="body"/>
          </p:nvPr>
        </p:nvSpPr>
        <p:spPr>
          <a:xfrm>
            <a:off x="6925175" y="3842000"/>
            <a:ext cx="1902000" cy="5238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Clr>
                <a:srgbClr val="666666"/>
              </a:buClr>
              <a:buSzPts val="800"/>
              <a:buChar char="●"/>
              <a:defRPr sz="800">
                <a:solidFill>
                  <a:srgbClr val="666666"/>
                </a:solidFill>
              </a:defRPr>
            </a:lvl1pPr>
            <a:lvl2pPr indent="-279400" lvl="1" marL="914400" rtl="0">
              <a:spcBef>
                <a:spcPts val="0"/>
              </a:spcBef>
              <a:spcAft>
                <a:spcPts val="0"/>
              </a:spcAft>
              <a:buClr>
                <a:srgbClr val="666666"/>
              </a:buClr>
              <a:buSzPts val="800"/>
              <a:buChar char="○"/>
              <a:defRPr sz="800">
                <a:solidFill>
                  <a:srgbClr val="666666"/>
                </a:solidFill>
              </a:defRPr>
            </a:lvl2pPr>
            <a:lvl3pPr indent="-279400" lvl="2" marL="1371600" rtl="0">
              <a:spcBef>
                <a:spcPts val="0"/>
              </a:spcBef>
              <a:spcAft>
                <a:spcPts val="0"/>
              </a:spcAft>
              <a:buClr>
                <a:srgbClr val="666666"/>
              </a:buClr>
              <a:buSzPts val="800"/>
              <a:buChar char="■"/>
              <a:defRPr sz="800">
                <a:solidFill>
                  <a:srgbClr val="666666"/>
                </a:solidFill>
              </a:defRPr>
            </a:lvl3pPr>
            <a:lvl4pPr indent="-279400" lvl="3" marL="1828800" rtl="0">
              <a:spcBef>
                <a:spcPts val="0"/>
              </a:spcBef>
              <a:spcAft>
                <a:spcPts val="0"/>
              </a:spcAft>
              <a:buClr>
                <a:srgbClr val="666666"/>
              </a:buClr>
              <a:buSzPts val="800"/>
              <a:buChar char="●"/>
              <a:defRPr sz="800">
                <a:solidFill>
                  <a:srgbClr val="666666"/>
                </a:solidFill>
              </a:defRPr>
            </a:lvl4pPr>
            <a:lvl5pPr indent="-279400" lvl="4" marL="2286000" rtl="0">
              <a:spcBef>
                <a:spcPts val="0"/>
              </a:spcBef>
              <a:spcAft>
                <a:spcPts val="0"/>
              </a:spcAft>
              <a:buClr>
                <a:srgbClr val="666666"/>
              </a:buClr>
              <a:buSzPts val="800"/>
              <a:buChar char="○"/>
              <a:defRPr sz="800">
                <a:solidFill>
                  <a:srgbClr val="666666"/>
                </a:solidFill>
              </a:defRPr>
            </a:lvl5pPr>
            <a:lvl6pPr indent="-279400" lvl="5" marL="2743200" rtl="0">
              <a:spcBef>
                <a:spcPts val="0"/>
              </a:spcBef>
              <a:spcAft>
                <a:spcPts val="0"/>
              </a:spcAft>
              <a:buClr>
                <a:srgbClr val="666666"/>
              </a:buClr>
              <a:buSzPts val="800"/>
              <a:buChar char="■"/>
              <a:defRPr sz="800">
                <a:solidFill>
                  <a:srgbClr val="666666"/>
                </a:solidFill>
              </a:defRPr>
            </a:lvl6pPr>
            <a:lvl7pPr indent="-279400" lvl="6" marL="3200400" rtl="0">
              <a:spcBef>
                <a:spcPts val="0"/>
              </a:spcBef>
              <a:spcAft>
                <a:spcPts val="0"/>
              </a:spcAft>
              <a:buClr>
                <a:srgbClr val="666666"/>
              </a:buClr>
              <a:buSzPts val="800"/>
              <a:buChar char="●"/>
              <a:defRPr sz="800">
                <a:solidFill>
                  <a:srgbClr val="666666"/>
                </a:solidFill>
              </a:defRPr>
            </a:lvl7pPr>
            <a:lvl8pPr indent="-279400" lvl="7" marL="3657600" rtl="0">
              <a:spcBef>
                <a:spcPts val="0"/>
              </a:spcBef>
              <a:spcAft>
                <a:spcPts val="0"/>
              </a:spcAft>
              <a:buClr>
                <a:srgbClr val="666666"/>
              </a:buClr>
              <a:buSzPts val="800"/>
              <a:buChar char="○"/>
              <a:defRPr sz="800">
                <a:solidFill>
                  <a:srgbClr val="666666"/>
                </a:solidFill>
              </a:defRPr>
            </a:lvl8pPr>
            <a:lvl9pPr indent="-279400" lvl="8" marL="4114800" rtl="0">
              <a:spcBef>
                <a:spcPts val="0"/>
              </a:spcBef>
              <a:spcAft>
                <a:spcPts val="0"/>
              </a:spcAft>
              <a:buClr>
                <a:srgbClr val="666666"/>
              </a:buClr>
              <a:buSzPts val="800"/>
              <a:buChar char="■"/>
              <a:defRPr sz="800">
                <a:solidFill>
                  <a:srgbClr val="666666"/>
                </a:solidFill>
              </a:defRPr>
            </a:lvl9pPr>
          </a:lstStyle>
          <a:p/>
        </p:txBody>
      </p:sp>
      <p:pic>
        <p:nvPicPr>
          <p:cNvPr id="205" name="Google Shape;205;p27"/>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06" name="Google Shape;206;p27"/>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207" name="Google Shape;207;p27"/>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208" name="Google Shape;208;p2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 - Teams - Dark">
  <p:cSld name="TITLE_AND_BODY_1_1_2_1">
    <p:bg>
      <p:bgPr>
        <a:solidFill>
          <a:srgbClr val="000000"/>
        </a:solidFill>
      </p:bgPr>
    </p:bg>
    <p:spTree>
      <p:nvGrpSpPr>
        <p:cNvPr id="209" name="Shape 209"/>
        <p:cNvGrpSpPr/>
        <p:nvPr/>
      </p:nvGrpSpPr>
      <p:grpSpPr>
        <a:xfrm>
          <a:off x="0" y="0"/>
          <a:ext cx="0" cy="0"/>
          <a:chOff x="0" y="0"/>
          <a:chExt cx="0" cy="0"/>
        </a:xfrm>
      </p:grpSpPr>
      <p:sp>
        <p:nvSpPr>
          <p:cNvPr id="210" name="Google Shape;210;p28"/>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Clr>
                <a:schemeClr val="lt1"/>
              </a:buClr>
              <a:buSzPts val="2400"/>
              <a:buNone/>
              <a:defRPr sz="2400">
                <a:solidFill>
                  <a:schemeClr val="lt1"/>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pic>
        <p:nvPicPr>
          <p:cNvPr id="211" name="Google Shape;211;p28"/>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12" name="Google Shape;212;p28"/>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213" name="Google Shape;213;p28"/>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214" name="Google Shape;214;p28"/>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215" name="Google Shape;215;p28"/>
          <p:cNvSpPr txBox="1"/>
          <p:nvPr>
            <p:ph idx="2" type="body"/>
          </p:nvPr>
        </p:nvSpPr>
        <p:spPr>
          <a:xfrm>
            <a:off x="952094" y="3793250"/>
            <a:ext cx="1242600" cy="2979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SzPts val="800"/>
              <a:buChar char="●"/>
              <a:defRPr sz="800"/>
            </a:lvl1pPr>
            <a:lvl2pPr indent="-279400" lvl="1" marL="914400" rtl="0">
              <a:spcBef>
                <a:spcPts val="0"/>
              </a:spcBef>
              <a:spcAft>
                <a:spcPts val="0"/>
              </a:spcAft>
              <a:buSzPts val="800"/>
              <a:buChar char="○"/>
              <a:defRPr sz="800"/>
            </a:lvl2pPr>
            <a:lvl3pPr indent="-279400" lvl="2" marL="1371600" rtl="0">
              <a:spcBef>
                <a:spcPts val="0"/>
              </a:spcBef>
              <a:spcAft>
                <a:spcPts val="0"/>
              </a:spcAft>
              <a:buSzPts val="800"/>
              <a:buChar char="■"/>
              <a:defRPr sz="800"/>
            </a:lvl3pPr>
            <a:lvl4pPr indent="-279400" lvl="3" marL="1828800" rtl="0">
              <a:spcBef>
                <a:spcPts val="0"/>
              </a:spcBef>
              <a:spcAft>
                <a:spcPts val="0"/>
              </a:spcAft>
              <a:buSzPts val="800"/>
              <a:buChar char="●"/>
              <a:defRPr sz="800"/>
            </a:lvl4pPr>
            <a:lvl5pPr indent="-279400" lvl="4" marL="2286000" rtl="0">
              <a:spcBef>
                <a:spcPts val="0"/>
              </a:spcBef>
              <a:spcAft>
                <a:spcPts val="0"/>
              </a:spcAft>
              <a:buSzPts val="800"/>
              <a:buChar char="○"/>
              <a:defRPr sz="800"/>
            </a:lvl5pPr>
            <a:lvl6pPr indent="-279400" lvl="5" marL="2743200" rtl="0">
              <a:spcBef>
                <a:spcPts val="0"/>
              </a:spcBef>
              <a:spcAft>
                <a:spcPts val="0"/>
              </a:spcAft>
              <a:buSzPts val="800"/>
              <a:buChar char="■"/>
              <a:defRPr sz="800"/>
            </a:lvl6pPr>
            <a:lvl7pPr indent="-279400" lvl="6" marL="3200400" rtl="0">
              <a:spcBef>
                <a:spcPts val="0"/>
              </a:spcBef>
              <a:spcAft>
                <a:spcPts val="0"/>
              </a:spcAft>
              <a:buSzPts val="800"/>
              <a:buChar char="●"/>
              <a:defRPr sz="800"/>
            </a:lvl7pPr>
            <a:lvl8pPr indent="-279400" lvl="7" marL="3657600" rtl="0">
              <a:spcBef>
                <a:spcPts val="0"/>
              </a:spcBef>
              <a:spcAft>
                <a:spcPts val="0"/>
              </a:spcAft>
              <a:buSzPts val="800"/>
              <a:buChar char="○"/>
              <a:defRPr sz="800"/>
            </a:lvl8pPr>
            <a:lvl9pPr indent="-279400" lvl="8" marL="4114800" rtl="0">
              <a:spcBef>
                <a:spcPts val="0"/>
              </a:spcBef>
              <a:spcAft>
                <a:spcPts val="0"/>
              </a:spcAft>
              <a:buSzPts val="800"/>
              <a:buChar char="■"/>
              <a:defRPr sz="800"/>
            </a:lvl9pPr>
          </a:lstStyle>
          <a:p/>
        </p:txBody>
      </p:sp>
      <p:sp>
        <p:nvSpPr>
          <p:cNvPr id="216" name="Google Shape;216;p28"/>
          <p:cNvSpPr txBox="1"/>
          <p:nvPr>
            <p:ph idx="3" type="subTitle"/>
          </p:nvPr>
        </p:nvSpPr>
        <p:spPr>
          <a:xfrm>
            <a:off x="997681" y="3453763"/>
            <a:ext cx="12426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217" name="Google Shape;217;p28"/>
          <p:cNvSpPr txBox="1"/>
          <p:nvPr>
            <p:ph idx="4" type="body"/>
          </p:nvPr>
        </p:nvSpPr>
        <p:spPr>
          <a:xfrm>
            <a:off x="2444041" y="3793250"/>
            <a:ext cx="1242600" cy="2979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SzPts val="800"/>
              <a:buChar char="●"/>
              <a:defRPr sz="800"/>
            </a:lvl1pPr>
            <a:lvl2pPr indent="-279400" lvl="1" marL="914400" rtl="0">
              <a:spcBef>
                <a:spcPts val="0"/>
              </a:spcBef>
              <a:spcAft>
                <a:spcPts val="0"/>
              </a:spcAft>
              <a:buSzPts val="800"/>
              <a:buChar char="○"/>
              <a:defRPr sz="800"/>
            </a:lvl2pPr>
            <a:lvl3pPr indent="-279400" lvl="2" marL="1371600" rtl="0">
              <a:spcBef>
                <a:spcPts val="0"/>
              </a:spcBef>
              <a:spcAft>
                <a:spcPts val="0"/>
              </a:spcAft>
              <a:buSzPts val="800"/>
              <a:buChar char="■"/>
              <a:defRPr sz="800"/>
            </a:lvl3pPr>
            <a:lvl4pPr indent="-279400" lvl="3" marL="1828800" rtl="0">
              <a:spcBef>
                <a:spcPts val="0"/>
              </a:spcBef>
              <a:spcAft>
                <a:spcPts val="0"/>
              </a:spcAft>
              <a:buSzPts val="800"/>
              <a:buChar char="●"/>
              <a:defRPr sz="800"/>
            </a:lvl4pPr>
            <a:lvl5pPr indent="-279400" lvl="4" marL="2286000" rtl="0">
              <a:spcBef>
                <a:spcPts val="0"/>
              </a:spcBef>
              <a:spcAft>
                <a:spcPts val="0"/>
              </a:spcAft>
              <a:buSzPts val="800"/>
              <a:buChar char="○"/>
              <a:defRPr sz="800"/>
            </a:lvl5pPr>
            <a:lvl6pPr indent="-279400" lvl="5" marL="2743200" rtl="0">
              <a:spcBef>
                <a:spcPts val="0"/>
              </a:spcBef>
              <a:spcAft>
                <a:spcPts val="0"/>
              </a:spcAft>
              <a:buSzPts val="800"/>
              <a:buChar char="■"/>
              <a:defRPr sz="800"/>
            </a:lvl6pPr>
            <a:lvl7pPr indent="-279400" lvl="6" marL="3200400" rtl="0">
              <a:spcBef>
                <a:spcPts val="0"/>
              </a:spcBef>
              <a:spcAft>
                <a:spcPts val="0"/>
              </a:spcAft>
              <a:buSzPts val="800"/>
              <a:buChar char="●"/>
              <a:defRPr sz="800"/>
            </a:lvl7pPr>
            <a:lvl8pPr indent="-279400" lvl="7" marL="3657600" rtl="0">
              <a:spcBef>
                <a:spcPts val="0"/>
              </a:spcBef>
              <a:spcAft>
                <a:spcPts val="0"/>
              </a:spcAft>
              <a:buSzPts val="800"/>
              <a:buChar char="○"/>
              <a:defRPr sz="800"/>
            </a:lvl8pPr>
            <a:lvl9pPr indent="-279400" lvl="8" marL="4114800" rtl="0">
              <a:spcBef>
                <a:spcPts val="0"/>
              </a:spcBef>
              <a:spcAft>
                <a:spcPts val="0"/>
              </a:spcAft>
              <a:buSzPts val="800"/>
              <a:buChar char="■"/>
              <a:defRPr sz="800"/>
            </a:lvl9pPr>
          </a:lstStyle>
          <a:p/>
        </p:txBody>
      </p:sp>
      <p:sp>
        <p:nvSpPr>
          <p:cNvPr id="218" name="Google Shape;218;p28"/>
          <p:cNvSpPr txBox="1"/>
          <p:nvPr>
            <p:ph idx="5" type="subTitle"/>
          </p:nvPr>
        </p:nvSpPr>
        <p:spPr>
          <a:xfrm>
            <a:off x="2489625" y="3453763"/>
            <a:ext cx="12426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219" name="Google Shape;219;p28"/>
          <p:cNvSpPr txBox="1"/>
          <p:nvPr>
            <p:ph idx="6" type="body"/>
          </p:nvPr>
        </p:nvSpPr>
        <p:spPr>
          <a:xfrm>
            <a:off x="3935987" y="3793250"/>
            <a:ext cx="1242600" cy="2979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SzPts val="800"/>
              <a:buChar char="●"/>
              <a:defRPr sz="800"/>
            </a:lvl1pPr>
            <a:lvl2pPr indent="-279400" lvl="1" marL="914400" rtl="0">
              <a:spcBef>
                <a:spcPts val="0"/>
              </a:spcBef>
              <a:spcAft>
                <a:spcPts val="0"/>
              </a:spcAft>
              <a:buSzPts val="800"/>
              <a:buChar char="○"/>
              <a:defRPr sz="800"/>
            </a:lvl2pPr>
            <a:lvl3pPr indent="-279400" lvl="2" marL="1371600" rtl="0">
              <a:spcBef>
                <a:spcPts val="0"/>
              </a:spcBef>
              <a:spcAft>
                <a:spcPts val="0"/>
              </a:spcAft>
              <a:buSzPts val="800"/>
              <a:buChar char="■"/>
              <a:defRPr sz="800"/>
            </a:lvl3pPr>
            <a:lvl4pPr indent="-279400" lvl="3" marL="1828800" rtl="0">
              <a:spcBef>
                <a:spcPts val="0"/>
              </a:spcBef>
              <a:spcAft>
                <a:spcPts val="0"/>
              </a:spcAft>
              <a:buSzPts val="800"/>
              <a:buChar char="●"/>
              <a:defRPr sz="800"/>
            </a:lvl4pPr>
            <a:lvl5pPr indent="-279400" lvl="4" marL="2286000" rtl="0">
              <a:spcBef>
                <a:spcPts val="0"/>
              </a:spcBef>
              <a:spcAft>
                <a:spcPts val="0"/>
              </a:spcAft>
              <a:buSzPts val="800"/>
              <a:buChar char="○"/>
              <a:defRPr sz="800"/>
            </a:lvl5pPr>
            <a:lvl6pPr indent="-279400" lvl="5" marL="2743200" rtl="0">
              <a:spcBef>
                <a:spcPts val="0"/>
              </a:spcBef>
              <a:spcAft>
                <a:spcPts val="0"/>
              </a:spcAft>
              <a:buSzPts val="800"/>
              <a:buChar char="■"/>
              <a:defRPr sz="800"/>
            </a:lvl6pPr>
            <a:lvl7pPr indent="-279400" lvl="6" marL="3200400" rtl="0">
              <a:spcBef>
                <a:spcPts val="0"/>
              </a:spcBef>
              <a:spcAft>
                <a:spcPts val="0"/>
              </a:spcAft>
              <a:buSzPts val="800"/>
              <a:buChar char="●"/>
              <a:defRPr sz="800"/>
            </a:lvl7pPr>
            <a:lvl8pPr indent="-279400" lvl="7" marL="3657600" rtl="0">
              <a:spcBef>
                <a:spcPts val="0"/>
              </a:spcBef>
              <a:spcAft>
                <a:spcPts val="0"/>
              </a:spcAft>
              <a:buSzPts val="800"/>
              <a:buChar char="○"/>
              <a:defRPr sz="800"/>
            </a:lvl8pPr>
            <a:lvl9pPr indent="-279400" lvl="8" marL="4114800" rtl="0">
              <a:spcBef>
                <a:spcPts val="0"/>
              </a:spcBef>
              <a:spcAft>
                <a:spcPts val="0"/>
              </a:spcAft>
              <a:buSzPts val="800"/>
              <a:buChar char="■"/>
              <a:defRPr sz="800"/>
            </a:lvl9pPr>
          </a:lstStyle>
          <a:p/>
        </p:txBody>
      </p:sp>
      <p:sp>
        <p:nvSpPr>
          <p:cNvPr id="220" name="Google Shape;220;p28"/>
          <p:cNvSpPr txBox="1"/>
          <p:nvPr>
            <p:ph idx="7" type="subTitle"/>
          </p:nvPr>
        </p:nvSpPr>
        <p:spPr>
          <a:xfrm>
            <a:off x="3981569" y="3453763"/>
            <a:ext cx="12426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221" name="Google Shape;221;p28"/>
          <p:cNvSpPr txBox="1"/>
          <p:nvPr>
            <p:ph idx="8" type="body"/>
          </p:nvPr>
        </p:nvSpPr>
        <p:spPr>
          <a:xfrm>
            <a:off x="5427934" y="3793250"/>
            <a:ext cx="1242600" cy="2979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SzPts val="800"/>
              <a:buChar char="●"/>
              <a:defRPr sz="800"/>
            </a:lvl1pPr>
            <a:lvl2pPr indent="-279400" lvl="1" marL="914400" rtl="0">
              <a:spcBef>
                <a:spcPts val="0"/>
              </a:spcBef>
              <a:spcAft>
                <a:spcPts val="0"/>
              </a:spcAft>
              <a:buSzPts val="800"/>
              <a:buChar char="○"/>
              <a:defRPr sz="800"/>
            </a:lvl2pPr>
            <a:lvl3pPr indent="-279400" lvl="2" marL="1371600" rtl="0">
              <a:spcBef>
                <a:spcPts val="0"/>
              </a:spcBef>
              <a:spcAft>
                <a:spcPts val="0"/>
              </a:spcAft>
              <a:buSzPts val="800"/>
              <a:buChar char="■"/>
              <a:defRPr sz="800"/>
            </a:lvl3pPr>
            <a:lvl4pPr indent="-279400" lvl="3" marL="1828800" rtl="0">
              <a:spcBef>
                <a:spcPts val="0"/>
              </a:spcBef>
              <a:spcAft>
                <a:spcPts val="0"/>
              </a:spcAft>
              <a:buSzPts val="800"/>
              <a:buChar char="●"/>
              <a:defRPr sz="800"/>
            </a:lvl4pPr>
            <a:lvl5pPr indent="-279400" lvl="4" marL="2286000" rtl="0">
              <a:spcBef>
                <a:spcPts val="0"/>
              </a:spcBef>
              <a:spcAft>
                <a:spcPts val="0"/>
              </a:spcAft>
              <a:buSzPts val="800"/>
              <a:buChar char="○"/>
              <a:defRPr sz="800"/>
            </a:lvl5pPr>
            <a:lvl6pPr indent="-279400" lvl="5" marL="2743200" rtl="0">
              <a:spcBef>
                <a:spcPts val="0"/>
              </a:spcBef>
              <a:spcAft>
                <a:spcPts val="0"/>
              </a:spcAft>
              <a:buSzPts val="800"/>
              <a:buChar char="■"/>
              <a:defRPr sz="800"/>
            </a:lvl6pPr>
            <a:lvl7pPr indent="-279400" lvl="6" marL="3200400" rtl="0">
              <a:spcBef>
                <a:spcPts val="0"/>
              </a:spcBef>
              <a:spcAft>
                <a:spcPts val="0"/>
              </a:spcAft>
              <a:buSzPts val="800"/>
              <a:buChar char="●"/>
              <a:defRPr sz="800"/>
            </a:lvl7pPr>
            <a:lvl8pPr indent="-279400" lvl="7" marL="3657600" rtl="0">
              <a:spcBef>
                <a:spcPts val="0"/>
              </a:spcBef>
              <a:spcAft>
                <a:spcPts val="0"/>
              </a:spcAft>
              <a:buSzPts val="800"/>
              <a:buChar char="○"/>
              <a:defRPr sz="800"/>
            </a:lvl8pPr>
            <a:lvl9pPr indent="-279400" lvl="8" marL="4114800" rtl="0">
              <a:spcBef>
                <a:spcPts val="0"/>
              </a:spcBef>
              <a:spcAft>
                <a:spcPts val="0"/>
              </a:spcAft>
              <a:buSzPts val="800"/>
              <a:buChar char="■"/>
              <a:defRPr sz="800"/>
            </a:lvl9pPr>
          </a:lstStyle>
          <a:p/>
        </p:txBody>
      </p:sp>
      <p:sp>
        <p:nvSpPr>
          <p:cNvPr id="222" name="Google Shape;222;p28"/>
          <p:cNvSpPr txBox="1"/>
          <p:nvPr>
            <p:ph idx="9" type="subTitle"/>
          </p:nvPr>
        </p:nvSpPr>
        <p:spPr>
          <a:xfrm>
            <a:off x="5473513" y="3453763"/>
            <a:ext cx="12426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223" name="Google Shape;223;p28"/>
          <p:cNvSpPr txBox="1"/>
          <p:nvPr>
            <p:ph idx="13" type="body"/>
          </p:nvPr>
        </p:nvSpPr>
        <p:spPr>
          <a:xfrm>
            <a:off x="6919881" y="3793250"/>
            <a:ext cx="1242600" cy="2979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SzPts val="800"/>
              <a:buChar char="●"/>
              <a:defRPr sz="800"/>
            </a:lvl1pPr>
            <a:lvl2pPr indent="-279400" lvl="1" marL="914400" rtl="0">
              <a:spcBef>
                <a:spcPts val="0"/>
              </a:spcBef>
              <a:spcAft>
                <a:spcPts val="0"/>
              </a:spcAft>
              <a:buSzPts val="800"/>
              <a:buChar char="○"/>
              <a:defRPr sz="800"/>
            </a:lvl2pPr>
            <a:lvl3pPr indent="-279400" lvl="2" marL="1371600" rtl="0">
              <a:spcBef>
                <a:spcPts val="0"/>
              </a:spcBef>
              <a:spcAft>
                <a:spcPts val="0"/>
              </a:spcAft>
              <a:buSzPts val="800"/>
              <a:buChar char="■"/>
              <a:defRPr sz="800"/>
            </a:lvl3pPr>
            <a:lvl4pPr indent="-279400" lvl="3" marL="1828800" rtl="0">
              <a:spcBef>
                <a:spcPts val="0"/>
              </a:spcBef>
              <a:spcAft>
                <a:spcPts val="0"/>
              </a:spcAft>
              <a:buSzPts val="800"/>
              <a:buChar char="●"/>
              <a:defRPr sz="800"/>
            </a:lvl4pPr>
            <a:lvl5pPr indent="-279400" lvl="4" marL="2286000" rtl="0">
              <a:spcBef>
                <a:spcPts val="0"/>
              </a:spcBef>
              <a:spcAft>
                <a:spcPts val="0"/>
              </a:spcAft>
              <a:buSzPts val="800"/>
              <a:buChar char="○"/>
              <a:defRPr sz="800"/>
            </a:lvl5pPr>
            <a:lvl6pPr indent="-279400" lvl="5" marL="2743200" rtl="0">
              <a:spcBef>
                <a:spcPts val="0"/>
              </a:spcBef>
              <a:spcAft>
                <a:spcPts val="0"/>
              </a:spcAft>
              <a:buSzPts val="800"/>
              <a:buChar char="■"/>
              <a:defRPr sz="800"/>
            </a:lvl6pPr>
            <a:lvl7pPr indent="-279400" lvl="6" marL="3200400" rtl="0">
              <a:spcBef>
                <a:spcPts val="0"/>
              </a:spcBef>
              <a:spcAft>
                <a:spcPts val="0"/>
              </a:spcAft>
              <a:buSzPts val="800"/>
              <a:buChar char="●"/>
              <a:defRPr sz="800"/>
            </a:lvl7pPr>
            <a:lvl8pPr indent="-279400" lvl="7" marL="3657600" rtl="0">
              <a:spcBef>
                <a:spcPts val="0"/>
              </a:spcBef>
              <a:spcAft>
                <a:spcPts val="0"/>
              </a:spcAft>
              <a:buSzPts val="800"/>
              <a:buChar char="○"/>
              <a:defRPr sz="800"/>
            </a:lvl8pPr>
            <a:lvl9pPr indent="-279400" lvl="8" marL="4114800" rtl="0">
              <a:spcBef>
                <a:spcPts val="0"/>
              </a:spcBef>
              <a:spcAft>
                <a:spcPts val="0"/>
              </a:spcAft>
              <a:buSzPts val="800"/>
              <a:buChar char="■"/>
              <a:defRPr sz="800"/>
            </a:lvl9pPr>
          </a:lstStyle>
          <a:p/>
        </p:txBody>
      </p:sp>
      <p:sp>
        <p:nvSpPr>
          <p:cNvPr id="224" name="Google Shape;224;p28"/>
          <p:cNvSpPr txBox="1"/>
          <p:nvPr>
            <p:ph idx="14" type="subTitle"/>
          </p:nvPr>
        </p:nvSpPr>
        <p:spPr>
          <a:xfrm>
            <a:off x="6965457" y="3453763"/>
            <a:ext cx="12426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225" name="Google Shape;225;p28"/>
          <p:cNvSpPr/>
          <p:nvPr>
            <p:ph idx="15" type="pic"/>
          </p:nvPr>
        </p:nvSpPr>
        <p:spPr>
          <a:xfrm>
            <a:off x="982444" y="2265163"/>
            <a:ext cx="924600" cy="924600"/>
          </a:xfrm>
          <a:prstGeom prst="ellipse">
            <a:avLst/>
          </a:prstGeom>
          <a:noFill/>
          <a:ln>
            <a:noFill/>
          </a:ln>
        </p:spPr>
      </p:sp>
      <p:sp>
        <p:nvSpPr>
          <p:cNvPr id="226" name="Google Shape;226;p28"/>
          <p:cNvSpPr/>
          <p:nvPr>
            <p:ph idx="16" type="pic"/>
          </p:nvPr>
        </p:nvSpPr>
        <p:spPr>
          <a:xfrm>
            <a:off x="2466191" y="2265187"/>
            <a:ext cx="924300" cy="924300"/>
          </a:xfrm>
          <a:prstGeom prst="ellipse">
            <a:avLst/>
          </a:prstGeom>
          <a:noFill/>
          <a:ln>
            <a:noFill/>
          </a:ln>
        </p:spPr>
      </p:sp>
      <p:sp>
        <p:nvSpPr>
          <p:cNvPr id="227" name="Google Shape;227;p28"/>
          <p:cNvSpPr/>
          <p:nvPr>
            <p:ph idx="17" type="pic"/>
          </p:nvPr>
        </p:nvSpPr>
        <p:spPr>
          <a:xfrm>
            <a:off x="3949787" y="2265187"/>
            <a:ext cx="924300" cy="924300"/>
          </a:xfrm>
          <a:prstGeom prst="ellipse">
            <a:avLst/>
          </a:prstGeom>
          <a:noFill/>
          <a:ln>
            <a:noFill/>
          </a:ln>
        </p:spPr>
      </p:sp>
      <p:sp>
        <p:nvSpPr>
          <p:cNvPr id="228" name="Google Shape;228;p28"/>
          <p:cNvSpPr/>
          <p:nvPr>
            <p:ph idx="18" type="pic"/>
          </p:nvPr>
        </p:nvSpPr>
        <p:spPr>
          <a:xfrm>
            <a:off x="5433384" y="2265187"/>
            <a:ext cx="924600" cy="924600"/>
          </a:xfrm>
          <a:prstGeom prst="ellipse">
            <a:avLst/>
          </a:prstGeom>
          <a:noFill/>
          <a:ln>
            <a:noFill/>
          </a:ln>
        </p:spPr>
      </p:sp>
      <p:sp>
        <p:nvSpPr>
          <p:cNvPr id="229" name="Google Shape;229;p28"/>
          <p:cNvSpPr/>
          <p:nvPr>
            <p:ph idx="19" type="pic"/>
          </p:nvPr>
        </p:nvSpPr>
        <p:spPr>
          <a:xfrm>
            <a:off x="6917131" y="2265175"/>
            <a:ext cx="924300" cy="924300"/>
          </a:xfrm>
          <a:prstGeom prst="ellipse">
            <a:avLst/>
          </a:prstGeom>
          <a:noFill/>
          <a:ln>
            <a:noFill/>
          </a:ln>
        </p:spPr>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 - Teams - Light">
  <p:cSld name="TITLE_AND_BODY_1_1_2_1_2">
    <p:bg>
      <p:bgPr>
        <a:solidFill>
          <a:schemeClr val="lt1"/>
        </a:solidFill>
      </p:bgPr>
    </p:bg>
    <p:spTree>
      <p:nvGrpSpPr>
        <p:cNvPr id="230" name="Shape 230"/>
        <p:cNvGrpSpPr/>
        <p:nvPr/>
      </p:nvGrpSpPr>
      <p:grpSpPr>
        <a:xfrm>
          <a:off x="0" y="0"/>
          <a:ext cx="0" cy="0"/>
          <a:chOff x="0" y="0"/>
          <a:chExt cx="0" cy="0"/>
        </a:xfrm>
      </p:grpSpPr>
      <p:sp>
        <p:nvSpPr>
          <p:cNvPr id="231" name="Google Shape;231;p29"/>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Clr>
                <a:schemeClr val="lt1"/>
              </a:buClr>
              <a:buSzPts val="2400"/>
              <a:buNone/>
              <a:defRPr sz="2400">
                <a:solidFill>
                  <a:schemeClr val="lt1"/>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232" name="Google Shape;232;p2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pic>
        <p:nvPicPr>
          <p:cNvPr id="233" name="Google Shape;233;p29"/>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34" name="Google Shape;234;p29"/>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235" name="Google Shape;235;p29"/>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236" name="Google Shape;236;p2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
        <p:nvSpPr>
          <p:cNvPr id="237" name="Google Shape;237;p29"/>
          <p:cNvSpPr txBox="1"/>
          <p:nvPr>
            <p:ph idx="2" type="body"/>
          </p:nvPr>
        </p:nvSpPr>
        <p:spPr>
          <a:xfrm>
            <a:off x="952094" y="3793250"/>
            <a:ext cx="1242600" cy="2979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Clr>
                <a:srgbClr val="666666"/>
              </a:buClr>
              <a:buSzPts val="800"/>
              <a:buChar char="●"/>
              <a:defRPr sz="800">
                <a:solidFill>
                  <a:srgbClr val="666666"/>
                </a:solidFill>
              </a:defRPr>
            </a:lvl1pPr>
            <a:lvl2pPr indent="-279400" lvl="1" marL="914400" rtl="0">
              <a:spcBef>
                <a:spcPts val="0"/>
              </a:spcBef>
              <a:spcAft>
                <a:spcPts val="0"/>
              </a:spcAft>
              <a:buClr>
                <a:srgbClr val="666666"/>
              </a:buClr>
              <a:buSzPts val="800"/>
              <a:buChar char="○"/>
              <a:defRPr sz="800">
                <a:solidFill>
                  <a:srgbClr val="666666"/>
                </a:solidFill>
              </a:defRPr>
            </a:lvl2pPr>
            <a:lvl3pPr indent="-279400" lvl="2" marL="1371600" rtl="0">
              <a:spcBef>
                <a:spcPts val="0"/>
              </a:spcBef>
              <a:spcAft>
                <a:spcPts val="0"/>
              </a:spcAft>
              <a:buClr>
                <a:srgbClr val="666666"/>
              </a:buClr>
              <a:buSzPts val="800"/>
              <a:buChar char="■"/>
              <a:defRPr sz="800">
                <a:solidFill>
                  <a:srgbClr val="666666"/>
                </a:solidFill>
              </a:defRPr>
            </a:lvl3pPr>
            <a:lvl4pPr indent="-279400" lvl="3" marL="1828800" rtl="0">
              <a:spcBef>
                <a:spcPts val="0"/>
              </a:spcBef>
              <a:spcAft>
                <a:spcPts val="0"/>
              </a:spcAft>
              <a:buClr>
                <a:srgbClr val="666666"/>
              </a:buClr>
              <a:buSzPts val="800"/>
              <a:buChar char="●"/>
              <a:defRPr sz="800">
                <a:solidFill>
                  <a:srgbClr val="666666"/>
                </a:solidFill>
              </a:defRPr>
            </a:lvl4pPr>
            <a:lvl5pPr indent="-279400" lvl="4" marL="2286000" rtl="0">
              <a:spcBef>
                <a:spcPts val="0"/>
              </a:spcBef>
              <a:spcAft>
                <a:spcPts val="0"/>
              </a:spcAft>
              <a:buClr>
                <a:srgbClr val="666666"/>
              </a:buClr>
              <a:buSzPts val="800"/>
              <a:buChar char="○"/>
              <a:defRPr sz="800">
                <a:solidFill>
                  <a:srgbClr val="666666"/>
                </a:solidFill>
              </a:defRPr>
            </a:lvl5pPr>
            <a:lvl6pPr indent="-279400" lvl="5" marL="2743200" rtl="0">
              <a:spcBef>
                <a:spcPts val="0"/>
              </a:spcBef>
              <a:spcAft>
                <a:spcPts val="0"/>
              </a:spcAft>
              <a:buClr>
                <a:srgbClr val="666666"/>
              </a:buClr>
              <a:buSzPts val="800"/>
              <a:buChar char="■"/>
              <a:defRPr sz="800">
                <a:solidFill>
                  <a:srgbClr val="666666"/>
                </a:solidFill>
              </a:defRPr>
            </a:lvl6pPr>
            <a:lvl7pPr indent="-279400" lvl="6" marL="3200400" rtl="0">
              <a:spcBef>
                <a:spcPts val="0"/>
              </a:spcBef>
              <a:spcAft>
                <a:spcPts val="0"/>
              </a:spcAft>
              <a:buClr>
                <a:srgbClr val="666666"/>
              </a:buClr>
              <a:buSzPts val="800"/>
              <a:buChar char="●"/>
              <a:defRPr sz="800">
                <a:solidFill>
                  <a:srgbClr val="666666"/>
                </a:solidFill>
              </a:defRPr>
            </a:lvl7pPr>
            <a:lvl8pPr indent="-279400" lvl="7" marL="3657600" rtl="0">
              <a:spcBef>
                <a:spcPts val="0"/>
              </a:spcBef>
              <a:spcAft>
                <a:spcPts val="0"/>
              </a:spcAft>
              <a:buClr>
                <a:srgbClr val="666666"/>
              </a:buClr>
              <a:buSzPts val="800"/>
              <a:buChar char="○"/>
              <a:defRPr sz="800">
                <a:solidFill>
                  <a:srgbClr val="666666"/>
                </a:solidFill>
              </a:defRPr>
            </a:lvl8pPr>
            <a:lvl9pPr indent="-279400" lvl="8" marL="4114800" rtl="0">
              <a:spcBef>
                <a:spcPts val="0"/>
              </a:spcBef>
              <a:spcAft>
                <a:spcPts val="0"/>
              </a:spcAft>
              <a:buClr>
                <a:srgbClr val="666666"/>
              </a:buClr>
              <a:buSzPts val="800"/>
              <a:buChar char="■"/>
              <a:defRPr sz="800">
                <a:solidFill>
                  <a:srgbClr val="666666"/>
                </a:solidFill>
              </a:defRPr>
            </a:lvl9pPr>
          </a:lstStyle>
          <a:p/>
        </p:txBody>
      </p:sp>
      <p:sp>
        <p:nvSpPr>
          <p:cNvPr id="238" name="Google Shape;238;p29"/>
          <p:cNvSpPr txBox="1"/>
          <p:nvPr>
            <p:ph idx="3" type="subTitle"/>
          </p:nvPr>
        </p:nvSpPr>
        <p:spPr>
          <a:xfrm>
            <a:off x="997681" y="3453763"/>
            <a:ext cx="12426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239" name="Google Shape;239;p29"/>
          <p:cNvSpPr txBox="1"/>
          <p:nvPr>
            <p:ph idx="4" type="body"/>
          </p:nvPr>
        </p:nvSpPr>
        <p:spPr>
          <a:xfrm>
            <a:off x="2444041" y="3793250"/>
            <a:ext cx="1242600" cy="2979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Clr>
                <a:srgbClr val="666666"/>
              </a:buClr>
              <a:buSzPts val="800"/>
              <a:buChar char="●"/>
              <a:defRPr sz="800">
                <a:solidFill>
                  <a:srgbClr val="666666"/>
                </a:solidFill>
              </a:defRPr>
            </a:lvl1pPr>
            <a:lvl2pPr indent="-279400" lvl="1" marL="914400" rtl="0">
              <a:spcBef>
                <a:spcPts val="0"/>
              </a:spcBef>
              <a:spcAft>
                <a:spcPts val="0"/>
              </a:spcAft>
              <a:buClr>
                <a:srgbClr val="666666"/>
              </a:buClr>
              <a:buSzPts val="800"/>
              <a:buChar char="○"/>
              <a:defRPr sz="800">
                <a:solidFill>
                  <a:srgbClr val="666666"/>
                </a:solidFill>
              </a:defRPr>
            </a:lvl2pPr>
            <a:lvl3pPr indent="-279400" lvl="2" marL="1371600" rtl="0">
              <a:spcBef>
                <a:spcPts val="0"/>
              </a:spcBef>
              <a:spcAft>
                <a:spcPts val="0"/>
              </a:spcAft>
              <a:buClr>
                <a:srgbClr val="666666"/>
              </a:buClr>
              <a:buSzPts val="800"/>
              <a:buChar char="■"/>
              <a:defRPr sz="800">
                <a:solidFill>
                  <a:srgbClr val="666666"/>
                </a:solidFill>
              </a:defRPr>
            </a:lvl3pPr>
            <a:lvl4pPr indent="-279400" lvl="3" marL="1828800" rtl="0">
              <a:spcBef>
                <a:spcPts val="0"/>
              </a:spcBef>
              <a:spcAft>
                <a:spcPts val="0"/>
              </a:spcAft>
              <a:buClr>
                <a:srgbClr val="666666"/>
              </a:buClr>
              <a:buSzPts val="800"/>
              <a:buChar char="●"/>
              <a:defRPr sz="800">
                <a:solidFill>
                  <a:srgbClr val="666666"/>
                </a:solidFill>
              </a:defRPr>
            </a:lvl4pPr>
            <a:lvl5pPr indent="-279400" lvl="4" marL="2286000" rtl="0">
              <a:spcBef>
                <a:spcPts val="0"/>
              </a:spcBef>
              <a:spcAft>
                <a:spcPts val="0"/>
              </a:spcAft>
              <a:buClr>
                <a:srgbClr val="666666"/>
              </a:buClr>
              <a:buSzPts val="800"/>
              <a:buChar char="○"/>
              <a:defRPr sz="800">
                <a:solidFill>
                  <a:srgbClr val="666666"/>
                </a:solidFill>
              </a:defRPr>
            </a:lvl5pPr>
            <a:lvl6pPr indent="-279400" lvl="5" marL="2743200" rtl="0">
              <a:spcBef>
                <a:spcPts val="0"/>
              </a:spcBef>
              <a:spcAft>
                <a:spcPts val="0"/>
              </a:spcAft>
              <a:buClr>
                <a:srgbClr val="666666"/>
              </a:buClr>
              <a:buSzPts val="800"/>
              <a:buChar char="■"/>
              <a:defRPr sz="800">
                <a:solidFill>
                  <a:srgbClr val="666666"/>
                </a:solidFill>
              </a:defRPr>
            </a:lvl6pPr>
            <a:lvl7pPr indent="-279400" lvl="6" marL="3200400" rtl="0">
              <a:spcBef>
                <a:spcPts val="0"/>
              </a:spcBef>
              <a:spcAft>
                <a:spcPts val="0"/>
              </a:spcAft>
              <a:buClr>
                <a:srgbClr val="666666"/>
              </a:buClr>
              <a:buSzPts val="800"/>
              <a:buChar char="●"/>
              <a:defRPr sz="800">
                <a:solidFill>
                  <a:srgbClr val="666666"/>
                </a:solidFill>
              </a:defRPr>
            </a:lvl7pPr>
            <a:lvl8pPr indent="-279400" lvl="7" marL="3657600" rtl="0">
              <a:spcBef>
                <a:spcPts val="0"/>
              </a:spcBef>
              <a:spcAft>
                <a:spcPts val="0"/>
              </a:spcAft>
              <a:buClr>
                <a:srgbClr val="666666"/>
              </a:buClr>
              <a:buSzPts val="800"/>
              <a:buChar char="○"/>
              <a:defRPr sz="800">
                <a:solidFill>
                  <a:srgbClr val="666666"/>
                </a:solidFill>
              </a:defRPr>
            </a:lvl8pPr>
            <a:lvl9pPr indent="-279400" lvl="8" marL="4114800" rtl="0">
              <a:spcBef>
                <a:spcPts val="0"/>
              </a:spcBef>
              <a:spcAft>
                <a:spcPts val="0"/>
              </a:spcAft>
              <a:buClr>
                <a:srgbClr val="666666"/>
              </a:buClr>
              <a:buSzPts val="800"/>
              <a:buChar char="■"/>
              <a:defRPr sz="800">
                <a:solidFill>
                  <a:srgbClr val="666666"/>
                </a:solidFill>
              </a:defRPr>
            </a:lvl9pPr>
          </a:lstStyle>
          <a:p/>
        </p:txBody>
      </p:sp>
      <p:sp>
        <p:nvSpPr>
          <p:cNvPr id="240" name="Google Shape;240;p29"/>
          <p:cNvSpPr txBox="1"/>
          <p:nvPr>
            <p:ph idx="5" type="subTitle"/>
          </p:nvPr>
        </p:nvSpPr>
        <p:spPr>
          <a:xfrm>
            <a:off x="2489625" y="3453763"/>
            <a:ext cx="12426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241" name="Google Shape;241;p29"/>
          <p:cNvSpPr txBox="1"/>
          <p:nvPr>
            <p:ph idx="6" type="body"/>
          </p:nvPr>
        </p:nvSpPr>
        <p:spPr>
          <a:xfrm>
            <a:off x="3935987" y="3793250"/>
            <a:ext cx="1242600" cy="2979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Clr>
                <a:srgbClr val="666666"/>
              </a:buClr>
              <a:buSzPts val="800"/>
              <a:buChar char="●"/>
              <a:defRPr sz="800">
                <a:solidFill>
                  <a:srgbClr val="666666"/>
                </a:solidFill>
              </a:defRPr>
            </a:lvl1pPr>
            <a:lvl2pPr indent="-279400" lvl="1" marL="914400" rtl="0">
              <a:spcBef>
                <a:spcPts val="0"/>
              </a:spcBef>
              <a:spcAft>
                <a:spcPts val="0"/>
              </a:spcAft>
              <a:buClr>
                <a:srgbClr val="666666"/>
              </a:buClr>
              <a:buSzPts val="800"/>
              <a:buChar char="○"/>
              <a:defRPr sz="800">
                <a:solidFill>
                  <a:srgbClr val="666666"/>
                </a:solidFill>
              </a:defRPr>
            </a:lvl2pPr>
            <a:lvl3pPr indent="-279400" lvl="2" marL="1371600" rtl="0">
              <a:spcBef>
                <a:spcPts val="0"/>
              </a:spcBef>
              <a:spcAft>
                <a:spcPts val="0"/>
              </a:spcAft>
              <a:buClr>
                <a:srgbClr val="666666"/>
              </a:buClr>
              <a:buSzPts val="800"/>
              <a:buChar char="■"/>
              <a:defRPr sz="800">
                <a:solidFill>
                  <a:srgbClr val="666666"/>
                </a:solidFill>
              </a:defRPr>
            </a:lvl3pPr>
            <a:lvl4pPr indent="-279400" lvl="3" marL="1828800" rtl="0">
              <a:spcBef>
                <a:spcPts val="0"/>
              </a:spcBef>
              <a:spcAft>
                <a:spcPts val="0"/>
              </a:spcAft>
              <a:buClr>
                <a:srgbClr val="666666"/>
              </a:buClr>
              <a:buSzPts val="800"/>
              <a:buChar char="●"/>
              <a:defRPr sz="800">
                <a:solidFill>
                  <a:srgbClr val="666666"/>
                </a:solidFill>
              </a:defRPr>
            </a:lvl4pPr>
            <a:lvl5pPr indent="-279400" lvl="4" marL="2286000" rtl="0">
              <a:spcBef>
                <a:spcPts val="0"/>
              </a:spcBef>
              <a:spcAft>
                <a:spcPts val="0"/>
              </a:spcAft>
              <a:buClr>
                <a:srgbClr val="666666"/>
              </a:buClr>
              <a:buSzPts val="800"/>
              <a:buChar char="○"/>
              <a:defRPr sz="800">
                <a:solidFill>
                  <a:srgbClr val="666666"/>
                </a:solidFill>
              </a:defRPr>
            </a:lvl5pPr>
            <a:lvl6pPr indent="-279400" lvl="5" marL="2743200" rtl="0">
              <a:spcBef>
                <a:spcPts val="0"/>
              </a:spcBef>
              <a:spcAft>
                <a:spcPts val="0"/>
              </a:spcAft>
              <a:buClr>
                <a:srgbClr val="666666"/>
              </a:buClr>
              <a:buSzPts val="800"/>
              <a:buChar char="■"/>
              <a:defRPr sz="800">
                <a:solidFill>
                  <a:srgbClr val="666666"/>
                </a:solidFill>
              </a:defRPr>
            </a:lvl6pPr>
            <a:lvl7pPr indent="-279400" lvl="6" marL="3200400" rtl="0">
              <a:spcBef>
                <a:spcPts val="0"/>
              </a:spcBef>
              <a:spcAft>
                <a:spcPts val="0"/>
              </a:spcAft>
              <a:buClr>
                <a:srgbClr val="666666"/>
              </a:buClr>
              <a:buSzPts val="800"/>
              <a:buChar char="●"/>
              <a:defRPr sz="800">
                <a:solidFill>
                  <a:srgbClr val="666666"/>
                </a:solidFill>
              </a:defRPr>
            </a:lvl7pPr>
            <a:lvl8pPr indent="-279400" lvl="7" marL="3657600" rtl="0">
              <a:spcBef>
                <a:spcPts val="0"/>
              </a:spcBef>
              <a:spcAft>
                <a:spcPts val="0"/>
              </a:spcAft>
              <a:buClr>
                <a:srgbClr val="666666"/>
              </a:buClr>
              <a:buSzPts val="800"/>
              <a:buChar char="○"/>
              <a:defRPr sz="800">
                <a:solidFill>
                  <a:srgbClr val="666666"/>
                </a:solidFill>
              </a:defRPr>
            </a:lvl8pPr>
            <a:lvl9pPr indent="-279400" lvl="8" marL="4114800" rtl="0">
              <a:spcBef>
                <a:spcPts val="0"/>
              </a:spcBef>
              <a:spcAft>
                <a:spcPts val="0"/>
              </a:spcAft>
              <a:buClr>
                <a:srgbClr val="666666"/>
              </a:buClr>
              <a:buSzPts val="800"/>
              <a:buChar char="■"/>
              <a:defRPr sz="800">
                <a:solidFill>
                  <a:srgbClr val="666666"/>
                </a:solidFill>
              </a:defRPr>
            </a:lvl9pPr>
          </a:lstStyle>
          <a:p/>
        </p:txBody>
      </p:sp>
      <p:sp>
        <p:nvSpPr>
          <p:cNvPr id="242" name="Google Shape;242;p29"/>
          <p:cNvSpPr txBox="1"/>
          <p:nvPr>
            <p:ph idx="7" type="subTitle"/>
          </p:nvPr>
        </p:nvSpPr>
        <p:spPr>
          <a:xfrm>
            <a:off x="3981569" y="3453763"/>
            <a:ext cx="12426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243" name="Google Shape;243;p29"/>
          <p:cNvSpPr txBox="1"/>
          <p:nvPr>
            <p:ph idx="8" type="body"/>
          </p:nvPr>
        </p:nvSpPr>
        <p:spPr>
          <a:xfrm>
            <a:off x="5427934" y="3793250"/>
            <a:ext cx="1242600" cy="2979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Clr>
                <a:srgbClr val="666666"/>
              </a:buClr>
              <a:buSzPts val="800"/>
              <a:buChar char="●"/>
              <a:defRPr sz="800">
                <a:solidFill>
                  <a:srgbClr val="666666"/>
                </a:solidFill>
              </a:defRPr>
            </a:lvl1pPr>
            <a:lvl2pPr indent="-279400" lvl="1" marL="914400" rtl="0">
              <a:spcBef>
                <a:spcPts val="0"/>
              </a:spcBef>
              <a:spcAft>
                <a:spcPts val="0"/>
              </a:spcAft>
              <a:buClr>
                <a:srgbClr val="666666"/>
              </a:buClr>
              <a:buSzPts val="800"/>
              <a:buChar char="○"/>
              <a:defRPr sz="800">
                <a:solidFill>
                  <a:srgbClr val="666666"/>
                </a:solidFill>
              </a:defRPr>
            </a:lvl2pPr>
            <a:lvl3pPr indent="-279400" lvl="2" marL="1371600" rtl="0">
              <a:spcBef>
                <a:spcPts val="0"/>
              </a:spcBef>
              <a:spcAft>
                <a:spcPts val="0"/>
              </a:spcAft>
              <a:buClr>
                <a:srgbClr val="666666"/>
              </a:buClr>
              <a:buSzPts val="800"/>
              <a:buChar char="■"/>
              <a:defRPr sz="800">
                <a:solidFill>
                  <a:srgbClr val="666666"/>
                </a:solidFill>
              </a:defRPr>
            </a:lvl3pPr>
            <a:lvl4pPr indent="-279400" lvl="3" marL="1828800" rtl="0">
              <a:spcBef>
                <a:spcPts val="0"/>
              </a:spcBef>
              <a:spcAft>
                <a:spcPts val="0"/>
              </a:spcAft>
              <a:buClr>
                <a:srgbClr val="666666"/>
              </a:buClr>
              <a:buSzPts val="800"/>
              <a:buChar char="●"/>
              <a:defRPr sz="800">
                <a:solidFill>
                  <a:srgbClr val="666666"/>
                </a:solidFill>
              </a:defRPr>
            </a:lvl4pPr>
            <a:lvl5pPr indent="-279400" lvl="4" marL="2286000" rtl="0">
              <a:spcBef>
                <a:spcPts val="0"/>
              </a:spcBef>
              <a:spcAft>
                <a:spcPts val="0"/>
              </a:spcAft>
              <a:buClr>
                <a:srgbClr val="666666"/>
              </a:buClr>
              <a:buSzPts val="800"/>
              <a:buChar char="○"/>
              <a:defRPr sz="800">
                <a:solidFill>
                  <a:srgbClr val="666666"/>
                </a:solidFill>
              </a:defRPr>
            </a:lvl5pPr>
            <a:lvl6pPr indent="-279400" lvl="5" marL="2743200" rtl="0">
              <a:spcBef>
                <a:spcPts val="0"/>
              </a:spcBef>
              <a:spcAft>
                <a:spcPts val="0"/>
              </a:spcAft>
              <a:buClr>
                <a:srgbClr val="666666"/>
              </a:buClr>
              <a:buSzPts val="800"/>
              <a:buChar char="■"/>
              <a:defRPr sz="800">
                <a:solidFill>
                  <a:srgbClr val="666666"/>
                </a:solidFill>
              </a:defRPr>
            </a:lvl6pPr>
            <a:lvl7pPr indent="-279400" lvl="6" marL="3200400" rtl="0">
              <a:spcBef>
                <a:spcPts val="0"/>
              </a:spcBef>
              <a:spcAft>
                <a:spcPts val="0"/>
              </a:spcAft>
              <a:buClr>
                <a:srgbClr val="666666"/>
              </a:buClr>
              <a:buSzPts val="800"/>
              <a:buChar char="●"/>
              <a:defRPr sz="800">
                <a:solidFill>
                  <a:srgbClr val="666666"/>
                </a:solidFill>
              </a:defRPr>
            </a:lvl7pPr>
            <a:lvl8pPr indent="-279400" lvl="7" marL="3657600" rtl="0">
              <a:spcBef>
                <a:spcPts val="0"/>
              </a:spcBef>
              <a:spcAft>
                <a:spcPts val="0"/>
              </a:spcAft>
              <a:buClr>
                <a:srgbClr val="666666"/>
              </a:buClr>
              <a:buSzPts val="800"/>
              <a:buChar char="○"/>
              <a:defRPr sz="800">
                <a:solidFill>
                  <a:srgbClr val="666666"/>
                </a:solidFill>
              </a:defRPr>
            </a:lvl8pPr>
            <a:lvl9pPr indent="-279400" lvl="8" marL="4114800" rtl="0">
              <a:spcBef>
                <a:spcPts val="0"/>
              </a:spcBef>
              <a:spcAft>
                <a:spcPts val="0"/>
              </a:spcAft>
              <a:buClr>
                <a:srgbClr val="666666"/>
              </a:buClr>
              <a:buSzPts val="800"/>
              <a:buChar char="■"/>
              <a:defRPr sz="800">
                <a:solidFill>
                  <a:srgbClr val="666666"/>
                </a:solidFill>
              </a:defRPr>
            </a:lvl9pPr>
          </a:lstStyle>
          <a:p/>
        </p:txBody>
      </p:sp>
      <p:sp>
        <p:nvSpPr>
          <p:cNvPr id="244" name="Google Shape;244;p29"/>
          <p:cNvSpPr txBox="1"/>
          <p:nvPr>
            <p:ph idx="9" type="subTitle"/>
          </p:nvPr>
        </p:nvSpPr>
        <p:spPr>
          <a:xfrm>
            <a:off x="5473513" y="3453763"/>
            <a:ext cx="12426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245" name="Google Shape;245;p29"/>
          <p:cNvSpPr txBox="1"/>
          <p:nvPr>
            <p:ph idx="13" type="body"/>
          </p:nvPr>
        </p:nvSpPr>
        <p:spPr>
          <a:xfrm>
            <a:off x="6919881" y="3793250"/>
            <a:ext cx="1242600" cy="2979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Clr>
                <a:srgbClr val="666666"/>
              </a:buClr>
              <a:buSzPts val="800"/>
              <a:buChar char="●"/>
              <a:defRPr sz="800">
                <a:solidFill>
                  <a:srgbClr val="666666"/>
                </a:solidFill>
              </a:defRPr>
            </a:lvl1pPr>
            <a:lvl2pPr indent="-279400" lvl="1" marL="914400" rtl="0">
              <a:spcBef>
                <a:spcPts val="0"/>
              </a:spcBef>
              <a:spcAft>
                <a:spcPts val="0"/>
              </a:spcAft>
              <a:buClr>
                <a:srgbClr val="666666"/>
              </a:buClr>
              <a:buSzPts val="800"/>
              <a:buChar char="○"/>
              <a:defRPr sz="800">
                <a:solidFill>
                  <a:srgbClr val="666666"/>
                </a:solidFill>
              </a:defRPr>
            </a:lvl2pPr>
            <a:lvl3pPr indent="-279400" lvl="2" marL="1371600" rtl="0">
              <a:spcBef>
                <a:spcPts val="0"/>
              </a:spcBef>
              <a:spcAft>
                <a:spcPts val="0"/>
              </a:spcAft>
              <a:buClr>
                <a:srgbClr val="666666"/>
              </a:buClr>
              <a:buSzPts val="800"/>
              <a:buChar char="■"/>
              <a:defRPr sz="800">
                <a:solidFill>
                  <a:srgbClr val="666666"/>
                </a:solidFill>
              </a:defRPr>
            </a:lvl3pPr>
            <a:lvl4pPr indent="-279400" lvl="3" marL="1828800" rtl="0">
              <a:spcBef>
                <a:spcPts val="0"/>
              </a:spcBef>
              <a:spcAft>
                <a:spcPts val="0"/>
              </a:spcAft>
              <a:buClr>
                <a:srgbClr val="666666"/>
              </a:buClr>
              <a:buSzPts val="800"/>
              <a:buChar char="●"/>
              <a:defRPr sz="800">
                <a:solidFill>
                  <a:srgbClr val="666666"/>
                </a:solidFill>
              </a:defRPr>
            </a:lvl4pPr>
            <a:lvl5pPr indent="-279400" lvl="4" marL="2286000" rtl="0">
              <a:spcBef>
                <a:spcPts val="0"/>
              </a:spcBef>
              <a:spcAft>
                <a:spcPts val="0"/>
              </a:spcAft>
              <a:buClr>
                <a:srgbClr val="666666"/>
              </a:buClr>
              <a:buSzPts val="800"/>
              <a:buChar char="○"/>
              <a:defRPr sz="800">
                <a:solidFill>
                  <a:srgbClr val="666666"/>
                </a:solidFill>
              </a:defRPr>
            </a:lvl5pPr>
            <a:lvl6pPr indent="-279400" lvl="5" marL="2743200" rtl="0">
              <a:spcBef>
                <a:spcPts val="0"/>
              </a:spcBef>
              <a:spcAft>
                <a:spcPts val="0"/>
              </a:spcAft>
              <a:buClr>
                <a:srgbClr val="666666"/>
              </a:buClr>
              <a:buSzPts val="800"/>
              <a:buChar char="■"/>
              <a:defRPr sz="800">
                <a:solidFill>
                  <a:srgbClr val="666666"/>
                </a:solidFill>
              </a:defRPr>
            </a:lvl6pPr>
            <a:lvl7pPr indent="-279400" lvl="6" marL="3200400" rtl="0">
              <a:spcBef>
                <a:spcPts val="0"/>
              </a:spcBef>
              <a:spcAft>
                <a:spcPts val="0"/>
              </a:spcAft>
              <a:buClr>
                <a:srgbClr val="666666"/>
              </a:buClr>
              <a:buSzPts val="800"/>
              <a:buChar char="●"/>
              <a:defRPr sz="800">
                <a:solidFill>
                  <a:srgbClr val="666666"/>
                </a:solidFill>
              </a:defRPr>
            </a:lvl7pPr>
            <a:lvl8pPr indent="-279400" lvl="7" marL="3657600" rtl="0">
              <a:spcBef>
                <a:spcPts val="0"/>
              </a:spcBef>
              <a:spcAft>
                <a:spcPts val="0"/>
              </a:spcAft>
              <a:buClr>
                <a:srgbClr val="666666"/>
              </a:buClr>
              <a:buSzPts val="800"/>
              <a:buChar char="○"/>
              <a:defRPr sz="800">
                <a:solidFill>
                  <a:srgbClr val="666666"/>
                </a:solidFill>
              </a:defRPr>
            </a:lvl8pPr>
            <a:lvl9pPr indent="-279400" lvl="8" marL="4114800" rtl="0">
              <a:spcBef>
                <a:spcPts val="0"/>
              </a:spcBef>
              <a:spcAft>
                <a:spcPts val="0"/>
              </a:spcAft>
              <a:buClr>
                <a:srgbClr val="666666"/>
              </a:buClr>
              <a:buSzPts val="800"/>
              <a:buChar char="■"/>
              <a:defRPr sz="800">
                <a:solidFill>
                  <a:srgbClr val="666666"/>
                </a:solidFill>
              </a:defRPr>
            </a:lvl9pPr>
          </a:lstStyle>
          <a:p/>
        </p:txBody>
      </p:sp>
      <p:sp>
        <p:nvSpPr>
          <p:cNvPr id="246" name="Google Shape;246;p29"/>
          <p:cNvSpPr txBox="1"/>
          <p:nvPr>
            <p:ph idx="14" type="subTitle"/>
          </p:nvPr>
        </p:nvSpPr>
        <p:spPr>
          <a:xfrm>
            <a:off x="6965457" y="3453763"/>
            <a:ext cx="12426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247" name="Google Shape;247;p29"/>
          <p:cNvSpPr/>
          <p:nvPr>
            <p:ph idx="15" type="pic"/>
          </p:nvPr>
        </p:nvSpPr>
        <p:spPr>
          <a:xfrm>
            <a:off x="982444" y="2265163"/>
            <a:ext cx="924600" cy="924600"/>
          </a:xfrm>
          <a:prstGeom prst="ellipse">
            <a:avLst/>
          </a:prstGeom>
          <a:noFill/>
          <a:ln>
            <a:noFill/>
          </a:ln>
        </p:spPr>
      </p:sp>
      <p:sp>
        <p:nvSpPr>
          <p:cNvPr id="248" name="Google Shape;248;p29"/>
          <p:cNvSpPr/>
          <p:nvPr>
            <p:ph idx="16" type="pic"/>
          </p:nvPr>
        </p:nvSpPr>
        <p:spPr>
          <a:xfrm>
            <a:off x="2466191" y="2265187"/>
            <a:ext cx="924300" cy="924300"/>
          </a:xfrm>
          <a:prstGeom prst="ellipse">
            <a:avLst/>
          </a:prstGeom>
          <a:noFill/>
          <a:ln>
            <a:noFill/>
          </a:ln>
        </p:spPr>
      </p:sp>
      <p:sp>
        <p:nvSpPr>
          <p:cNvPr id="249" name="Google Shape;249;p29"/>
          <p:cNvSpPr/>
          <p:nvPr>
            <p:ph idx="17" type="pic"/>
          </p:nvPr>
        </p:nvSpPr>
        <p:spPr>
          <a:xfrm>
            <a:off x="3949787" y="2265187"/>
            <a:ext cx="924300" cy="924300"/>
          </a:xfrm>
          <a:prstGeom prst="ellipse">
            <a:avLst/>
          </a:prstGeom>
          <a:noFill/>
          <a:ln>
            <a:noFill/>
          </a:ln>
        </p:spPr>
      </p:sp>
      <p:sp>
        <p:nvSpPr>
          <p:cNvPr id="250" name="Google Shape;250;p29"/>
          <p:cNvSpPr/>
          <p:nvPr>
            <p:ph idx="18" type="pic"/>
          </p:nvPr>
        </p:nvSpPr>
        <p:spPr>
          <a:xfrm>
            <a:off x="5433384" y="2265187"/>
            <a:ext cx="924600" cy="924600"/>
          </a:xfrm>
          <a:prstGeom prst="ellipse">
            <a:avLst/>
          </a:prstGeom>
          <a:noFill/>
          <a:ln>
            <a:noFill/>
          </a:ln>
        </p:spPr>
      </p:sp>
      <p:sp>
        <p:nvSpPr>
          <p:cNvPr id="251" name="Google Shape;251;p29"/>
          <p:cNvSpPr/>
          <p:nvPr>
            <p:ph idx="19" type="pic"/>
          </p:nvPr>
        </p:nvSpPr>
        <p:spPr>
          <a:xfrm>
            <a:off x="6917131" y="2265175"/>
            <a:ext cx="924300" cy="924300"/>
          </a:xfrm>
          <a:prstGeom prst="ellipse">
            <a:avLst/>
          </a:prstGeom>
          <a:noFill/>
          <a:ln>
            <a:noFill/>
          </a:ln>
        </p:spPr>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 - Products">
  <p:cSld name="TITLE_AND_BODY_1_1_2_1_1_1">
    <p:bg>
      <p:bgPr>
        <a:solidFill>
          <a:srgbClr val="000000"/>
        </a:solidFill>
      </p:bgPr>
    </p:bg>
    <p:spTree>
      <p:nvGrpSpPr>
        <p:cNvPr id="252" name="Shape 252"/>
        <p:cNvGrpSpPr/>
        <p:nvPr/>
      </p:nvGrpSpPr>
      <p:grpSpPr>
        <a:xfrm>
          <a:off x="0" y="0"/>
          <a:ext cx="0" cy="0"/>
          <a:chOff x="0" y="0"/>
          <a:chExt cx="0" cy="0"/>
        </a:xfrm>
      </p:grpSpPr>
      <p:pic>
        <p:nvPicPr>
          <p:cNvPr id="253" name="Google Shape;253;p30"/>
          <p:cNvPicPr preferRelativeResize="0"/>
          <p:nvPr/>
        </p:nvPicPr>
        <p:blipFill rotWithShape="1">
          <a:blip r:embed="rId2">
            <a:alphaModFix/>
          </a:blip>
          <a:srcRect b="0" l="0" r="0" t="0"/>
          <a:stretch/>
        </p:blipFill>
        <p:spPr>
          <a:xfrm>
            <a:off x="221525" y="4810250"/>
            <a:ext cx="138325" cy="12295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 - Products - Light">
  <p:cSld name="TITLE_AND_BODY_1_1_2_1_1_1_1">
    <p:bg>
      <p:bgPr>
        <a:solidFill>
          <a:schemeClr val="lt1"/>
        </a:solidFill>
      </p:bgPr>
    </p:bg>
    <p:spTree>
      <p:nvGrpSpPr>
        <p:cNvPr id="254" name="Shape 254"/>
        <p:cNvGrpSpPr/>
        <p:nvPr/>
      </p:nvGrpSpPr>
      <p:grpSpPr>
        <a:xfrm>
          <a:off x="0" y="0"/>
          <a:ext cx="0" cy="0"/>
          <a:chOff x="0" y="0"/>
          <a:chExt cx="0" cy="0"/>
        </a:xfrm>
      </p:grpSpPr>
      <p:pic>
        <p:nvPicPr>
          <p:cNvPr id="255" name="Google Shape;255;p31"/>
          <p:cNvPicPr preferRelativeResize="0"/>
          <p:nvPr/>
        </p:nvPicPr>
        <p:blipFill rotWithShape="1">
          <a:blip r:embed="rId2">
            <a:alphaModFix/>
          </a:blip>
          <a:srcRect b="0" l="0" r="0" t="0"/>
          <a:stretch/>
        </p:blipFill>
        <p:spPr>
          <a:xfrm>
            <a:off x="221525" y="4810250"/>
            <a:ext cx="138325" cy="1229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Dark">
  <p:cSld name="TITLE_AND_BODY_1_1_1">
    <p:bg>
      <p:bgPr>
        <a:solidFill>
          <a:srgbClr val="000000"/>
        </a:solidFill>
      </p:bgPr>
    </p:bg>
    <p:spTree>
      <p:nvGrpSpPr>
        <p:cNvPr id="256" name="Shape 256"/>
        <p:cNvGrpSpPr/>
        <p:nvPr/>
      </p:nvGrpSpPr>
      <p:grpSpPr>
        <a:xfrm>
          <a:off x="0" y="0"/>
          <a:ext cx="0" cy="0"/>
          <a:chOff x="0" y="0"/>
          <a:chExt cx="0" cy="0"/>
        </a:xfrm>
      </p:grpSpPr>
      <p:sp>
        <p:nvSpPr>
          <p:cNvPr id="257" name="Google Shape;257;p32"/>
          <p:cNvSpPr/>
          <p:nvPr>
            <p:ph idx="2" type="pic"/>
          </p:nvPr>
        </p:nvSpPr>
        <p:spPr>
          <a:xfrm>
            <a:off x="4666675" y="0"/>
            <a:ext cx="4485000" cy="5143500"/>
          </a:xfrm>
          <a:prstGeom prst="rect">
            <a:avLst/>
          </a:prstGeom>
          <a:noFill/>
          <a:ln>
            <a:noFill/>
          </a:ln>
        </p:spPr>
      </p:sp>
      <p:sp>
        <p:nvSpPr>
          <p:cNvPr id="258" name="Google Shape;258;p32"/>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Clr>
                <a:schemeClr val="lt1"/>
              </a:buClr>
              <a:buSzPts val="2400"/>
              <a:buNone/>
              <a:defRPr sz="2400">
                <a:solidFill>
                  <a:schemeClr val="lt1"/>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pic>
        <p:nvPicPr>
          <p:cNvPr id="259" name="Google Shape;259;p32"/>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60" name="Google Shape;260;p32"/>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261" name="Google Shape;261;p32"/>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262" name="Google Shape;262;p32"/>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263" name="Google Shape;263;p32"/>
          <p:cNvSpPr txBox="1"/>
          <p:nvPr>
            <p:ph idx="3"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rtl="0">
              <a:spcBef>
                <a:spcPts val="0"/>
              </a:spcBef>
              <a:spcAft>
                <a:spcPts val="0"/>
              </a:spcAft>
              <a:buSzPts val="900"/>
              <a:buChar char="●"/>
              <a:defRPr sz="900"/>
            </a:lvl1pPr>
            <a:lvl2pPr indent="-285750" lvl="1" marL="914400" rtl="0">
              <a:spcBef>
                <a:spcPts val="0"/>
              </a:spcBef>
              <a:spcAft>
                <a:spcPts val="0"/>
              </a:spcAft>
              <a:buSzPts val="900"/>
              <a:buChar char="○"/>
              <a:defRPr sz="900"/>
            </a:lvl2pPr>
            <a:lvl3pPr indent="-285750" lvl="2" marL="1371600" rtl="0">
              <a:spcBef>
                <a:spcPts val="0"/>
              </a:spcBef>
              <a:spcAft>
                <a:spcPts val="0"/>
              </a:spcAft>
              <a:buSzPts val="900"/>
              <a:buChar char="■"/>
              <a:defRPr sz="900"/>
            </a:lvl3pPr>
            <a:lvl4pPr indent="-285750" lvl="3" marL="1828800" rtl="0">
              <a:spcBef>
                <a:spcPts val="0"/>
              </a:spcBef>
              <a:spcAft>
                <a:spcPts val="0"/>
              </a:spcAft>
              <a:buSzPts val="900"/>
              <a:buChar char="●"/>
              <a:defRPr sz="900"/>
            </a:lvl4pPr>
            <a:lvl5pPr indent="-285750" lvl="4" marL="2286000" rtl="0">
              <a:spcBef>
                <a:spcPts val="0"/>
              </a:spcBef>
              <a:spcAft>
                <a:spcPts val="0"/>
              </a:spcAft>
              <a:buSzPts val="900"/>
              <a:buChar char="○"/>
              <a:defRPr sz="900"/>
            </a:lvl5pPr>
            <a:lvl6pPr indent="-285750" lvl="5" marL="2743200" rtl="0">
              <a:spcBef>
                <a:spcPts val="0"/>
              </a:spcBef>
              <a:spcAft>
                <a:spcPts val="0"/>
              </a:spcAft>
              <a:buSzPts val="900"/>
              <a:buChar char="■"/>
              <a:defRPr sz="900"/>
            </a:lvl6pPr>
            <a:lvl7pPr indent="-285750" lvl="6" marL="3200400" rtl="0">
              <a:spcBef>
                <a:spcPts val="0"/>
              </a:spcBef>
              <a:spcAft>
                <a:spcPts val="0"/>
              </a:spcAft>
              <a:buSzPts val="900"/>
              <a:buChar char="●"/>
              <a:defRPr sz="900"/>
            </a:lvl7pPr>
            <a:lvl8pPr indent="-285750" lvl="7" marL="3657600" rtl="0">
              <a:spcBef>
                <a:spcPts val="0"/>
              </a:spcBef>
              <a:spcAft>
                <a:spcPts val="0"/>
              </a:spcAft>
              <a:buSzPts val="900"/>
              <a:buChar char="○"/>
              <a:defRPr sz="900"/>
            </a:lvl8pPr>
            <a:lvl9pPr indent="-285750" lvl="8" marL="4114800" rtl="0">
              <a:spcBef>
                <a:spcPts val="0"/>
              </a:spcBef>
              <a:spcAft>
                <a:spcPts val="0"/>
              </a:spcAft>
              <a:buSzPts val="900"/>
              <a:buChar char="■"/>
              <a:defRPr sz="900"/>
            </a:lvl9pPr>
          </a:lstStyle>
          <a:p/>
        </p:txBody>
      </p:sp>
      <p:sp>
        <p:nvSpPr>
          <p:cNvPr id="264" name="Google Shape;264;p32"/>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200"/>
              <a:buNone/>
              <a:defRPr sz="1200">
                <a:solidFill>
                  <a:srgbClr val="088BF5"/>
                </a:solidFill>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Light">
  <p:cSld name="TITLE_AND_BODY_1_1_1_2">
    <p:bg>
      <p:bgPr>
        <a:solidFill>
          <a:schemeClr val="lt1"/>
        </a:solidFill>
      </p:bgPr>
    </p:bg>
    <p:spTree>
      <p:nvGrpSpPr>
        <p:cNvPr id="265" name="Shape 265"/>
        <p:cNvGrpSpPr/>
        <p:nvPr/>
      </p:nvGrpSpPr>
      <p:grpSpPr>
        <a:xfrm>
          <a:off x="0" y="0"/>
          <a:ext cx="0" cy="0"/>
          <a:chOff x="0" y="0"/>
          <a:chExt cx="0" cy="0"/>
        </a:xfrm>
      </p:grpSpPr>
      <p:sp>
        <p:nvSpPr>
          <p:cNvPr id="266" name="Google Shape;266;p33"/>
          <p:cNvSpPr/>
          <p:nvPr>
            <p:ph idx="2" type="pic"/>
          </p:nvPr>
        </p:nvSpPr>
        <p:spPr>
          <a:xfrm>
            <a:off x="4666675" y="0"/>
            <a:ext cx="4485000" cy="5143500"/>
          </a:xfrm>
          <a:prstGeom prst="rect">
            <a:avLst/>
          </a:prstGeom>
          <a:noFill/>
          <a:ln>
            <a:noFill/>
          </a:ln>
        </p:spPr>
      </p:sp>
      <p:sp>
        <p:nvSpPr>
          <p:cNvPr id="267" name="Google Shape;267;p33"/>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SzPts val="2400"/>
              <a:buNone/>
              <a:defRPr sz="24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268" name="Google Shape;268;p33"/>
          <p:cNvSpPr txBox="1"/>
          <p:nvPr>
            <p:ph idx="1"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rtl="0">
              <a:spcBef>
                <a:spcPts val="0"/>
              </a:spcBef>
              <a:spcAft>
                <a:spcPts val="0"/>
              </a:spcAft>
              <a:buClr>
                <a:srgbClr val="666666"/>
              </a:buClr>
              <a:buSzPts val="900"/>
              <a:buChar char="●"/>
              <a:defRPr sz="900">
                <a:solidFill>
                  <a:srgbClr val="666666"/>
                </a:solidFill>
              </a:defRPr>
            </a:lvl1pPr>
            <a:lvl2pPr indent="-285750" lvl="1" marL="914400" rtl="0">
              <a:spcBef>
                <a:spcPts val="0"/>
              </a:spcBef>
              <a:spcAft>
                <a:spcPts val="0"/>
              </a:spcAft>
              <a:buClr>
                <a:srgbClr val="666666"/>
              </a:buClr>
              <a:buSzPts val="900"/>
              <a:buChar char="○"/>
              <a:defRPr sz="900">
                <a:solidFill>
                  <a:srgbClr val="666666"/>
                </a:solidFill>
              </a:defRPr>
            </a:lvl2pPr>
            <a:lvl3pPr indent="-285750" lvl="2" marL="1371600" rtl="0">
              <a:spcBef>
                <a:spcPts val="0"/>
              </a:spcBef>
              <a:spcAft>
                <a:spcPts val="0"/>
              </a:spcAft>
              <a:buClr>
                <a:srgbClr val="666666"/>
              </a:buClr>
              <a:buSzPts val="900"/>
              <a:buChar char="■"/>
              <a:defRPr sz="900">
                <a:solidFill>
                  <a:srgbClr val="666666"/>
                </a:solidFill>
              </a:defRPr>
            </a:lvl3pPr>
            <a:lvl4pPr indent="-285750" lvl="3" marL="1828800" rtl="0">
              <a:spcBef>
                <a:spcPts val="0"/>
              </a:spcBef>
              <a:spcAft>
                <a:spcPts val="0"/>
              </a:spcAft>
              <a:buClr>
                <a:srgbClr val="666666"/>
              </a:buClr>
              <a:buSzPts val="900"/>
              <a:buChar char="●"/>
              <a:defRPr sz="900">
                <a:solidFill>
                  <a:srgbClr val="666666"/>
                </a:solidFill>
              </a:defRPr>
            </a:lvl4pPr>
            <a:lvl5pPr indent="-285750" lvl="4" marL="2286000" rtl="0">
              <a:spcBef>
                <a:spcPts val="0"/>
              </a:spcBef>
              <a:spcAft>
                <a:spcPts val="0"/>
              </a:spcAft>
              <a:buClr>
                <a:srgbClr val="666666"/>
              </a:buClr>
              <a:buSzPts val="900"/>
              <a:buChar char="○"/>
              <a:defRPr sz="900">
                <a:solidFill>
                  <a:srgbClr val="666666"/>
                </a:solidFill>
              </a:defRPr>
            </a:lvl5pPr>
            <a:lvl6pPr indent="-285750" lvl="5" marL="2743200" rtl="0">
              <a:spcBef>
                <a:spcPts val="0"/>
              </a:spcBef>
              <a:spcAft>
                <a:spcPts val="0"/>
              </a:spcAft>
              <a:buClr>
                <a:srgbClr val="666666"/>
              </a:buClr>
              <a:buSzPts val="900"/>
              <a:buChar char="■"/>
              <a:defRPr sz="900">
                <a:solidFill>
                  <a:srgbClr val="666666"/>
                </a:solidFill>
              </a:defRPr>
            </a:lvl6pPr>
            <a:lvl7pPr indent="-285750" lvl="6" marL="3200400" rtl="0">
              <a:spcBef>
                <a:spcPts val="0"/>
              </a:spcBef>
              <a:spcAft>
                <a:spcPts val="0"/>
              </a:spcAft>
              <a:buClr>
                <a:srgbClr val="666666"/>
              </a:buClr>
              <a:buSzPts val="900"/>
              <a:buChar char="●"/>
              <a:defRPr sz="900">
                <a:solidFill>
                  <a:srgbClr val="666666"/>
                </a:solidFill>
              </a:defRPr>
            </a:lvl7pPr>
            <a:lvl8pPr indent="-285750" lvl="7" marL="3657600" rtl="0">
              <a:spcBef>
                <a:spcPts val="0"/>
              </a:spcBef>
              <a:spcAft>
                <a:spcPts val="0"/>
              </a:spcAft>
              <a:buClr>
                <a:srgbClr val="666666"/>
              </a:buClr>
              <a:buSzPts val="900"/>
              <a:buChar char="○"/>
              <a:defRPr sz="900">
                <a:solidFill>
                  <a:srgbClr val="666666"/>
                </a:solidFill>
              </a:defRPr>
            </a:lvl8pPr>
            <a:lvl9pPr indent="-285750" lvl="8" marL="4114800" rtl="0">
              <a:spcBef>
                <a:spcPts val="0"/>
              </a:spcBef>
              <a:spcAft>
                <a:spcPts val="0"/>
              </a:spcAft>
              <a:buClr>
                <a:srgbClr val="666666"/>
              </a:buClr>
              <a:buSzPts val="900"/>
              <a:buChar char="■"/>
              <a:defRPr sz="900">
                <a:solidFill>
                  <a:srgbClr val="666666"/>
                </a:solidFill>
              </a:defRPr>
            </a:lvl9pPr>
          </a:lstStyle>
          <a:p/>
        </p:txBody>
      </p:sp>
      <p:sp>
        <p:nvSpPr>
          <p:cNvPr id="269" name="Google Shape;269;p33"/>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200"/>
              <a:buNone/>
              <a:defRPr sz="1200">
                <a:solidFill>
                  <a:srgbClr val="088BF5"/>
                </a:solidFill>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pic>
        <p:nvPicPr>
          <p:cNvPr id="270" name="Google Shape;270;p3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71" name="Google Shape;271;p33"/>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272" name="Google Shape;272;p3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273" name="Google Shape;273;p3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Image - Dark">
  <p:cSld name="TITLE_AND_BODY_1_1_1_1">
    <p:bg>
      <p:bgPr>
        <a:solidFill>
          <a:srgbClr val="000000"/>
        </a:solidFill>
      </p:bgPr>
    </p:bg>
    <p:spTree>
      <p:nvGrpSpPr>
        <p:cNvPr id="274" name="Shape 274"/>
        <p:cNvGrpSpPr/>
        <p:nvPr/>
      </p:nvGrpSpPr>
      <p:grpSpPr>
        <a:xfrm>
          <a:off x="0" y="0"/>
          <a:ext cx="0" cy="0"/>
          <a:chOff x="0" y="0"/>
          <a:chExt cx="0" cy="0"/>
        </a:xfrm>
      </p:grpSpPr>
      <p:sp>
        <p:nvSpPr>
          <p:cNvPr id="275" name="Google Shape;275;p34"/>
          <p:cNvSpPr/>
          <p:nvPr>
            <p:ph idx="2" type="pic"/>
          </p:nvPr>
        </p:nvSpPr>
        <p:spPr>
          <a:xfrm>
            <a:off x="6136825" y="0"/>
            <a:ext cx="3007200" cy="5143500"/>
          </a:xfrm>
          <a:prstGeom prst="rect">
            <a:avLst/>
          </a:prstGeom>
          <a:noFill/>
          <a:ln>
            <a:noFill/>
          </a:ln>
        </p:spPr>
      </p:sp>
      <p:sp>
        <p:nvSpPr>
          <p:cNvPr id="276" name="Google Shape;276;p34"/>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Clr>
                <a:schemeClr val="lt1"/>
              </a:buClr>
              <a:buSzPts val="2400"/>
              <a:buNone/>
              <a:defRPr sz="2400">
                <a:solidFill>
                  <a:schemeClr val="lt1"/>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pic>
        <p:nvPicPr>
          <p:cNvPr id="277" name="Google Shape;277;p3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78" name="Google Shape;278;p34"/>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279" name="Google Shape;279;p3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280" name="Google Shape;280;p3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281" name="Google Shape;281;p34"/>
          <p:cNvSpPr txBox="1"/>
          <p:nvPr>
            <p:ph idx="3" type="body"/>
          </p:nvPr>
        </p:nvSpPr>
        <p:spPr>
          <a:xfrm>
            <a:off x="885925" y="2778988"/>
            <a:ext cx="3007200" cy="1925700"/>
          </a:xfrm>
          <a:prstGeom prst="rect">
            <a:avLst/>
          </a:prstGeom>
        </p:spPr>
        <p:txBody>
          <a:bodyPr anchorCtr="0" anchor="t" bIns="91425" lIns="91425" spcFirstLastPara="1" rIns="91425" wrap="square" tIns="91425">
            <a:noAutofit/>
          </a:bodyPr>
          <a:lstStyle>
            <a:lvl1pPr indent="-285750" lvl="0" marL="457200" rtl="0">
              <a:spcBef>
                <a:spcPts val="0"/>
              </a:spcBef>
              <a:spcAft>
                <a:spcPts val="0"/>
              </a:spcAft>
              <a:buSzPts val="900"/>
              <a:buChar char="●"/>
              <a:defRPr sz="900"/>
            </a:lvl1pPr>
            <a:lvl2pPr indent="-285750" lvl="1" marL="914400" rtl="0">
              <a:spcBef>
                <a:spcPts val="0"/>
              </a:spcBef>
              <a:spcAft>
                <a:spcPts val="0"/>
              </a:spcAft>
              <a:buSzPts val="900"/>
              <a:buChar char="○"/>
              <a:defRPr sz="900"/>
            </a:lvl2pPr>
            <a:lvl3pPr indent="-285750" lvl="2" marL="1371600" rtl="0">
              <a:spcBef>
                <a:spcPts val="0"/>
              </a:spcBef>
              <a:spcAft>
                <a:spcPts val="0"/>
              </a:spcAft>
              <a:buSzPts val="900"/>
              <a:buChar char="■"/>
              <a:defRPr sz="900"/>
            </a:lvl3pPr>
            <a:lvl4pPr indent="-285750" lvl="3" marL="1828800" rtl="0">
              <a:spcBef>
                <a:spcPts val="0"/>
              </a:spcBef>
              <a:spcAft>
                <a:spcPts val="0"/>
              </a:spcAft>
              <a:buSzPts val="900"/>
              <a:buChar char="●"/>
              <a:defRPr sz="900"/>
            </a:lvl4pPr>
            <a:lvl5pPr indent="-285750" lvl="4" marL="2286000" rtl="0">
              <a:spcBef>
                <a:spcPts val="0"/>
              </a:spcBef>
              <a:spcAft>
                <a:spcPts val="0"/>
              </a:spcAft>
              <a:buSzPts val="900"/>
              <a:buChar char="○"/>
              <a:defRPr sz="900"/>
            </a:lvl5pPr>
            <a:lvl6pPr indent="-285750" lvl="5" marL="2743200" rtl="0">
              <a:spcBef>
                <a:spcPts val="0"/>
              </a:spcBef>
              <a:spcAft>
                <a:spcPts val="0"/>
              </a:spcAft>
              <a:buSzPts val="900"/>
              <a:buChar char="■"/>
              <a:defRPr sz="900"/>
            </a:lvl6pPr>
            <a:lvl7pPr indent="-285750" lvl="6" marL="3200400" rtl="0">
              <a:spcBef>
                <a:spcPts val="0"/>
              </a:spcBef>
              <a:spcAft>
                <a:spcPts val="0"/>
              </a:spcAft>
              <a:buSzPts val="900"/>
              <a:buChar char="●"/>
              <a:defRPr sz="900"/>
            </a:lvl7pPr>
            <a:lvl8pPr indent="-285750" lvl="7" marL="3657600" rtl="0">
              <a:spcBef>
                <a:spcPts val="0"/>
              </a:spcBef>
              <a:spcAft>
                <a:spcPts val="0"/>
              </a:spcAft>
              <a:buSzPts val="900"/>
              <a:buChar char="○"/>
              <a:defRPr sz="900"/>
            </a:lvl8pPr>
            <a:lvl9pPr indent="-285750" lvl="8" marL="4114800" rtl="0">
              <a:spcBef>
                <a:spcPts val="0"/>
              </a:spcBef>
              <a:spcAft>
                <a:spcPts val="0"/>
              </a:spcAft>
              <a:buSzPts val="900"/>
              <a:buChar char="■"/>
              <a:defRPr sz="900"/>
            </a:lvl9pPr>
          </a:lstStyle>
          <a:p/>
        </p:txBody>
      </p:sp>
      <p:sp>
        <p:nvSpPr>
          <p:cNvPr id="282" name="Google Shape;282;p34"/>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200"/>
              <a:buNone/>
              <a:defRPr sz="1200">
                <a:solidFill>
                  <a:srgbClr val="088BF5"/>
                </a:solidFill>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Image - Light">
  <p:cSld name="TITLE_AND_BODY_1_1_1_1_1">
    <p:bg>
      <p:bgPr>
        <a:solidFill>
          <a:schemeClr val="lt1"/>
        </a:solidFill>
      </p:bgPr>
    </p:bg>
    <p:spTree>
      <p:nvGrpSpPr>
        <p:cNvPr id="283" name="Shape 283"/>
        <p:cNvGrpSpPr/>
        <p:nvPr/>
      </p:nvGrpSpPr>
      <p:grpSpPr>
        <a:xfrm>
          <a:off x="0" y="0"/>
          <a:ext cx="0" cy="0"/>
          <a:chOff x="0" y="0"/>
          <a:chExt cx="0" cy="0"/>
        </a:xfrm>
      </p:grpSpPr>
      <p:sp>
        <p:nvSpPr>
          <p:cNvPr id="284" name="Google Shape;284;p35"/>
          <p:cNvSpPr/>
          <p:nvPr>
            <p:ph idx="2" type="pic"/>
          </p:nvPr>
        </p:nvSpPr>
        <p:spPr>
          <a:xfrm>
            <a:off x="6136825" y="0"/>
            <a:ext cx="3007200" cy="5143500"/>
          </a:xfrm>
          <a:prstGeom prst="rect">
            <a:avLst/>
          </a:prstGeom>
          <a:noFill/>
          <a:ln>
            <a:noFill/>
          </a:ln>
        </p:spPr>
      </p:sp>
      <p:sp>
        <p:nvSpPr>
          <p:cNvPr id="285" name="Google Shape;285;p35"/>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SzPts val="2400"/>
              <a:buNone/>
              <a:defRPr sz="24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286" name="Google Shape;286;p35"/>
          <p:cNvSpPr txBox="1"/>
          <p:nvPr>
            <p:ph idx="1" type="body"/>
          </p:nvPr>
        </p:nvSpPr>
        <p:spPr>
          <a:xfrm>
            <a:off x="885925" y="2778988"/>
            <a:ext cx="3007200" cy="1925700"/>
          </a:xfrm>
          <a:prstGeom prst="rect">
            <a:avLst/>
          </a:prstGeom>
        </p:spPr>
        <p:txBody>
          <a:bodyPr anchorCtr="0" anchor="t" bIns="91425" lIns="91425" spcFirstLastPara="1" rIns="91425" wrap="square" tIns="91425">
            <a:noAutofit/>
          </a:bodyPr>
          <a:lstStyle>
            <a:lvl1pPr indent="-285750" lvl="0" marL="457200" rtl="0">
              <a:spcBef>
                <a:spcPts val="0"/>
              </a:spcBef>
              <a:spcAft>
                <a:spcPts val="0"/>
              </a:spcAft>
              <a:buClr>
                <a:srgbClr val="434343"/>
              </a:buClr>
              <a:buSzPts val="900"/>
              <a:buChar char="●"/>
              <a:defRPr sz="900">
                <a:solidFill>
                  <a:srgbClr val="434343"/>
                </a:solidFill>
              </a:defRPr>
            </a:lvl1pPr>
            <a:lvl2pPr indent="-285750" lvl="1" marL="914400" rtl="0">
              <a:spcBef>
                <a:spcPts val="0"/>
              </a:spcBef>
              <a:spcAft>
                <a:spcPts val="0"/>
              </a:spcAft>
              <a:buClr>
                <a:srgbClr val="434343"/>
              </a:buClr>
              <a:buSzPts val="900"/>
              <a:buChar char="○"/>
              <a:defRPr sz="900">
                <a:solidFill>
                  <a:srgbClr val="434343"/>
                </a:solidFill>
              </a:defRPr>
            </a:lvl2pPr>
            <a:lvl3pPr indent="-285750" lvl="2" marL="1371600" rtl="0">
              <a:spcBef>
                <a:spcPts val="0"/>
              </a:spcBef>
              <a:spcAft>
                <a:spcPts val="0"/>
              </a:spcAft>
              <a:buClr>
                <a:srgbClr val="434343"/>
              </a:buClr>
              <a:buSzPts val="900"/>
              <a:buChar char="■"/>
              <a:defRPr sz="900">
                <a:solidFill>
                  <a:srgbClr val="434343"/>
                </a:solidFill>
              </a:defRPr>
            </a:lvl3pPr>
            <a:lvl4pPr indent="-285750" lvl="3" marL="1828800" rtl="0">
              <a:spcBef>
                <a:spcPts val="0"/>
              </a:spcBef>
              <a:spcAft>
                <a:spcPts val="0"/>
              </a:spcAft>
              <a:buClr>
                <a:srgbClr val="434343"/>
              </a:buClr>
              <a:buSzPts val="900"/>
              <a:buChar char="●"/>
              <a:defRPr sz="900">
                <a:solidFill>
                  <a:srgbClr val="434343"/>
                </a:solidFill>
              </a:defRPr>
            </a:lvl4pPr>
            <a:lvl5pPr indent="-285750" lvl="4" marL="2286000" rtl="0">
              <a:spcBef>
                <a:spcPts val="0"/>
              </a:spcBef>
              <a:spcAft>
                <a:spcPts val="0"/>
              </a:spcAft>
              <a:buClr>
                <a:srgbClr val="434343"/>
              </a:buClr>
              <a:buSzPts val="900"/>
              <a:buChar char="○"/>
              <a:defRPr sz="900">
                <a:solidFill>
                  <a:srgbClr val="434343"/>
                </a:solidFill>
              </a:defRPr>
            </a:lvl5pPr>
            <a:lvl6pPr indent="-285750" lvl="5" marL="2743200" rtl="0">
              <a:spcBef>
                <a:spcPts val="0"/>
              </a:spcBef>
              <a:spcAft>
                <a:spcPts val="0"/>
              </a:spcAft>
              <a:buClr>
                <a:srgbClr val="434343"/>
              </a:buClr>
              <a:buSzPts val="900"/>
              <a:buChar char="■"/>
              <a:defRPr sz="900">
                <a:solidFill>
                  <a:srgbClr val="434343"/>
                </a:solidFill>
              </a:defRPr>
            </a:lvl6pPr>
            <a:lvl7pPr indent="-285750" lvl="6" marL="3200400" rtl="0">
              <a:spcBef>
                <a:spcPts val="0"/>
              </a:spcBef>
              <a:spcAft>
                <a:spcPts val="0"/>
              </a:spcAft>
              <a:buClr>
                <a:srgbClr val="434343"/>
              </a:buClr>
              <a:buSzPts val="900"/>
              <a:buChar char="●"/>
              <a:defRPr sz="900">
                <a:solidFill>
                  <a:srgbClr val="434343"/>
                </a:solidFill>
              </a:defRPr>
            </a:lvl7pPr>
            <a:lvl8pPr indent="-285750" lvl="7" marL="3657600" rtl="0">
              <a:spcBef>
                <a:spcPts val="0"/>
              </a:spcBef>
              <a:spcAft>
                <a:spcPts val="0"/>
              </a:spcAft>
              <a:buClr>
                <a:srgbClr val="434343"/>
              </a:buClr>
              <a:buSzPts val="900"/>
              <a:buChar char="○"/>
              <a:defRPr sz="900">
                <a:solidFill>
                  <a:srgbClr val="434343"/>
                </a:solidFill>
              </a:defRPr>
            </a:lvl8pPr>
            <a:lvl9pPr indent="-285750" lvl="8" marL="4114800" rtl="0">
              <a:spcBef>
                <a:spcPts val="0"/>
              </a:spcBef>
              <a:spcAft>
                <a:spcPts val="0"/>
              </a:spcAft>
              <a:buClr>
                <a:srgbClr val="434343"/>
              </a:buClr>
              <a:buSzPts val="900"/>
              <a:buChar char="■"/>
              <a:defRPr sz="900">
                <a:solidFill>
                  <a:srgbClr val="434343"/>
                </a:solidFill>
              </a:defRPr>
            </a:lvl9pPr>
          </a:lstStyle>
          <a:p/>
        </p:txBody>
      </p:sp>
      <p:sp>
        <p:nvSpPr>
          <p:cNvPr id="287" name="Google Shape;287;p35"/>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200"/>
              <a:buNone/>
              <a:defRPr sz="1200">
                <a:solidFill>
                  <a:srgbClr val="088BF5"/>
                </a:solidFill>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pic>
        <p:nvPicPr>
          <p:cNvPr id="288" name="Google Shape;288;p3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89" name="Google Shape;289;p35"/>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290" name="Google Shape;290;p3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291" name="Google Shape;291;p3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 - Blank - Dark">
  <p:cSld name="CUSTOM">
    <p:bg>
      <p:bgPr>
        <a:solidFill>
          <a:schemeClr val="dk1"/>
        </a:solidFill>
      </p:bgPr>
    </p:bg>
    <p:spTree>
      <p:nvGrpSpPr>
        <p:cNvPr id="292" name="Shape 292"/>
        <p:cNvGrpSpPr/>
        <p:nvPr/>
      </p:nvGrpSpPr>
      <p:grpSpPr>
        <a:xfrm>
          <a:off x="0" y="0"/>
          <a:ext cx="0" cy="0"/>
          <a:chOff x="0" y="0"/>
          <a:chExt cx="0" cy="0"/>
        </a:xfrm>
      </p:grpSpPr>
      <p:pic>
        <p:nvPicPr>
          <p:cNvPr id="293" name="Google Shape;293;p36"/>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94" name="Google Shape;294;p36"/>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295" name="Google Shape;295;p3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296" name="Google Shape;296;p36"/>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 - Blank - Light">
  <p:cSld name="CUSTOM_2">
    <p:bg>
      <p:bgPr>
        <a:solidFill>
          <a:schemeClr val="lt1"/>
        </a:solidFill>
      </p:bgPr>
    </p:bg>
    <p:spTree>
      <p:nvGrpSpPr>
        <p:cNvPr id="297" name="Shape 297"/>
        <p:cNvGrpSpPr/>
        <p:nvPr/>
      </p:nvGrpSpPr>
      <p:grpSpPr>
        <a:xfrm>
          <a:off x="0" y="0"/>
          <a:ext cx="0" cy="0"/>
          <a:chOff x="0" y="0"/>
          <a:chExt cx="0" cy="0"/>
        </a:xfrm>
      </p:grpSpPr>
      <p:pic>
        <p:nvPicPr>
          <p:cNvPr id="298" name="Google Shape;298;p37"/>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99" name="Google Shape;299;p37"/>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300" name="Google Shape;300;p37"/>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301" name="Google Shape;301;p3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Dark">
  <p:cSld name="CUSTOM_1">
    <p:bg>
      <p:bgPr>
        <a:solidFill>
          <a:schemeClr val="dk1"/>
        </a:solidFill>
      </p:bgPr>
    </p:bg>
    <p:spTree>
      <p:nvGrpSpPr>
        <p:cNvPr id="302" name="Shape 302"/>
        <p:cNvGrpSpPr/>
        <p:nvPr/>
      </p:nvGrpSpPr>
      <p:grpSpPr>
        <a:xfrm>
          <a:off x="0" y="0"/>
          <a:ext cx="0" cy="0"/>
          <a:chOff x="0" y="0"/>
          <a:chExt cx="0" cy="0"/>
        </a:xfrm>
      </p:grpSpPr>
      <p:pic>
        <p:nvPicPr>
          <p:cNvPr id="303" name="Google Shape;303;p38"/>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04" name="Google Shape;304;p38"/>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305" name="Google Shape;305;p38"/>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306" name="Google Shape;306;p38"/>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307" name="Google Shape;307;p38"/>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rtl="0">
              <a:lnSpc>
                <a:spcPct val="95000"/>
              </a:lnSpc>
              <a:spcBef>
                <a:spcPts val="0"/>
              </a:spcBef>
              <a:spcAft>
                <a:spcPts val="0"/>
              </a:spcAft>
              <a:buClr>
                <a:schemeClr val="lt1"/>
              </a:buClr>
              <a:buSzPts val="3600"/>
              <a:buFont typeface="Montserrat SemiBold"/>
              <a:buNone/>
              <a:defRPr b="0" sz="3600">
                <a:solidFill>
                  <a:schemeClr val="lt1"/>
                </a:solidFill>
                <a:latin typeface="Montserrat SemiBold"/>
                <a:ea typeface="Montserrat SemiBold"/>
                <a:cs typeface="Montserrat SemiBold"/>
                <a:sym typeface="Montserrat SemiBold"/>
              </a:defRPr>
            </a:lvl1pPr>
            <a:lvl2pPr lvl="1" rtl="0">
              <a:lnSpc>
                <a:spcPct val="95000"/>
              </a:lnSpc>
              <a:spcBef>
                <a:spcPts val="0"/>
              </a:spcBef>
              <a:spcAft>
                <a:spcPts val="0"/>
              </a:spcAft>
              <a:buSzPts val="2800"/>
              <a:buNone/>
              <a:defRPr>
                <a:latin typeface="Montserrat Medium"/>
                <a:ea typeface="Montserrat Medium"/>
                <a:cs typeface="Montserrat Medium"/>
                <a:sym typeface="Montserrat Medium"/>
              </a:defRPr>
            </a:lvl2pPr>
            <a:lvl3pPr lvl="2" rtl="0">
              <a:lnSpc>
                <a:spcPct val="95000"/>
              </a:lnSpc>
              <a:spcBef>
                <a:spcPts val="0"/>
              </a:spcBef>
              <a:spcAft>
                <a:spcPts val="0"/>
              </a:spcAft>
              <a:buSzPts val="2800"/>
              <a:buNone/>
              <a:defRPr>
                <a:latin typeface="Montserrat Medium"/>
                <a:ea typeface="Montserrat Medium"/>
                <a:cs typeface="Montserrat Medium"/>
                <a:sym typeface="Montserrat Medium"/>
              </a:defRPr>
            </a:lvl3pPr>
            <a:lvl4pPr lvl="3" rtl="0">
              <a:lnSpc>
                <a:spcPct val="95000"/>
              </a:lnSpc>
              <a:spcBef>
                <a:spcPts val="0"/>
              </a:spcBef>
              <a:spcAft>
                <a:spcPts val="0"/>
              </a:spcAft>
              <a:buSzPts val="2800"/>
              <a:buNone/>
              <a:defRPr>
                <a:latin typeface="Montserrat Medium"/>
                <a:ea typeface="Montserrat Medium"/>
                <a:cs typeface="Montserrat Medium"/>
                <a:sym typeface="Montserrat Medium"/>
              </a:defRPr>
            </a:lvl4pPr>
            <a:lvl5pPr lvl="4" rtl="0">
              <a:lnSpc>
                <a:spcPct val="95000"/>
              </a:lnSpc>
              <a:spcBef>
                <a:spcPts val="0"/>
              </a:spcBef>
              <a:spcAft>
                <a:spcPts val="0"/>
              </a:spcAft>
              <a:buSzPts val="2800"/>
              <a:buNone/>
              <a:defRPr>
                <a:latin typeface="Montserrat Medium"/>
                <a:ea typeface="Montserrat Medium"/>
                <a:cs typeface="Montserrat Medium"/>
                <a:sym typeface="Montserrat Medium"/>
              </a:defRPr>
            </a:lvl5pPr>
            <a:lvl6pPr lvl="5" rtl="0">
              <a:lnSpc>
                <a:spcPct val="95000"/>
              </a:lnSpc>
              <a:spcBef>
                <a:spcPts val="0"/>
              </a:spcBef>
              <a:spcAft>
                <a:spcPts val="0"/>
              </a:spcAft>
              <a:buSzPts val="2800"/>
              <a:buNone/>
              <a:defRPr>
                <a:latin typeface="Montserrat Medium"/>
                <a:ea typeface="Montserrat Medium"/>
                <a:cs typeface="Montserrat Medium"/>
                <a:sym typeface="Montserrat Medium"/>
              </a:defRPr>
            </a:lvl6pPr>
            <a:lvl7pPr lvl="6" rtl="0">
              <a:lnSpc>
                <a:spcPct val="95000"/>
              </a:lnSpc>
              <a:spcBef>
                <a:spcPts val="0"/>
              </a:spcBef>
              <a:spcAft>
                <a:spcPts val="0"/>
              </a:spcAft>
              <a:buSzPts val="2800"/>
              <a:buNone/>
              <a:defRPr>
                <a:latin typeface="Montserrat Medium"/>
                <a:ea typeface="Montserrat Medium"/>
                <a:cs typeface="Montserrat Medium"/>
                <a:sym typeface="Montserrat Medium"/>
              </a:defRPr>
            </a:lvl7pPr>
            <a:lvl8pPr lvl="7" rtl="0">
              <a:lnSpc>
                <a:spcPct val="95000"/>
              </a:lnSpc>
              <a:spcBef>
                <a:spcPts val="0"/>
              </a:spcBef>
              <a:spcAft>
                <a:spcPts val="0"/>
              </a:spcAft>
              <a:buSzPts val="2800"/>
              <a:buNone/>
              <a:defRPr>
                <a:latin typeface="Montserrat Medium"/>
                <a:ea typeface="Montserrat Medium"/>
                <a:cs typeface="Montserrat Medium"/>
                <a:sym typeface="Montserrat Medium"/>
              </a:defRPr>
            </a:lvl8pPr>
            <a:lvl9pPr lvl="8" rtl="0">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Light">
  <p:cSld name="CUSTOM_1_3">
    <p:bg>
      <p:bgPr>
        <a:solidFill>
          <a:schemeClr val="lt1"/>
        </a:solidFill>
      </p:bgPr>
    </p:bg>
    <p:spTree>
      <p:nvGrpSpPr>
        <p:cNvPr id="308" name="Shape 308"/>
        <p:cNvGrpSpPr/>
        <p:nvPr/>
      </p:nvGrpSpPr>
      <p:grpSpPr>
        <a:xfrm>
          <a:off x="0" y="0"/>
          <a:ext cx="0" cy="0"/>
          <a:chOff x="0" y="0"/>
          <a:chExt cx="0" cy="0"/>
        </a:xfrm>
      </p:grpSpPr>
      <p:sp>
        <p:nvSpPr>
          <p:cNvPr id="309" name="Google Shape;309;p39"/>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rtl="0">
              <a:lnSpc>
                <a:spcPct val="95000"/>
              </a:lnSpc>
              <a:spcBef>
                <a:spcPts val="0"/>
              </a:spcBef>
              <a:spcAft>
                <a:spcPts val="0"/>
              </a:spcAft>
              <a:buSzPts val="3600"/>
              <a:buFont typeface="Montserrat SemiBold"/>
              <a:buNone/>
              <a:defRPr b="0" sz="3600">
                <a:latin typeface="Montserrat SemiBold"/>
                <a:ea typeface="Montserrat SemiBold"/>
                <a:cs typeface="Montserrat SemiBold"/>
                <a:sym typeface="Montserrat SemiBold"/>
              </a:defRPr>
            </a:lvl1pPr>
            <a:lvl2pPr lvl="1" rtl="0">
              <a:lnSpc>
                <a:spcPct val="95000"/>
              </a:lnSpc>
              <a:spcBef>
                <a:spcPts val="0"/>
              </a:spcBef>
              <a:spcAft>
                <a:spcPts val="0"/>
              </a:spcAft>
              <a:buSzPts val="2800"/>
              <a:buNone/>
              <a:defRPr>
                <a:latin typeface="Montserrat Medium"/>
                <a:ea typeface="Montserrat Medium"/>
                <a:cs typeface="Montserrat Medium"/>
                <a:sym typeface="Montserrat Medium"/>
              </a:defRPr>
            </a:lvl2pPr>
            <a:lvl3pPr lvl="2" rtl="0">
              <a:lnSpc>
                <a:spcPct val="95000"/>
              </a:lnSpc>
              <a:spcBef>
                <a:spcPts val="0"/>
              </a:spcBef>
              <a:spcAft>
                <a:spcPts val="0"/>
              </a:spcAft>
              <a:buSzPts val="2800"/>
              <a:buNone/>
              <a:defRPr>
                <a:latin typeface="Montserrat Medium"/>
                <a:ea typeface="Montserrat Medium"/>
                <a:cs typeface="Montserrat Medium"/>
                <a:sym typeface="Montserrat Medium"/>
              </a:defRPr>
            </a:lvl3pPr>
            <a:lvl4pPr lvl="3" rtl="0">
              <a:lnSpc>
                <a:spcPct val="95000"/>
              </a:lnSpc>
              <a:spcBef>
                <a:spcPts val="0"/>
              </a:spcBef>
              <a:spcAft>
                <a:spcPts val="0"/>
              </a:spcAft>
              <a:buSzPts val="2800"/>
              <a:buNone/>
              <a:defRPr>
                <a:latin typeface="Montserrat Medium"/>
                <a:ea typeface="Montserrat Medium"/>
                <a:cs typeface="Montserrat Medium"/>
                <a:sym typeface="Montserrat Medium"/>
              </a:defRPr>
            </a:lvl4pPr>
            <a:lvl5pPr lvl="4" rtl="0">
              <a:lnSpc>
                <a:spcPct val="95000"/>
              </a:lnSpc>
              <a:spcBef>
                <a:spcPts val="0"/>
              </a:spcBef>
              <a:spcAft>
                <a:spcPts val="0"/>
              </a:spcAft>
              <a:buSzPts val="2800"/>
              <a:buNone/>
              <a:defRPr>
                <a:latin typeface="Montserrat Medium"/>
                <a:ea typeface="Montserrat Medium"/>
                <a:cs typeface="Montserrat Medium"/>
                <a:sym typeface="Montserrat Medium"/>
              </a:defRPr>
            </a:lvl5pPr>
            <a:lvl6pPr lvl="5" rtl="0">
              <a:lnSpc>
                <a:spcPct val="95000"/>
              </a:lnSpc>
              <a:spcBef>
                <a:spcPts val="0"/>
              </a:spcBef>
              <a:spcAft>
                <a:spcPts val="0"/>
              </a:spcAft>
              <a:buSzPts val="2800"/>
              <a:buNone/>
              <a:defRPr>
                <a:latin typeface="Montserrat Medium"/>
                <a:ea typeface="Montserrat Medium"/>
                <a:cs typeface="Montserrat Medium"/>
                <a:sym typeface="Montserrat Medium"/>
              </a:defRPr>
            </a:lvl6pPr>
            <a:lvl7pPr lvl="6" rtl="0">
              <a:lnSpc>
                <a:spcPct val="95000"/>
              </a:lnSpc>
              <a:spcBef>
                <a:spcPts val="0"/>
              </a:spcBef>
              <a:spcAft>
                <a:spcPts val="0"/>
              </a:spcAft>
              <a:buSzPts val="2800"/>
              <a:buNone/>
              <a:defRPr>
                <a:latin typeface="Montserrat Medium"/>
                <a:ea typeface="Montserrat Medium"/>
                <a:cs typeface="Montserrat Medium"/>
                <a:sym typeface="Montserrat Medium"/>
              </a:defRPr>
            </a:lvl7pPr>
            <a:lvl8pPr lvl="7" rtl="0">
              <a:lnSpc>
                <a:spcPct val="95000"/>
              </a:lnSpc>
              <a:spcBef>
                <a:spcPts val="0"/>
              </a:spcBef>
              <a:spcAft>
                <a:spcPts val="0"/>
              </a:spcAft>
              <a:buSzPts val="2800"/>
              <a:buNone/>
              <a:defRPr>
                <a:latin typeface="Montserrat Medium"/>
                <a:ea typeface="Montserrat Medium"/>
                <a:cs typeface="Montserrat Medium"/>
                <a:sym typeface="Montserrat Medium"/>
              </a:defRPr>
            </a:lvl8pPr>
            <a:lvl9pPr lvl="8" rtl="0">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pic>
        <p:nvPicPr>
          <p:cNvPr id="310" name="Google Shape;310;p39"/>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11" name="Google Shape;311;p39"/>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312" name="Google Shape;312;p39"/>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313" name="Google Shape;313;p3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Bright">
  <p:cSld name="CUSTOM_1_2">
    <p:bg>
      <p:bgPr>
        <a:solidFill>
          <a:srgbClr val="088BF5"/>
        </a:solidFill>
      </p:bgPr>
    </p:bg>
    <p:spTree>
      <p:nvGrpSpPr>
        <p:cNvPr id="314" name="Shape 314"/>
        <p:cNvGrpSpPr/>
        <p:nvPr/>
      </p:nvGrpSpPr>
      <p:grpSpPr>
        <a:xfrm>
          <a:off x="0" y="0"/>
          <a:ext cx="0" cy="0"/>
          <a:chOff x="0" y="0"/>
          <a:chExt cx="0" cy="0"/>
        </a:xfrm>
      </p:grpSpPr>
      <p:pic>
        <p:nvPicPr>
          <p:cNvPr id="315" name="Google Shape;315;p4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16" name="Google Shape;316;p4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D9D9D9"/>
                </a:solidFill>
                <a:latin typeface="Montserrat Medium"/>
                <a:ea typeface="Montserrat Medium"/>
                <a:cs typeface="Montserrat Medium"/>
                <a:sym typeface="Montserrat Medium"/>
              </a:rPr>
              <a:t>© 2023 Skydio, Inc. Proprietary &amp; Confidential</a:t>
            </a:r>
            <a:endParaRPr sz="500">
              <a:solidFill>
                <a:srgbClr val="D9D9D9"/>
              </a:solidFill>
              <a:latin typeface="Montserrat Medium"/>
              <a:ea typeface="Montserrat Medium"/>
              <a:cs typeface="Montserrat Medium"/>
              <a:sym typeface="Montserrat Medium"/>
            </a:endParaRPr>
          </a:p>
        </p:txBody>
      </p:sp>
      <p:sp>
        <p:nvSpPr>
          <p:cNvPr id="317" name="Google Shape;317;p4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318" name="Google Shape;318;p40"/>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319" name="Google Shape;319;p40"/>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rtl="0">
              <a:lnSpc>
                <a:spcPct val="95000"/>
              </a:lnSpc>
              <a:spcBef>
                <a:spcPts val="0"/>
              </a:spcBef>
              <a:spcAft>
                <a:spcPts val="0"/>
              </a:spcAft>
              <a:buClr>
                <a:schemeClr val="lt1"/>
              </a:buClr>
              <a:buSzPts val="3600"/>
              <a:buFont typeface="Montserrat SemiBold"/>
              <a:buNone/>
              <a:defRPr b="0" sz="3600">
                <a:solidFill>
                  <a:schemeClr val="lt1"/>
                </a:solidFill>
                <a:latin typeface="Montserrat SemiBold"/>
                <a:ea typeface="Montserrat SemiBold"/>
                <a:cs typeface="Montserrat SemiBold"/>
                <a:sym typeface="Montserrat SemiBold"/>
              </a:defRPr>
            </a:lvl1pPr>
            <a:lvl2pPr lvl="1" rtl="0">
              <a:lnSpc>
                <a:spcPct val="95000"/>
              </a:lnSpc>
              <a:spcBef>
                <a:spcPts val="0"/>
              </a:spcBef>
              <a:spcAft>
                <a:spcPts val="0"/>
              </a:spcAft>
              <a:buSzPts val="2800"/>
              <a:buNone/>
              <a:defRPr>
                <a:latin typeface="Montserrat Medium"/>
                <a:ea typeface="Montserrat Medium"/>
                <a:cs typeface="Montserrat Medium"/>
                <a:sym typeface="Montserrat Medium"/>
              </a:defRPr>
            </a:lvl2pPr>
            <a:lvl3pPr lvl="2" rtl="0">
              <a:lnSpc>
                <a:spcPct val="95000"/>
              </a:lnSpc>
              <a:spcBef>
                <a:spcPts val="0"/>
              </a:spcBef>
              <a:spcAft>
                <a:spcPts val="0"/>
              </a:spcAft>
              <a:buSzPts val="2800"/>
              <a:buNone/>
              <a:defRPr>
                <a:latin typeface="Montserrat Medium"/>
                <a:ea typeface="Montserrat Medium"/>
                <a:cs typeface="Montserrat Medium"/>
                <a:sym typeface="Montserrat Medium"/>
              </a:defRPr>
            </a:lvl3pPr>
            <a:lvl4pPr lvl="3" rtl="0">
              <a:lnSpc>
                <a:spcPct val="95000"/>
              </a:lnSpc>
              <a:spcBef>
                <a:spcPts val="0"/>
              </a:spcBef>
              <a:spcAft>
                <a:spcPts val="0"/>
              </a:spcAft>
              <a:buSzPts val="2800"/>
              <a:buNone/>
              <a:defRPr>
                <a:latin typeface="Montserrat Medium"/>
                <a:ea typeface="Montserrat Medium"/>
                <a:cs typeface="Montserrat Medium"/>
                <a:sym typeface="Montserrat Medium"/>
              </a:defRPr>
            </a:lvl4pPr>
            <a:lvl5pPr lvl="4" rtl="0">
              <a:lnSpc>
                <a:spcPct val="95000"/>
              </a:lnSpc>
              <a:spcBef>
                <a:spcPts val="0"/>
              </a:spcBef>
              <a:spcAft>
                <a:spcPts val="0"/>
              </a:spcAft>
              <a:buSzPts val="2800"/>
              <a:buNone/>
              <a:defRPr>
                <a:latin typeface="Montserrat Medium"/>
                <a:ea typeface="Montserrat Medium"/>
                <a:cs typeface="Montserrat Medium"/>
                <a:sym typeface="Montserrat Medium"/>
              </a:defRPr>
            </a:lvl5pPr>
            <a:lvl6pPr lvl="5" rtl="0">
              <a:lnSpc>
                <a:spcPct val="95000"/>
              </a:lnSpc>
              <a:spcBef>
                <a:spcPts val="0"/>
              </a:spcBef>
              <a:spcAft>
                <a:spcPts val="0"/>
              </a:spcAft>
              <a:buSzPts val="2800"/>
              <a:buNone/>
              <a:defRPr>
                <a:latin typeface="Montserrat Medium"/>
                <a:ea typeface="Montserrat Medium"/>
                <a:cs typeface="Montserrat Medium"/>
                <a:sym typeface="Montserrat Medium"/>
              </a:defRPr>
            </a:lvl6pPr>
            <a:lvl7pPr lvl="6" rtl="0">
              <a:lnSpc>
                <a:spcPct val="95000"/>
              </a:lnSpc>
              <a:spcBef>
                <a:spcPts val="0"/>
              </a:spcBef>
              <a:spcAft>
                <a:spcPts val="0"/>
              </a:spcAft>
              <a:buSzPts val="2800"/>
              <a:buNone/>
              <a:defRPr>
                <a:latin typeface="Montserrat Medium"/>
                <a:ea typeface="Montserrat Medium"/>
                <a:cs typeface="Montserrat Medium"/>
                <a:sym typeface="Montserrat Medium"/>
              </a:defRPr>
            </a:lvl7pPr>
            <a:lvl8pPr lvl="7" rtl="0">
              <a:lnSpc>
                <a:spcPct val="95000"/>
              </a:lnSpc>
              <a:spcBef>
                <a:spcPts val="0"/>
              </a:spcBef>
              <a:spcAft>
                <a:spcPts val="0"/>
              </a:spcAft>
              <a:buSzPts val="2800"/>
              <a:buNone/>
              <a:defRPr>
                <a:latin typeface="Montserrat Medium"/>
                <a:ea typeface="Montserrat Medium"/>
                <a:cs typeface="Montserrat Medium"/>
                <a:sym typeface="Montserrat Medium"/>
              </a:defRPr>
            </a:lvl8pPr>
            <a:lvl9pPr lvl="8" rtl="0">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Dark">
  <p:cSld name="CUSTOM_1_1">
    <p:bg>
      <p:bgPr>
        <a:solidFill>
          <a:schemeClr val="dk1"/>
        </a:solidFill>
      </p:bgPr>
    </p:bg>
    <p:spTree>
      <p:nvGrpSpPr>
        <p:cNvPr id="320" name="Shape 320"/>
        <p:cNvGrpSpPr/>
        <p:nvPr/>
      </p:nvGrpSpPr>
      <p:grpSpPr>
        <a:xfrm>
          <a:off x="0" y="0"/>
          <a:ext cx="0" cy="0"/>
          <a:chOff x="0" y="0"/>
          <a:chExt cx="0" cy="0"/>
        </a:xfrm>
      </p:grpSpPr>
      <p:pic>
        <p:nvPicPr>
          <p:cNvPr id="321" name="Google Shape;321;p41"/>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22" name="Google Shape;322;p41"/>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323" name="Google Shape;323;p4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324" name="Google Shape;324;p41"/>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grpSp>
        <p:nvGrpSpPr>
          <p:cNvPr id="325" name="Google Shape;325;p41"/>
          <p:cNvGrpSpPr/>
          <p:nvPr/>
        </p:nvGrpSpPr>
        <p:grpSpPr>
          <a:xfrm>
            <a:off x="952300" y="1002863"/>
            <a:ext cx="440266" cy="293956"/>
            <a:chOff x="1904600" y="2005725"/>
            <a:chExt cx="880533" cy="587912"/>
          </a:xfrm>
        </p:grpSpPr>
        <p:sp>
          <p:nvSpPr>
            <p:cNvPr id="326" name="Google Shape;326;p41"/>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2A2A2A"/>
            </a:solidFill>
            <a:ln>
              <a:noFill/>
            </a:ln>
          </p:spPr>
        </p:sp>
        <p:sp>
          <p:nvSpPr>
            <p:cNvPr id="327" name="Google Shape;327;p41"/>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2A2A2A"/>
            </a:solidFill>
            <a:ln>
              <a:noFill/>
            </a:ln>
          </p:spPr>
        </p:sp>
      </p:grpSp>
      <p:sp>
        <p:nvSpPr>
          <p:cNvPr id="328" name="Google Shape;328;p41"/>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rtl="0">
              <a:lnSpc>
                <a:spcPct val="115000"/>
              </a:lnSpc>
              <a:spcBef>
                <a:spcPts val="0"/>
              </a:spcBef>
              <a:spcAft>
                <a:spcPts val="0"/>
              </a:spcAft>
              <a:buClr>
                <a:srgbClr val="088BF5"/>
              </a:buClr>
              <a:buSzPts val="2300"/>
              <a:buFont typeface="Montserrat SemiBold"/>
              <a:buNone/>
              <a:defRPr b="0" sz="2300">
                <a:solidFill>
                  <a:srgbClr val="088BF5"/>
                </a:solidFill>
                <a:latin typeface="Montserrat SemiBold"/>
                <a:ea typeface="Montserrat SemiBold"/>
                <a:cs typeface="Montserrat SemiBold"/>
                <a:sym typeface="Montserrat SemiBold"/>
              </a:defRPr>
            </a:lvl1pPr>
            <a:lvl2pPr lvl="1" rtl="0">
              <a:spcBef>
                <a:spcPts val="0"/>
              </a:spcBef>
              <a:spcAft>
                <a:spcPts val="0"/>
              </a:spcAft>
              <a:buSzPts val="2800"/>
              <a:buNone/>
              <a:defRPr>
                <a:latin typeface="Montserrat Medium"/>
                <a:ea typeface="Montserrat Medium"/>
                <a:cs typeface="Montserrat Medium"/>
                <a:sym typeface="Montserrat Medium"/>
              </a:defRPr>
            </a:lvl2pPr>
            <a:lvl3pPr lvl="2" rtl="0">
              <a:spcBef>
                <a:spcPts val="0"/>
              </a:spcBef>
              <a:spcAft>
                <a:spcPts val="0"/>
              </a:spcAft>
              <a:buSzPts val="2800"/>
              <a:buNone/>
              <a:defRPr>
                <a:latin typeface="Montserrat Medium"/>
                <a:ea typeface="Montserrat Medium"/>
                <a:cs typeface="Montserrat Medium"/>
                <a:sym typeface="Montserrat Medium"/>
              </a:defRPr>
            </a:lvl3pPr>
            <a:lvl4pPr lvl="3" rtl="0">
              <a:spcBef>
                <a:spcPts val="0"/>
              </a:spcBef>
              <a:spcAft>
                <a:spcPts val="0"/>
              </a:spcAft>
              <a:buSzPts val="2800"/>
              <a:buNone/>
              <a:defRPr>
                <a:latin typeface="Montserrat Medium"/>
                <a:ea typeface="Montserrat Medium"/>
                <a:cs typeface="Montserrat Medium"/>
                <a:sym typeface="Montserrat Medium"/>
              </a:defRPr>
            </a:lvl4pPr>
            <a:lvl5pPr lvl="4" rtl="0">
              <a:spcBef>
                <a:spcPts val="0"/>
              </a:spcBef>
              <a:spcAft>
                <a:spcPts val="0"/>
              </a:spcAft>
              <a:buSzPts val="2800"/>
              <a:buNone/>
              <a:defRPr>
                <a:latin typeface="Montserrat Medium"/>
                <a:ea typeface="Montserrat Medium"/>
                <a:cs typeface="Montserrat Medium"/>
                <a:sym typeface="Montserrat Medium"/>
              </a:defRPr>
            </a:lvl5pPr>
            <a:lvl6pPr lvl="5" rtl="0">
              <a:spcBef>
                <a:spcPts val="0"/>
              </a:spcBef>
              <a:spcAft>
                <a:spcPts val="0"/>
              </a:spcAft>
              <a:buSzPts val="2800"/>
              <a:buNone/>
              <a:defRPr>
                <a:latin typeface="Montserrat Medium"/>
                <a:ea typeface="Montserrat Medium"/>
                <a:cs typeface="Montserrat Medium"/>
                <a:sym typeface="Montserrat Medium"/>
              </a:defRPr>
            </a:lvl6pPr>
            <a:lvl7pPr lvl="6" rtl="0">
              <a:spcBef>
                <a:spcPts val="0"/>
              </a:spcBef>
              <a:spcAft>
                <a:spcPts val="0"/>
              </a:spcAft>
              <a:buSzPts val="2800"/>
              <a:buNone/>
              <a:defRPr>
                <a:latin typeface="Montserrat Medium"/>
                <a:ea typeface="Montserrat Medium"/>
                <a:cs typeface="Montserrat Medium"/>
                <a:sym typeface="Montserrat Medium"/>
              </a:defRPr>
            </a:lvl7pPr>
            <a:lvl8pPr lvl="7" rtl="0">
              <a:spcBef>
                <a:spcPts val="0"/>
              </a:spcBef>
              <a:spcAft>
                <a:spcPts val="0"/>
              </a:spcAft>
              <a:buSzPts val="2800"/>
              <a:buNone/>
              <a:defRPr>
                <a:latin typeface="Montserrat Medium"/>
                <a:ea typeface="Montserrat Medium"/>
                <a:cs typeface="Montserrat Medium"/>
                <a:sym typeface="Montserrat Medium"/>
              </a:defRPr>
            </a:lvl8pPr>
            <a:lvl9pPr lvl="8" rtl="0">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Light">
  <p:cSld name="CUSTOM_1_1_2">
    <p:bg>
      <p:bgPr>
        <a:solidFill>
          <a:schemeClr val="lt1"/>
        </a:solidFill>
      </p:bgPr>
    </p:bg>
    <p:spTree>
      <p:nvGrpSpPr>
        <p:cNvPr id="329" name="Shape 329"/>
        <p:cNvGrpSpPr/>
        <p:nvPr/>
      </p:nvGrpSpPr>
      <p:grpSpPr>
        <a:xfrm>
          <a:off x="0" y="0"/>
          <a:ext cx="0" cy="0"/>
          <a:chOff x="0" y="0"/>
          <a:chExt cx="0" cy="0"/>
        </a:xfrm>
      </p:grpSpPr>
      <p:grpSp>
        <p:nvGrpSpPr>
          <p:cNvPr id="330" name="Google Shape;330;p42"/>
          <p:cNvGrpSpPr/>
          <p:nvPr/>
        </p:nvGrpSpPr>
        <p:grpSpPr>
          <a:xfrm>
            <a:off x="952300" y="1002863"/>
            <a:ext cx="440266" cy="293956"/>
            <a:chOff x="1904600" y="2005725"/>
            <a:chExt cx="880533" cy="587912"/>
          </a:xfrm>
        </p:grpSpPr>
        <p:sp>
          <p:nvSpPr>
            <p:cNvPr id="331" name="Google Shape;331;p42"/>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D9D9D9"/>
            </a:solidFill>
            <a:ln>
              <a:noFill/>
            </a:ln>
          </p:spPr>
        </p:sp>
        <p:sp>
          <p:nvSpPr>
            <p:cNvPr id="332" name="Google Shape;332;p42"/>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D9D9D9"/>
            </a:solidFill>
            <a:ln>
              <a:noFill/>
            </a:ln>
          </p:spPr>
        </p:sp>
      </p:grpSp>
      <p:sp>
        <p:nvSpPr>
          <p:cNvPr id="333" name="Google Shape;333;p42"/>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rtl="0">
              <a:lnSpc>
                <a:spcPct val="115000"/>
              </a:lnSpc>
              <a:spcBef>
                <a:spcPts val="0"/>
              </a:spcBef>
              <a:spcAft>
                <a:spcPts val="0"/>
              </a:spcAft>
              <a:buClr>
                <a:srgbClr val="088BF5"/>
              </a:buClr>
              <a:buSzPts val="2300"/>
              <a:buFont typeface="Montserrat SemiBold"/>
              <a:buNone/>
              <a:defRPr b="0" sz="2300">
                <a:solidFill>
                  <a:srgbClr val="088BF5"/>
                </a:solidFill>
                <a:latin typeface="Montserrat SemiBold"/>
                <a:ea typeface="Montserrat SemiBold"/>
                <a:cs typeface="Montserrat SemiBold"/>
                <a:sym typeface="Montserrat SemiBold"/>
              </a:defRPr>
            </a:lvl1pPr>
            <a:lvl2pPr lvl="1" rtl="0">
              <a:spcBef>
                <a:spcPts val="0"/>
              </a:spcBef>
              <a:spcAft>
                <a:spcPts val="0"/>
              </a:spcAft>
              <a:buSzPts val="2800"/>
              <a:buNone/>
              <a:defRPr>
                <a:latin typeface="Montserrat Medium"/>
                <a:ea typeface="Montserrat Medium"/>
                <a:cs typeface="Montserrat Medium"/>
                <a:sym typeface="Montserrat Medium"/>
              </a:defRPr>
            </a:lvl2pPr>
            <a:lvl3pPr lvl="2" rtl="0">
              <a:spcBef>
                <a:spcPts val="0"/>
              </a:spcBef>
              <a:spcAft>
                <a:spcPts val="0"/>
              </a:spcAft>
              <a:buSzPts val="2800"/>
              <a:buNone/>
              <a:defRPr>
                <a:latin typeface="Montserrat Medium"/>
                <a:ea typeface="Montserrat Medium"/>
                <a:cs typeface="Montserrat Medium"/>
                <a:sym typeface="Montserrat Medium"/>
              </a:defRPr>
            </a:lvl3pPr>
            <a:lvl4pPr lvl="3" rtl="0">
              <a:spcBef>
                <a:spcPts val="0"/>
              </a:spcBef>
              <a:spcAft>
                <a:spcPts val="0"/>
              </a:spcAft>
              <a:buSzPts val="2800"/>
              <a:buNone/>
              <a:defRPr>
                <a:latin typeface="Montserrat Medium"/>
                <a:ea typeface="Montserrat Medium"/>
                <a:cs typeface="Montserrat Medium"/>
                <a:sym typeface="Montserrat Medium"/>
              </a:defRPr>
            </a:lvl4pPr>
            <a:lvl5pPr lvl="4" rtl="0">
              <a:spcBef>
                <a:spcPts val="0"/>
              </a:spcBef>
              <a:spcAft>
                <a:spcPts val="0"/>
              </a:spcAft>
              <a:buSzPts val="2800"/>
              <a:buNone/>
              <a:defRPr>
                <a:latin typeface="Montserrat Medium"/>
                <a:ea typeface="Montserrat Medium"/>
                <a:cs typeface="Montserrat Medium"/>
                <a:sym typeface="Montserrat Medium"/>
              </a:defRPr>
            </a:lvl5pPr>
            <a:lvl6pPr lvl="5" rtl="0">
              <a:spcBef>
                <a:spcPts val="0"/>
              </a:spcBef>
              <a:spcAft>
                <a:spcPts val="0"/>
              </a:spcAft>
              <a:buSzPts val="2800"/>
              <a:buNone/>
              <a:defRPr>
                <a:latin typeface="Montserrat Medium"/>
                <a:ea typeface="Montserrat Medium"/>
                <a:cs typeface="Montserrat Medium"/>
                <a:sym typeface="Montserrat Medium"/>
              </a:defRPr>
            </a:lvl6pPr>
            <a:lvl7pPr lvl="6" rtl="0">
              <a:spcBef>
                <a:spcPts val="0"/>
              </a:spcBef>
              <a:spcAft>
                <a:spcPts val="0"/>
              </a:spcAft>
              <a:buSzPts val="2800"/>
              <a:buNone/>
              <a:defRPr>
                <a:latin typeface="Montserrat Medium"/>
                <a:ea typeface="Montserrat Medium"/>
                <a:cs typeface="Montserrat Medium"/>
                <a:sym typeface="Montserrat Medium"/>
              </a:defRPr>
            </a:lvl7pPr>
            <a:lvl8pPr lvl="7" rtl="0">
              <a:spcBef>
                <a:spcPts val="0"/>
              </a:spcBef>
              <a:spcAft>
                <a:spcPts val="0"/>
              </a:spcAft>
              <a:buSzPts val="2800"/>
              <a:buNone/>
              <a:defRPr>
                <a:latin typeface="Montserrat Medium"/>
                <a:ea typeface="Montserrat Medium"/>
                <a:cs typeface="Montserrat Medium"/>
                <a:sym typeface="Montserrat Medium"/>
              </a:defRPr>
            </a:lvl8pPr>
            <a:lvl9pPr lvl="8" rtl="0">
              <a:spcBef>
                <a:spcPts val="0"/>
              </a:spcBef>
              <a:spcAft>
                <a:spcPts val="0"/>
              </a:spcAft>
              <a:buSzPts val="2800"/>
              <a:buNone/>
              <a:defRPr>
                <a:latin typeface="Montserrat Medium"/>
                <a:ea typeface="Montserrat Medium"/>
                <a:cs typeface="Montserrat Medium"/>
                <a:sym typeface="Montserrat Medium"/>
              </a:defRPr>
            </a:lvl9pPr>
          </a:lstStyle>
          <a:p/>
        </p:txBody>
      </p:sp>
      <p:pic>
        <p:nvPicPr>
          <p:cNvPr id="334" name="Google Shape;334;p42"/>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35" name="Google Shape;335;p42"/>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336" name="Google Shape;336;p42"/>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337" name="Google Shape;337;p42"/>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Bright">
  <p:cSld name="CUSTOM_1_1_1">
    <p:bg>
      <p:bgPr>
        <a:solidFill>
          <a:srgbClr val="088BF5"/>
        </a:solidFill>
      </p:bgPr>
    </p:bg>
    <p:spTree>
      <p:nvGrpSpPr>
        <p:cNvPr id="338" name="Shape 338"/>
        <p:cNvGrpSpPr/>
        <p:nvPr/>
      </p:nvGrpSpPr>
      <p:grpSpPr>
        <a:xfrm>
          <a:off x="0" y="0"/>
          <a:ext cx="0" cy="0"/>
          <a:chOff x="0" y="0"/>
          <a:chExt cx="0" cy="0"/>
        </a:xfrm>
      </p:grpSpPr>
      <p:pic>
        <p:nvPicPr>
          <p:cNvPr id="339" name="Google Shape;339;p4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40" name="Google Shape;340;p4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D9D9D9"/>
                </a:solidFill>
                <a:latin typeface="Montserrat Medium"/>
                <a:ea typeface="Montserrat Medium"/>
                <a:cs typeface="Montserrat Medium"/>
                <a:sym typeface="Montserrat Medium"/>
              </a:rPr>
              <a:t>© 2023 Skydio, Inc. Proprietary &amp; Confidential</a:t>
            </a:r>
            <a:endParaRPr sz="500">
              <a:solidFill>
                <a:srgbClr val="D9D9D9"/>
              </a:solidFill>
              <a:latin typeface="Montserrat Medium"/>
              <a:ea typeface="Montserrat Medium"/>
              <a:cs typeface="Montserrat Medium"/>
              <a:sym typeface="Montserrat Medium"/>
            </a:endParaRPr>
          </a:p>
        </p:txBody>
      </p:sp>
      <p:sp>
        <p:nvSpPr>
          <p:cNvPr id="341" name="Google Shape;341;p4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342" name="Google Shape;342;p43"/>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grpSp>
        <p:nvGrpSpPr>
          <p:cNvPr id="343" name="Google Shape;343;p43"/>
          <p:cNvGrpSpPr/>
          <p:nvPr/>
        </p:nvGrpSpPr>
        <p:grpSpPr>
          <a:xfrm>
            <a:off x="952300" y="1002863"/>
            <a:ext cx="440266" cy="293956"/>
            <a:chOff x="1904600" y="2005725"/>
            <a:chExt cx="880533" cy="587912"/>
          </a:xfrm>
        </p:grpSpPr>
        <p:sp>
          <p:nvSpPr>
            <p:cNvPr id="344" name="Google Shape;344;p43"/>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chemeClr val="accent3"/>
            </a:solidFill>
            <a:ln>
              <a:noFill/>
            </a:ln>
          </p:spPr>
        </p:sp>
        <p:sp>
          <p:nvSpPr>
            <p:cNvPr id="345" name="Google Shape;345;p43"/>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chemeClr val="accent3"/>
            </a:solidFill>
            <a:ln>
              <a:noFill/>
            </a:ln>
          </p:spPr>
        </p:sp>
      </p:grpSp>
      <p:sp>
        <p:nvSpPr>
          <p:cNvPr id="346" name="Google Shape;346;p43"/>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rtl="0">
              <a:lnSpc>
                <a:spcPct val="115000"/>
              </a:lnSpc>
              <a:spcBef>
                <a:spcPts val="0"/>
              </a:spcBef>
              <a:spcAft>
                <a:spcPts val="0"/>
              </a:spcAft>
              <a:buClr>
                <a:schemeClr val="lt1"/>
              </a:buClr>
              <a:buSzPts val="2300"/>
              <a:buFont typeface="Montserrat SemiBold"/>
              <a:buNone/>
              <a:defRPr b="0" sz="2300">
                <a:solidFill>
                  <a:schemeClr val="lt1"/>
                </a:solidFill>
                <a:latin typeface="Montserrat SemiBold"/>
                <a:ea typeface="Montserrat SemiBold"/>
                <a:cs typeface="Montserrat SemiBold"/>
                <a:sym typeface="Montserrat SemiBold"/>
              </a:defRPr>
            </a:lvl1pPr>
            <a:lvl2pPr lvl="1" rtl="0">
              <a:spcBef>
                <a:spcPts val="0"/>
              </a:spcBef>
              <a:spcAft>
                <a:spcPts val="0"/>
              </a:spcAft>
              <a:buSzPts val="2800"/>
              <a:buNone/>
              <a:defRPr>
                <a:latin typeface="Montserrat Medium"/>
                <a:ea typeface="Montserrat Medium"/>
                <a:cs typeface="Montserrat Medium"/>
                <a:sym typeface="Montserrat Medium"/>
              </a:defRPr>
            </a:lvl2pPr>
            <a:lvl3pPr lvl="2" rtl="0">
              <a:spcBef>
                <a:spcPts val="0"/>
              </a:spcBef>
              <a:spcAft>
                <a:spcPts val="0"/>
              </a:spcAft>
              <a:buSzPts val="2800"/>
              <a:buNone/>
              <a:defRPr>
                <a:latin typeface="Montserrat Medium"/>
                <a:ea typeface="Montserrat Medium"/>
                <a:cs typeface="Montserrat Medium"/>
                <a:sym typeface="Montserrat Medium"/>
              </a:defRPr>
            </a:lvl3pPr>
            <a:lvl4pPr lvl="3" rtl="0">
              <a:spcBef>
                <a:spcPts val="0"/>
              </a:spcBef>
              <a:spcAft>
                <a:spcPts val="0"/>
              </a:spcAft>
              <a:buSzPts val="2800"/>
              <a:buNone/>
              <a:defRPr>
                <a:latin typeface="Montserrat Medium"/>
                <a:ea typeface="Montserrat Medium"/>
                <a:cs typeface="Montserrat Medium"/>
                <a:sym typeface="Montserrat Medium"/>
              </a:defRPr>
            </a:lvl4pPr>
            <a:lvl5pPr lvl="4" rtl="0">
              <a:spcBef>
                <a:spcPts val="0"/>
              </a:spcBef>
              <a:spcAft>
                <a:spcPts val="0"/>
              </a:spcAft>
              <a:buSzPts val="2800"/>
              <a:buNone/>
              <a:defRPr>
                <a:latin typeface="Montserrat Medium"/>
                <a:ea typeface="Montserrat Medium"/>
                <a:cs typeface="Montserrat Medium"/>
                <a:sym typeface="Montserrat Medium"/>
              </a:defRPr>
            </a:lvl5pPr>
            <a:lvl6pPr lvl="5" rtl="0">
              <a:spcBef>
                <a:spcPts val="0"/>
              </a:spcBef>
              <a:spcAft>
                <a:spcPts val="0"/>
              </a:spcAft>
              <a:buSzPts val="2800"/>
              <a:buNone/>
              <a:defRPr>
                <a:latin typeface="Montserrat Medium"/>
                <a:ea typeface="Montserrat Medium"/>
                <a:cs typeface="Montserrat Medium"/>
                <a:sym typeface="Montserrat Medium"/>
              </a:defRPr>
            </a:lvl6pPr>
            <a:lvl7pPr lvl="6" rtl="0">
              <a:spcBef>
                <a:spcPts val="0"/>
              </a:spcBef>
              <a:spcAft>
                <a:spcPts val="0"/>
              </a:spcAft>
              <a:buSzPts val="2800"/>
              <a:buNone/>
              <a:defRPr>
                <a:latin typeface="Montserrat Medium"/>
                <a:ea typeface="Montserrat Medium"/>
                <a:cs typeface="Montserrat Medium"/>
                <a:sym typeface="Montserrat Medium"/>
              </a:defRPr>
            </a:lvl7pPr>
            <a:lvl8pPr lvl="7" rtl="0">
              <a:spcBef>
                <a:spcPts val="0"/>
              </a:spcBef>
              <a:spcAft>
                <a:spcPts val="0"/>
              </a:spcAft>
              <a:buSzPts val="2800"/>
              <a:buNone/>
              <a:defRPr>
                <a:latin typeface="Montserrat Medium"/>
                <a:ea typeface="Montserrat Medium"/>
                <a:cs typeface="Montserrat Medium"/>
                <a:sym typeface="Montserrat Medium"/>
              </a:defRPr>
            </a:lvl8pPr>
            <a:lvl9pPr lvl="8" rtl="0">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spTree>
      <p:nvGrpSpPr>
        <p:cNvPr id="352" name="Shape 352"/>
        <p:cNvGrpSpPr/>
        <p:nvPr/>
      </p:nvGrpSpPr>
      <p:grpSpPr>
        <a:xfrm>
          <a:off x="0" y="0"/>
          <a:ext cx="0" cy="0"/>
          <a:chOff x="0" y="0"/>
          <a:chExt cx="0" cy="0"/>
        </a:xfrm>
      </p:grpSpPr>
      <p:sp>
        <p:nvSpPr>
          <p:cNvPr id="353" name="Google Shape;353;p45"/>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354" name="Google Shape;354;p45"/>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55" name="Google Shape;355;p45"/>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56" name="Shape 356"/>
        <p:cNvGrpSpPr/>
        <p:nvPr/>
      </p:nvGrpSpPr>
      <p:grpSpPr>
        <a:xfrm>
          <a:off x="0" y="0"/>
          <a:ext cx="0" cy="0"/>
          <a:chOff x="0" y="0"/>
          <a:chExt cx="0" cy="0"/>
        </a:xfrm>
      </p:grpSpPr>
      <p:sp>
        <p:nvSpPr>
          <p:cNvPr id="357" name="Google Shape;357;p46"/>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358" name="Google Shape;358;p46"/>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59" name="Shape 359"/>
        <p:cNvGrpSpPr/>
        <p:nvPr/>
      </p:nvGrpSpPr>
      <p:grpSpPr>
        <a:xfrm>
          <a:off x="0" y="0"/>
          <a:ext cx="0" cy="0"/>
          <a:chOff x="0" y="0"/>
          <a:chExt cx="0" cy="0"/>
        </a:xfrm>
      </p:grpSpPr>
      <p:sp>
        <p:nvSpPr>
          <p:cNvPr id="360" name="Google Shape;360;p4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61" name="Google Shape;361;p4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362" name="Google Shape;362;p47"/>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63" name="Shape 363"/>
        <p:cNvGrpSpPr/>
        <p:nvPr/>
      </p:nvGrpSpPr>
      <p:grpSpPr>
        <a:xfrm>
          <a:off x="0" y="0"/>
          <a:ext cx="0" cy="0"/>
          <a:chOff x="0" y="0"/>
          <a:chExt cx="0" cy="0"/>
        </a:xfrm>
      </p:grpSpPr>
      <p:sp>
        <p:nvSpPr>
          <p:cNvPr id="364" name="Google Shape;364;p4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65" name="Google Shape;365;p48"/>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366" name="Google Shape;366;p48"/>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367" name="Google Shape;367;p48"/>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8" name="Shape 368"/>
        <p:cNvGrpSpPr/>
        <p:nvPr/>
      </p:nvGrpSpPr>
      <p:grpSpPr>
        <a:xfrm>
          <a:off x="0" y="0"/>
          <a:ext cx="0" cy="0"/>
          <a:chOff x="0" y="0"/>
          <a:chExt cx="0" cy="0"/>
        </a:xfrm>
      </p:grpSpPr>
      <p:sp>
        <p:nvSpPr>
          <p:cNvPr id="369" name="Google Shape;369;p4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70" name="Google Shape;370;p49"/>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71" name="Shape 371"/>
        <p:cNvGrpSpPr/>
        <p:nvPr/>
      </p:nvGrpSpPr>
      <p:grpSpPr>
        <a:xfrm>
          <a:off x="0" y="0"/>
          <a:ext cx="0" cy="0"/>
          <a:chOff x="0" y="0"/>
          <a:chExt cx="0" cy="0"/>
        </a:xfrm>
      </p:grpSpPr>
      <p:sp>
        <p:nvSpPr>
          <p:cNvPr id="372" name="Google Shape;372;p50"/>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373" name="Google Shape;373;p50"/>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374" name="Google Shape;374;p50"/>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75" name="Shape 375"/>
        <p:cNvGrpSpPr/>
        <p:nvPr/>
      </p:nvGrpSpPr>
      <p:grpSpPr>
        <a:xfrm>
          <a:off x="0" y="0"/>
          <a:ext cx="0" cy="0"/>
          <a:chOff x="0" y="0"/>
          <a:chExt cx="0" cy="0"/>
        </a:xfrm>
      </p:grpSpPr>
      <p:sp>
        <p:nvSpPr>
          <p:cNvPr id="376" name="Google Shape;376;p51"/>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377" name="Google Shape;377;p51"/>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8" name="Shape 378"/>
        <p:cNvGrpSpPr/>
        <p:nvPr/>
      </p:nvGrpSpPr>
      <p:grpSpPr>
        <a:xfrm>
          <a:off x="0" y="0"/>
          <a:ext cx="0" cy="0"/>
          <a:chOff x="0" y="0"/>
          <a:chExt cx="0" cy="0"/>
        </a:xfrm>
      </p:grpSpPr>
      <p:sp>
        <p:nvSpPr>
          <p:cNvPr id="379" name="Google Shape;379;p52"/>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52"/>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381" name="Google Shape;381;p52"/>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382" name="Google Shape;382;p52"/>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383" name="Google Shape;383;p52"/>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384" name="Shape 384"/>
        <p:cNvGrpSpPr/>
        <p:nvPr/>
      </p:nvGrpSpPr>
      <p:grpSpPr>
        <a:xfrm>
          <a:off x="0" y="0"/>
          <a:ext cx="0" cy="0"/>
          <a:chOff x="0" y="0"/>
          <a:chExt cx="0" cy="0"/>
        </a:xfrm>
      </p:grpSpPr>
      <p:sp>
        <p:nvSpPr>
          <p:cNvPr id="385" name="Google Shape;385;p53"/>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386" name="Google Shape;386;p53"/>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387" name="Shape 387"/>
        <p:cNvGrpSpPr/>
        <p:nvPr/>
      </p:nvGrpSpPr>
      <p:grpSpPr>
        <a:xfrm>
          <a:off x="0" y="0"/>
          <a:ext cx="0" cy="0"/>
          <a:chOff x="0" y="0"/>
          <a:chExt cx="0" cy="0"/>
        </a:xfrm>
      </p:grpSpPr>
      <p:sp>
        <p:nvSpPr>
          <p:cNvPr id="388" name="Google Shape;388;p54"/>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389" name="Google Shape;389;p54"/>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390" name="Google Shape;390;p54"/>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91" name="Shape 391"/>
        <p:cNvGrpSpPr/>
        <p:nvPr/>
      </p:nvGrpSpPr>
      <p:grpSpPr>
        <a:xfrm>
          <a:off x="0" y="0"/>
          <a:ext cx="0" cy="0"/>
          <a:chOff x="0" y="0"/>
          <a:chExt cx="0" cy="0"/>
        </a:xfrm>
      </p:grpSpPr>
      <p:sp>
        <p:nvSpPr>
          <p:cNvPr id="392" name="Google Shape;392;p55"/>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Horizontal 3" showMasterSp="0">
  <p:cSld name="TITLE_AND_BODY_4">
    <p:spTree>
      <p:nvGrpSpPr>
        <p:cNvPr id="393" name="Shape 393"/>
        <p:cNvGrpSpPr/>
        <p:nvPr/>
      </p:nvGrpSpPr>
      <p:grpSpPr>
        <a:xfrm>
          <a:off x="0" y="0"/>
          <a:ext cx="0" cy="0"/>
          <a:chOff x="0" y="0"/>
          <a:chExt cx="0" cy="0"/>
        </a:xfrm>
      </p:grpSpPr>
      <p:sp>
        <p:nvSpPr>
          <p:cNvPr id="394" name="Google Shape;394;p56"/>
          <p:cNvSpPr/>
          <p:nvPr>
            <p:ph idx="2" type="pic"/>
          </p:nvPr>
        </p:nvSpPr>
        <p:spPr>
          <a:xfrm>
            <a:off x="2022179" y="832246"/>
            <a:ext cx="5100600" cy="2457600"/>
          </a:xfrm>
          <a:prstGeom prst="rect">
            <a:avLst/>
          </a:prstGeom>
          <a:noFill/>
          <a:ln>
            <a:noFill/>
          </a:ln>
        </p:spPr>
        <p:txBody>
          <a:bodyPr anchorCtr="0" anchor="t" bIns="34300" lIns="34300" spcFirstLastPara="1" rIns="34300" wrap="square" tIns="34300">
            <a:noAutofit/>
          </a:bodyPr>
          <a:lstStyle>
            <a:lvl1pPr lvl="0"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395" name="Google Shape;395;p56"/>
          <p:cNvSpPr txBox="1"/>
          <p:nvPr>
            <p:ph type="title"/>
          </p:nvPr>
        </p:nvSpPr>
        <p:spPr>
          <a:xfrm>
            <a:off x="1321593" y="3300413"/>
            <a:ext cx="6500700" cy="564600"/>
          </a:xfrm>
          <a:prstGeom prst="rect">
            <a:avLst/>
          </a:prstGeom>
          <a:noFill/>
          <a:ln>
            <a:noFill/>
          </a:ln>
        </p:spPr>
        <p:txBody>
          <a:bodyPr anchorCtr="0" anchor="b" bIns="34300" lIns="34300" spcFirstLastPara="1" rIns="34300" wrap="square" tIns="34300">
            <a:noAutofit/>
          </a:bodyPr>
          <a:lstStyle>
            <a:lvl1pPr lvl="0" marR="0" rtl="0" algn="l">
              <a:lnSpc>
                <a:spcPct val="100000"/>
              </a:lnSpc>
              <a:spcBef>
                <a:spcPts val="0"/>
              </a:spcBef>
              <a:spcAft>
                <a:spcPts val="0"/>
              </a:spcAft>
              <a:buClr>
                <a:srgbClr val="000000"/>
              </a:buClr>
              <a:buSzPts val="600"/>
              <a:buFont typeface="Helvetica Neue Light"/>
              <a:buNone/>
              <a:defRPr b="0" i="0" sz="25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9pPr>
          </a:lstStyle>
          <a:p/>
        </p:txBody>
      </p:sp>
      <p:sp>
        <p:nvSpPr>
          <p:cNvPr id="396" name="Google Shape;396;p56"/>
          <p:cNvSpPr txBox="1"/>
          <p:nvPr>
            <p:ph idx="1" type="body"/>
          </p:nvPr>
        </p:nvSpPr>
        <p:spPr>
          <a:xfrm>
            <a:off x="1321593" y="3882628"/>
            <a:ext cx="6500700" cy="446700"/>
          </a:xfrm>
          <a:prstGeom prst="rect">
            <a:avLst/>
          </a:prstGeom>
          <a:noFill/>
          <a:ln>
            <a:noFill/>
          </a:ln>
        </p:spPr>
        <p:txBody>
          <a:bodyPr anchorCtr="0" anchor="t" bIns="34300" lIns="34300" spcFirstLastPara="1" rIns="34300" wrap="square" tIns="34300">
            <a:noAutofit/>
          </a:bodyPr>
          <a:lstStyle>
            <a:lvl1pPr indent="-228600" lvl="0" marL="4572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1pPr>
            <a:lvl2pPr indent="-228600" lvl="1" marL="9144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2pPr>
            <a:lvl3pPr indent="-228600" lvl="2" marL="13716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3pPr>
            <a:lvl4pPr indent="-228600" lvl="3" marL="18288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4pPr>
            <a:lvl5pPr indent="-228600" lvl="4" marL="22860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5pPr>
            <a:lvl6pPr indent="-323850" lvl="5" marL="27432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indent="-323850" lvl="6" marL="32004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indent="-323850" lvl="7" marL="36576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indent="-323850" lvl="8" marL="41148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397" name="Google Shape;397;p56"/>
          <p:cNvSpPr txBox="1"/>
          <p:nvPr>
            <p:ph idx="12" type="sldNum"/>
          </p:nvPr>
        </p:nvSpPr>
        <p:spPr>
          <a:xfrm>
            <a:off x="4495290" y="4321969"/>
            <a:ext cx="150000" cy="152400"/>
          </a:xfrm>
          <a:prstGeom prst="rect">
            <a:avLst/>
          </a:prstGeom>
          <a:noFill/>
          <a:ln>
            <a:noFill/>
          </a:ln>
        </p:spPr>
        <p:txBody>
          <a:bodyPr anchorCtr="0" anchor="t" bIns="14300" lIns="14300" spcFirstLastPara="1" rIns="14300" wrap="square" tIns="14300">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Horizontal 6" showMasterSp="0">
  <p:cSld name="TITLE_AND_BODY_7">
    <p:spTree>
      <p:nvGrpSpPr>
        <p:cNvPr id="398" name="Shape 398"/>
        <p:cNvGrpSpPr/>
        <p:nvPr/>
      </p:nvGrpSpPr>
      <p:grpSpPr>
        <a:xfrm>
          <a:off x="0" y="0"/>
          <a:ext cx="0" cy="0"/>
          <a:chOff x="0" y="0"/>
          <a:chExt cx="0" cy="0"/>
        </a:xfrm>
      </p:grpSpPr>
      <p:sp>
        <p:nvSpPr>
          <p:cNvPr id="399" name="Google Shape;399;p57"/>
          <p:cNvSpPr/>
          <p:nvPr>
            <p:ph idx="2" type="pic"/>
          </p:nvPr>
        </p:nvSpPr>
        <p:spPr>
          <a:xfrm>
            <a:off x="2022179" y="832246"/>
            <a:ext cx="5100600" cy="2457600"/>
          </a:xfrm>
          <a:prstGeom prst="rect">
            <a:avLst/>
          </a:prstGeom>
          <a:noFill/>
          <a:ln>
            <a:noFill/>
          </a:ln>
        </p:spPr>
        <p:txBody>
          <a:bodyPr anchorCtr="0" anchor="t" bIns="34300" lIns="34300" spcFirstLastPara="1" rIns="34300" wrap="square" tIns="34300">
            <a:noAutofit/>
          </a:bodyPr>
          <a:lstStyle>
            <a:lvl1pPr lvl="0"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400" name="Google Shape;400;p57"/>
          <p:cNvSpPr txBox="1"/>
          <p:nvPr>
            <p:ph type="title"/>
          </p:nvPr>
        </p:nvSpPr>
        <p:spPr>
          <a:xfrm>
            <a:off x="1321593" y="3300413"/>
            <a:ext cx="6501000" cy="564600"/>
          </a:xfrm>
          <a:prstGeom prst="rect">
            <a:avLst/>
          </a:prstGeom>
          <a:noFill/>
          <a:ln>
            <a:noFill/>
          </a:ln>
        </p:spPr>
        <p:txBody>
          <a:bodyPr anchorCtr="0" anchor="b" bIns="34300" lIns="34300" spcFirstLastPara="1" rIns="34300" wrap="square" tIns="34300">
            <a:noAutofit/>
          </a:bodyPr>
          <a:lstStyle>
            <a:lvl1pPr lvl="0" marR="0" rtl="0" algn="l">
              <a:lnSpc>
                <a:spcPct val="100000"/>
              </a:lnSpc>
              <a:spcBef>
                <a:spcPts val="0"/>
              </a:spcBef>
              <a:spcAft>
                <a:spcPts val="0"/>
              </a:spcAft>
              <a:buClr>
                <a:srgbClr val="000000"/>
              </a:buClr>
              <a:buSzPts val="600"/>
              <a:buFont typeface="Helvetica Neue Light"/>
              <a:buNone/>
              <a:defRPr b="0" i="0" sz="25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9pPr>
          </a:lstStyle>
          <a:p/>
        </p:txBody>
      </p:sp>
      <p:sp>
        <p:nvSpPr>
          <p:cNvPr id="401" name="Google Shape;401;p57"/>
          <p:cNvSpPr txBox="1"/>
          <p:nvPr>
            <p:ph idx="1" type="body"/>
          </p:nvPr>
        </p:nvSpPr>
        <p:spPr>
          <a:xfrm>
            <a:off x="1321593" y="3882628"/>
            <a:ext cx="6501000" cy="446700"/>
          </a:xfrm>
          <a:prstGeom prst="rect">
            <a:avLst/>
          </a:prstGeom>
          <a:noFill/>
          <a:ln>
            <a:noFill/>
          </a:ln>
        </p:spPr>
        <p:txBody>
          <a:bodyPr anchorCtr="0" anchor="t" bIns="34300" lIns="34300" spcFirstLastPara="1" rIns="34300" wrap="square" tIns="34300">
            <a:noAutofit/>
          </a:bodyPr>
          <a:lstStyle>
            <a:lvl1pPr indent="-228600" lvl="0" marL="4572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1pPr>
            <a:lvl2pPr indent="-228600" lvl="1" marL="9144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2pPr>
            <a:lvl3pPr indent="-228600" lvl="2" marL="13716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3pPr>
            <a:lvl4pPr indent="-228600" lvl="3" marL="18288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4pPr>
            <a:lvl5pPr indent="-228600" lvl="4" marL="22860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5pPr>
            <a:lvl6pPr indent="-323850" lvl="5" marL="27432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indent="-323850" lvl="6" marL="32004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indent="-323850" lvl="7" marL="36576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indent="-323850" lvl="8" marL="41148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402" name="Google Shape;402;p57"/>
          <p:cNvSpPr txBox="1"/>
          <p:nvPr>
            <p:ph idx="12" type="sldNum"/>
          </p:nvPr>
        </p:nvSpPr>
        <p:spPr>
          <a:xfrm>
            <a:off x="4495290" y="4321969"/>
            <a:ext cx="150000" cy="152400"/>
          </a:xfrm>
          <a:prstGeom prst="rect">
            <a:avLst/>
          </a:prstGeom>
          <a:noFill/>
          <a:ln>
            <a:noFill/>
          </a:ln>
        </p:spPr>
        <p:txBody>
          <a:bodyPr anchorCtr="0" anchor="t" bIns="14300" lIns="14300" spcFirstLastPara="1" rIns="14300" wrap="square" tIns="14300">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Horizontal 2" showMasterSp="0">
  <p:cSld name="TITLE_AND_BODY_3">
    <p:spTree>
      <p:nvGrpSpPr>
        <p:cNvPr id="403" name="Shape 403"/>
        <p:cNvGrpSpPr/>
        <p:nvPr/>
      </p:nvGrpSpPr>
      <p:grpSpPr>
        <a:xfrm>
          <a:off x="0" y="0"/>
          <a:ext cx="0" cy="0"/>
          <a:chOff x="0" y="0"/>
          <a:chExt cx="0" cy="0"/>
        </a:xfrm>
      </p:grpSpPr>
      <p:sp>
        <p:nvSpPr>
          <p:cNvPr id="404" name="Google Shape;404;p58"/>
          <p:cNvSpPr/>
          <p:nvPr>
            <p:ph idx="2" type="pic"/>
          </p:nvPr>
        </p:nvSpPr>
        <p:spPr>
          <a:xfrm>
            <a:off x="2022179" y="832246"/>
            <a:ext cx="5100600" cy="2457600"/>
          </a:xfrm>
          <a:prstGeom prst="rect">
            <a:avLst/>
          </a:prstGeom>
          <a:noFill/>
          <a:ln>
            <a:noFill/>
          </a:ln>
        </p:spPr>
        <p:txBody>
          <a:bodyPr anchorCtr="0" anchor="t" bIns="34300" lIns="34300" spcFirstLastPara="1" rIns="34300" wrap="square" tIns="34300">
            <a:noAutofit/>
          </a:bodyPr>
          <a:lstStyle>
            <a:lvl1pPr lvl="0"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405" name="Google Shape;405;p58"/>
          <p:cNvSpPr txBox="1"/>
          <p:nvPr>
            <p:ph type="title"/>
          </p:nvPr>
        </p:nvSpPr>
        <p:spPr>
          <a:xfrm>
            <a:off x="1321593" y="3300413"/>
            <a:ext cx="6501000" cy="564600"/>
          </a:xfrm>
          <a:prstGeom prst="rect">
            <a:avLst/>
          </a:prstGeom>
          <a:noFill/>
          <a:ln>
            <a:noFill/>
          </a:ln>
        </p:spPr>
        <p:txBody>
          <a:bodyPr anchorCtr="0" anchor="b" bIns="34300" lIns="34300" spcFirstLastPara="1" rIns="34300" wrap="square" tIns="34300">
            <a:noAutofit/>
          </a:bodyPr>
          <a:lstStyle>
            <a:lvl1pPr lvl="0" marR="0" rtl="0" algn="l">
              <a:lnSpc>
                <a:spcPct val="100000"/>
              </a:lnSpc>
              <a:spcBef>
                <a:spcPts val="0"/>
              </a:spcBef>
              <a:spcAft>
                <a:spcPts val="0"/>
              </a:spcAft>
              <a:buClr>
                <a:srgbClr val="000000"/>
              </a:buClr>
              <a:buSzPts val="600"/>
              <a:buFont typeface="Helvetica Neue Light"/>
              <a:buNone/>
              <a:defRPr b="0" i="0" sz="25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9pPr>
          </a:lstStyle>
          <a:p/>
        </p:txBody>
      </p:sp>
      <p:sp>
        <p:nvSpPr>
          <p:cNvPr id="406" name="Google Shape;406;p58"/>
          <p:cNvSpPr txBox="1"/>
          <p:nvPr>
            <p:ph idx="1" type="body"/>
          </p:nvPr>
        </p:nvSpPr>
        <p:spPr>
          <a:xfrm>
            <a:off x="1321593" y="3882628"/>
            <a:ext cx="6501000" cy="446700"/>
          </a:xfrm>
          <a:prstGeom prst="rect">
            <a:avLst/>
          </a:prstGeom>
          <a:noFill/>
          <a:ln>
            <a:noFill/>
          </a:ln>
        </p:spPr>
        <p:txBody>
          <a:bodyPr anchorCtr="0" anchor="t" bIns="34300" lIns="34300" spcFirstLastPara="1" rIns="34300" wrap="square" tIns="34300">
            <a:noAutofit/>
          </a:bodyPr>
          <a:lstStyle>
            <a:lvl1pPr indent="-228600" lvl="0" marL="4572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1pPr>
            <a:lvl2pPr indent="-228600" lvl="1" marL="9144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2pPr>
            <a:lvl3pPr indent="-228600" lvl="2" marL="13716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3pPr>
            <a:lvl4pPr indent="-228600" lvl="3" marL="18288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4pPr>
            <a:lvl5pPr indent="-228600" lvl="4" marL="22860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5pPr>
            <a:lvl6pPr indent="-323850" lvl="5" marL="27432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indent="-323850" lvl="6" marL="32004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indent="-323850" lvl="7" marL="36576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indent="-323850" lvl="8" marL="41148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407" name="Google Shape;407;p58"/>
          <p:cNvSpPr txBox="1"/>
          <p:nvPr>
            <p:ph idx="12" type="sldNum"/>
          </p:nvPr>
        </p:nvSpPr>
        <p:spPr>
          <a:xfrm>
            <a:off x="4495290" y="4321969"/>
            <a:ext cx="150000" cy="152400"/>
          </a:xfrm>
          <a:prstGeom prst="rect">
            <a:avLst/>
          </a:prstGeom>
          <a:noFill/>
          <a:ln>
            <a:noFill/>
          </a:ln>
        </p:spPr>
        <p:txBody>
          <a:bodyPr anchorCtr="0" anchor="t" bIns="14300" lIns="14300" spcFirstLastPara="1" rIns="14300" wrap="square" tIns="14300">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Bullets" showMasterSp="0">
  <p:cSld name="Title &amp; Bullets">
    <p:spTree>
      <p:nvGrpSpPr>
        <p:cNvPr id="408" name="Shape 408"/>
        <p:cNvGrpSpPr/>
        <p:nvPr/>
      </p:nvGrpSpPr>
      <p:grpSpPr>
        <a:xfrm>
          <a:off x="0" y="0"/>
          <a:ext cx="0" cy="0"/>
          <a:chOff x="0" y="0"/>
          <a:chExt cx="0" cy="0"/>
        </a:xfrm>
      </p:grpSpPr>
      <p:sp>
        <p:nvSpPr>
          <p:cNvPr id="409" name="Google Shape;409;p59"/>
          <p:cNvSpPr txBox="1"/>
          <p:nvPr>
            <p:ph type="title"/>
          </p:nvPr>
        </p:nvSpPr>
        <p:spPr>
          <a:xfrm>
            <a:off x="1645295" y="234404"/>
            <a:ext cx="5853300" cy="11385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28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1pPr>
            <a:lvl2pPr indent="88900" lvl="1"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2pPr>
            <a:lvl3pPr indent="177800" lvl="2"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3pPr>
            <a:lvl4pPr indent="266700" lvl="3"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4pPr>
            <a:lvl5pPr indent="342900" lvl="4"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5pPr>
            <a:lvl6pPr indent="431800" lvl="5"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6pPr>
            <a:lvl7pPr indent="520700" lvl="6"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7pPr>
            <a:lvl8pPr indent="609600" lvl="7"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8pPr>
            <a:lvl9pPr indent="685800" lvl="8"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9pPr>
          </a:lstStyle>
          <a:p/>
        </p:txBody>
      </p:sp>
      <p:sp>
        <p:nvSpPr>
          <p:cNvPr id="410" name="Google Shape;410;p59"/>
          <p:cNvSpPr txBox="1"/>
          <p:nvPr>
            <p:ph idx="1" type="body"/>
          </p:nvPr>
        </p:nvSpPr>
        <p:spPr>
          <a:xfrm>
            <a:off x="1645295" y="1372939"/>
            <a:ext cx="5853300" cy="33153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2200"/>
              </a:spcBef>
              <a:spcAft>
                <a:spcPts val="0"/>
              </a:spcAft>
              <a:buClr>
                <a:srgbClr val="000000"/>
              </a:buClr>
              <a:buSzPts val="1400"/>
              <a:buFont typeface="Helvetica Neue Light"/>
              <a:buChar char="•"/>
              <a:defRPr b="0" i="0" sz="1900" u="none" cap="none" strike="noStrike">
                <a:solidFill>
                  <a:srgbClr val="000000"/>
                </a:solidFill>
                <a:latin typeface="Helvetica Neue Light"/>
                <a:ea typeface="Helvetica Neue Light"/>
                <a:cs typeface="Helvetica Neue Light"/>
                <a:sym typeface="Helvetica Neue Light"/>
              </a:defRPr>
            </a:lvl1pPr>
            <a:lvl2pPr indent="-317500" lvl="1" marL="914400" marR="0" rtl="0" algn="l">
              <a:lnSpc>
                <a:spcPct val="100000"/>
              </a:lnSpc>
              <a:spcBef>
                <a:spcPts val="2200"/>
              </a:spcBef>
              <a:spcAft>
                <a:spcPts val="0"/>
              </a:spcAft>
              <a:buClr>
                <a:srgbClr val="000000"/>
              </a:buClr>
              <a:buSzPts val="1400"/>
              <a:buFont typeface="Helvetica Neue Light"/>
              <a:buChar char="•"/>
              <a:defRPr b="0" i="0" sz="1900" u="none" cap="none" strike="noStrike">
                <a:solidFill>
                  <a:srgbClr val="000000"/>
                </a:solidFill>
                <a:latin typeface="Helvetica Neue Light"/>
                <a:ea typeface="Helvetica Neue Light"/>
                <a:cs typeface="Helvetica Neue Light"/>
                <a:sym typeface="Helvetica Neue Light"/>
              </a:defRPr>
            </a:lvl2pPr>
            <a:lvl3pPr indent="-317500" lvl="2" marL="1371600" marR="0" rtl="0" algn="l">
              <a:lnSpc>
                <a:spcPct val="100000"/>
              </a:lnSpc>
              <a:spcBef>
                <a:spcPts val="2200"/>
              </a:spcBef>
              <a:spcAft>
                <a:spcPts val="0"/>
              </a:spcAft>
              <a:buClr>
                <a:srgbClr val="000000"/>
              </a:buClr>
              <a:buSzPts val="1400"/>
              <a:buFont typeface="Helvetica Neue Light"/>
              <a:buChar char="•"/>
              <a:defRPr b="0" i="0" sz="1900" u="none" cap="none" strike="noStrike">
                <a:solidFill>
                  <a:srgbClr val="000000"/>
                </a:solidFill>
                <a:latin typeface="Helvetica Neue Light"/>
                <a:ea typeface="Helvetica Neue Light"/>
                <a:cs typeface="Helvetica Neue Light"/>
                <a:sym typeface="Helvetica Neue Light"/>
              </a:defRPr>
            </a:lvl3pPr>
            <a:lvl4pPr indent="-317500" lvl="3" marL="1828800" marR="0" rtl="0" algn="l">
              <a:lnSpc>
                <a:spcPct val="100000"/>
              </a:lnSpc>
              <a:spcBef>
                <a:spcPts val="2200"/>
              </a:spcBef>
              <a:spcAft>
                <a:spcPts val="0"/>
              </a:spcAft>
              <a:buClr>
                <a:srgbClr val="000000"/>
              </a:buClr>
              <a:buSzPts val="1400"/>
              <a:buFont typeface="Helvetica Neue Light"/>
              <a:buChar char="•"/>
              <a:defRPr b="0" i="0" sz="1900" u="none" cap="none" strike="noStrike">
                <a:solidFill>
                  <a:srgbClr val="000000"/>
                </a:solidFill>
                <a:latin typeface="Helvetica Neue Light"/>
                <a:ea typeface="Helvetica Neue Light"/>
                <a:cs typeface="Helvetica Neue Light"/>
                <a:sym typeface="Helvetica Neue Light"/>
              </a:defRPr>
            </a:lvl4pPr>
            <a:lvl5pPr indent="-317500" lvl="4" marL="2286000" marR="0" rtl="0" algn="l">
              <a:lnSpc>
                <a:spcPct val="100000"/>
              </a:lnSpc>
              <a:spcBef>
                <a:spcPts val="2200"/>
              </a:spcBef>
              <a:spcAft>
                <a:spcPts val="0"/>
              </a:spcAft>
              <a:buClr>
                <a:srgbClr val="000000"/>
              </a:buClr>
              <a:buSzPts val="1400"/>
              <a:buFont typeface="Helvetica Neue Light"/>
              <a:buChar char="•"/>
              <a:defRPr b="0" i="0" sz="1900" u="none" cap="none" strike="noStrike">
                <a:solidFill>
                  <a:srgbClr val="000000"/>
                </a:solidFill>
                <a:latin typeface="Helvetica Neue Light"/>
                <a:ea typeface="Helvetica Neue Light"/>
                <a:cs typeface="Helvetica Neue Light"/>
                <a:sym typeface="Helvetica Neue Light"/>
              </a:defRPr>
            </a:lvl5pPr>
            <a:lvl6pPr indent="-323850" lvl="5" marL="27432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indent="-323850" lvl="6" marL="32004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indent="-323850" lvl="7" marL="36576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indent="-323850" lvl="8" marL="41148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411" name="Google Shape;411;p59"/>
          <p:cNvSpPr txBox="1"/>
          <p:nvPr>
            <p:ph idx="12" type="sldNum"/>
          </p:nvPr>
        </p:nvSpPr>
        <p:spPr>
          <a:xfrm>
            <a:off x="8827487" y="4870801"/>
            <a:ext cx="185400" cy="191700"/>
          </a:xfrm>
          <a:prstGeom prst="rect">
            <a:avLst/>
          </a:prstGeom>
          <a:noFill/>
          <a:ln>
            <a:noFill/>
          </a:ln>
        </p:spPr>
        <p:txBody>
          <a:bodyPr anchorCtr="0" anchor="t" bIns="26800" lIns="26800" spcFirstLastPara="1" rIns="26800" wrap="square" tIns="26800">
            <a:noAutofit/>
          </a:bodyPr>
          <a:lstStyle>
            <a:lvl1pPr indent="0" lvl="0"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sz="600">
              <a:latin typeface="Arial"/>
              <a:ea typeface="Arial"/>
              <a:cs typeface="Arial"/>
              <a:sym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 Title Slide" type="title">
  <p:cSld name="TITLE">
    <p:bg>
      <p:bgPr>
        <a:solidFill>
          <a:schemeClr val="dk1"/>
        </a:solidFill>
      </p:bgPr>
    </p:bg>
    <p:spTree>
      <p:nvGrpSpPr>
        <p:cNvPr id="415" name="Shape 415"/>
        <p:cNvGrpSpPr/>
        <p:nvPr/>
      </p:nvGrpSpPr>
      <p:grpSpPr>
        <a:xfrm>
          <a:off x="0" y="0"/>
          <a:ext cx="0" cy="0"/>
          <a:chOff x="0" y="0"/>
          <a:chExt cx="0" cy="0"/>
        </a:xfrm>
      </p:grpSpPr>
      <p:sp>
        <p:nvSpPr>
          <p:cNvPr id="416" name="Google Shape;416;p61"/>
          <p:cNvSpPr txBox="1"/>
          <p:nvPr/>
        </p:nvSpPr>
        <p:spPr>
          <a:xfrm>
            <a:off x="4874075" y="4100975"/>
            <a:ext cx="404400" cy="2001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t/>
            </a:r>
            <a:endParaRPr sz="700">
              <a:latin typeface="Montserrat Medium"/>
              <a:ea typeface="Montserrat Medium"/>
              <a:cs typeface="Montserrat Medium"/>
              <a:sym typeface="Montserrat Medium"/>
            </a:endParaRPr>
          </a:p>
        </p:txBody>
      </p:sp>
      <p:sp>
        <p:nvSpPr>
          <p:cNvPr id="417" name="Google Shape;417;p61"/>
          <p:cNvSpPr txBox="1"/>
          <p:nvPr>
            <p:ph type="ctrTitle"/>
          </p:nvPr>
        </p:nvSpPr>
        <p:spPr>
          <a:xfrm>
            <a:off x="952300" y="3159475"/>
            <a:ext cx="51237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900"/>
              <a:buFont typeface="Montserrat SemiBold"/>
              <a:buNone/>
              <a:defRPr b="0" sz="2900">
                <a:solidFill>
                  <a:schemeClr val="lt1"/>
                </a:solidFill>
                <a:latin typeface="Montserrat SemiBold"/>
                <a:ea typeface="Montserrat SemiBold"/>
                <a:cs typeface="Montserrat SemiBold"/>
                <a:sym typeface="Montserrat SemiBol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 Title Slide - Light">
  <p:cSld name="TITLE_1">
    <p:bg>
      <p:bgPr>
        <a:solidFill>
          <a:schemeClr val="lt1"/>
        </a:solidFill>
      </p:bgPr>
    </p:bg>
    <p:spTree>
      <p:nvGrpSpPr>
        <p:cNvPr id="418" name="Shape 418"/>
        <p:cNvGrpSpPr/>
        <p:nvPr/>
      </p:nvGrpSpPr>
      <p:grpSpPr>
        <a:xfrm>
          <a:off x="0" y="0"/>
          <a:ext cx="0" cy="0"/>
          <a:chOff x="0" y="0"/>
          <a:chExt cx="0" cy="0"/>
        </a:xfrm>
      </p:grpSpPr>
      <p:sp>
        <p:nvSpPr>
          <p:cNvPr id="419" name="Google Shape;419;p62"/>
          <p:cNvSpPr txBox="1"/>
          <p:nvPr/>
        </p:nvSpPr>
        <p:spPr>
          <a:xfrm>
            <a:off x="4874075" y="4100975"/>
            <a:ext cx="404400" cy="2001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t/>
            </a:r>
            <a:endParaRPr sz="700">
              <a:latin typeface="Montserrat Medium"/>
              <a:ea typeface="Montserrat Medium"/>
              <a:cs typeface="Montserrat Medium"/>
              <a:sym typeface="Montserrat Medium"/>
            </a:endParaRPr>
          </a:p>
        </p:txBody>
      </p:sp>
      <p:sp>
        <p:nvSpPr>
          <p:cNvPr id="420" name="Google Shape;420;p62"/>
          <p:cNvSpPr txBox="1"/>
          <p:nvPr>
            <p:ph type="ctrTitle"/>
          </p:nvPr>
        </p:nvSpPr>
        <p:spPr>
          <a:xfrm>
            <a:off x="952300" y="3159475"/>
            <a:ext cx="51237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900"/>
              <a:buFont typeface="Montserrat SemiBold"/>
              <a:buNone/>
              <a:defRPr b="0" sz="2900">
                <a:latin typeface="Montserrat SemiBold"/>
                <a:ea typeface="Montserrat SemiBold"/>
                <a:cs typeface="Montserrat SemiBold"/>
                <a:sym typeface="Montserrat SemiBol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 - Title &amp; Body - Dark">
  <p:cSld name="TITLE_AND_BODY_2">
    <p:bg>
      <p:bgPr>
        <a:solidFill>
          <a:srgbClr val="000000"/>
        </a:solidFill>
      </p:bgPr>
    </p:bg>
    <p:spTree>
      <p:nvGrpSpPr>
        <p:cNvPr id="421" name="Shape 421"/>
        <p:cNvGrpSpPr/>
        <p:nvPr/>
      </p:nvGrpSpPr>
      <p:grpSpPr>
        <a:xfrm>
          <a:off x="0" y="0"/>
          <a:ext cx="0" cy="0"/>
          <a:chOff x="0" y="0"/>
          <a:chExt cx="0" cy="0"/>
        </a:xfrm>
      </p:grpSpPr>
      <p:pic>
        <p:nvPicPr>
          <p:cNvPr id="422" name="Google Shape;422;p6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23" name="Google Shape;423;p63"/>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24" name="Google Shape;424;p6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425" name="Google Shape;425;p6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426" name="Google Shape;426;p63"/>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427" name="Google Shape;427;p63"/>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428" name="Google Shape;428;p63"/>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 - Title &amp; Body - Light">
  <p:cSld name="TITLE_AND_BODY_2_1">
    <p:bg>
      <p:bgPr>
        <a:solidFill>
          <a:schemeClr val="lt1"/>
        </a:solidFill>
      </p:bgPr>
    </p:bg>
    <p:spTree>
      <p:nvGrpSpPr>
        <p:cNvPr id="429" name="Shape 429"/>
        <p:cNvGrpSpPr/>
        <p:nvPr/>
      </p:nvGrpSpPr>
      <p:grpSpPr>
        <a:xfrm>
          <a:off x="0" y="0"/>
          <a:ext cx="0" cy="0"/>
          <a:chOff x="0" y="0"/>
          <a:chExt cx="0" cy="0"/>
        </a:xfrm>
      </p:grpSpPr>
      <p:sp>
        <p:nvSpPr>
          <p:cNvPr id="430" name="Google Shape;430;p64"/>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431" name="Google Shape;431;p64"/>
          <p:cNvSpPr txBox="1"/>
          <p:nvPr>
            <p:ph idx="1"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432" name="Google Shape;432;p64"/>
          <p:cNvSpPr txBox="1"/>
          <p:nvPr>
            <p:ph idx="2"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pic>
        <p:nvPicPr>
          <p:cNvPr id="433" name="Google Shape;433;p6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34" name="Google Shape;434;p64"/>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35" name="Google Shape;435;p6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436" name="Google Shape;436;p6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3 Columns - Dark">
  <p:cSld name="TITLE_AND_BODY_1">
    <p:bg>
      <p:bgPr>
        <a:solidFill>
          <a:srgbClr val="000000"/>
        </a:solidFill>
      </p:bgPr>
    </p:bg>
    <p:spTree>
      <p:nvGrpSpPr>
        <p:cNvPr id="437" name="Shape 437"/>
        <p:cNvGrpSpPr/>
        <p:nvPr/>
      </p:nvGrpSpPr>
      <p:grpSpPr>
        <a:xfrm>
          <a:off x="0" y="0"/>
          <a:ext cx="0" cy="0"/>
          <a:chOff x="0" y="0"/>
          <a:chExt cx="0" cy="0"/>
        </a:xfrm>
      </p:grpSpPr>
      <p:pic>
        <p:nvPicPr>
          <p:cNvPr id="438" name="Google Shape;438;p6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39" name="Google Shape;439;p65"/>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40" name="Google Shape;440;p6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441" name="Google Shape;441;p6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442" name="Google Shape;442;p65"/>
          <p:cNvSpPr txBox="1"/>
          <p:nvPr>
            <p:ph type="ctrTitle"/>
          </p:nvPr>
        </p:nvSpPr>
        <p:spPr>
          <a:xfrm>
            <a:off x="952300" y="923200"/>
            <a:ext cx="70782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443" name="Google Shape;443;p65"/>
          <p:cNvSpPr txBox="1"/>
          <p:nvPr>
            <p:ph idx="2" type="body"/>
          </p:nvPr>
        </p:nvSpPr>
        <p:spPr>
          <a:xfrm>
            <a:off x="885925"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444" name="Google Shape;444;p65"/>
          <p:cNvSpPr txBox="1"/>
          <p:nvPr>
            <p:ph idx="3" type="subTitle"/>
          </p:nvPr>
        </p:nvSpPr>
        <p:spPr>
          <a:xfrm>
            <a:off x="921713"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445" name="Google Shape;445;p65"/>
          <p:cNvCxnSpPr/>
          <p:nvPr/>
        </p:nvCxnSpPr>
        <p:spPr>
          <a:xfrm>
            <a:off x="3167675" y="2469497"/>
            <a:ext cx="0" cy="1719900"/>
          </a:xfrm>
          <a:prstGeom prst="straightConnector1">
            <a:avLst/>
          </a:prstGeom>
          <a:noFill/>
          <a:ln cap="flat" cmpd="sng" w="9525">
            <a:solidFill>
              <a:srgbClr val="434343"/>
            </a:solidFill>
            <a:prstDash val="solid"/>
            <a:round/>
            <a:headEnd len="med" w="med" type="none"/>
            <a:tailEnd len="med" w="med" type="none"/>
          </a:ln>
        </p:spPr>
      </p:cxnSp>
      <p:sp>
        <p:nvSpPr>
          <p:cNvPr id="446" name="Google Shape;446;p65"/>
          <p:cNvSpPr txBox="1"/>
          <p:nvPr>
            <p:ph idx="4" type="body"/>
          </p:nvPr>
        </p:nvSpPr>
        <p:spPr>
          <a:xfrm>
            <a:off x="3752837"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447" name="Google Shape;447;p65"/>
          <p:cNvSpPr txBox="1"/>
          <p:nvPr>
            <p:ph idx="5" type="subTitle"/>
          </p:nvPr>
        </p:nvSpPr>
        <p:spPr>
          <a:xfrm>
            <a:off x="3788624"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448" name="Google Shape;448;p65"/>
          <p:cNvSpPr txBox="1"/>
          <p:nvPr>
            <p:ph idx="6" type="body"/>
          </p:nvPr>
        </p:nvSpPr>
        <p:spPr>
          <a:xfrm>
            <a:off x="6568800"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449" name="Google Shape;449;p65"/>
          <p:cNvSpPr txBox="1"/>
          <p:nvPr>
            <p:ph idx="7" type="subTitle"/>
          </p:nvPr>
        </p:nvSpPr>
        <p:spPr>
          <a:xfrm>
            <a:off x="6604588"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450" name="Google Shape;450;p65"/>
          <p:cNvCxnSpPr/>
          <p:nvPr/>
        </p:nvCxnSpPr>
        <p:spPr>
          <a:xfrm>
            <a:off x="5980613" y="2469497"/>
            <a:ext cx="0" cy="1719900"/>
          </a:xfrm>
          <a:prstGeom prst="straightConnector1">
            <a:avLst/>
          </a:prstGeom>
          <a:noFill/>
          <a:ln cap="flat" cmpd="sng" w="9525">
            <a:solidFill>
              <a:srgbClr val="434343"/>
            </a:solidFill>
            <a:prstDash val="solid"/>
            <a:round/>
            <a:headEnd len="med" w="med" type="none"/>
            <a:tailEnd len="med" w="med" type="none"/>
          </a:ln>
        </p:spPr>
      </p:cxn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3 Columns - Light">
  <p:cSld name="TITLE_AND_BODY_1_4">
    <p:bg>
      <p:bgPr>
        <a:solidFill>
          <a:schemeClr val="lt1"/>
        </a:solidFill>
      </p:bgPr>
    </p:bg>
    <p:spTree>
      <p:nvGrpSpPr>
        <p:cNvPr id="451" name="Shape 451"/>
        <p:cNvGrpSpPr/>
        <p:nvPr/>
      </p:nvGrpSpPr>
      <p:grpSpPr>
        <a:xfrm>
          <a:off x="0" y="0"/>
          <a:ext cx="0" cy="0"/>
          <a:chOff x="0" y="0"/>
          <a:chExt cx="0" cy="0"/>
        </a:xfrm>
      </p:grpSpPr>
      <p:sp>
        <p:nvSpPr>
          <p:cNvPr id="452" name="Google Shape;452;p66"/>
          <p:cNvSpPr txBox="1"/>
          <p:nvPr>
            <p:ph type="ctrTitle"/>
          </p:nvPr>
        </p:nvSpPr>
        <p:spPr>
          <a:xfrm>
            <a:off x="952300" y="923200"/>
            <a:ext cx="70782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453" name="Google Shape;453;p66"/>
          <p:cNvSpPr txBox="1"/>
          <p:nvPr>
            <p:ph idx="1" type="body"/>
          </p:nvPr>
        </p:nvSpPr>
        <p:spPr>
          <a:xfrm>
            <a:off x="885925"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454" name="Google Shape;454;p66"/>
          <p:cNvSpPr txBox="1"/>
          <p:nvPr>
            <p:ph idx="2" type="subTitle"/>
          </p:nvPr>
        </p:nvSpPr>
        <p:spPr>
          <a:xfrm>
            <a:off x="921713"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455" name="Google Shape;455;p66"/>
          <p:cNvCxnSpPr/>
          <p:nvPr/>
        </p:nvCxnSpPr>
        <p:spPr>
          <a:xfrm>
            <a:off x="3167675" y="2469497"/>
            <a:ext cx="0" cy="1719900"/>
          </a:xfrm>
          <a:prstGeom prst="straightConnector1">
            <a:avLst/>
          </a:prstGeom>
          <a:noFill/>
          <a:ln cap="flat" cmpd="sng" w="9525">
            <a:solidFill>
              <a:srgbClr val="CCCCCC"/>
            </a:solidFill>
            <a:prstDash val="solid"/>
            <a:round/>
            <a:headEnd len="med" w="med" type="none"/>
            <a:tailEnd len="med" w="med" type="none"/>
          </a:ln>
        </p:spPr>
      </p:cxnSp>
      <p:sp>
        <p:nvSpPr>
          <p:cNvPr id="456" name="Google Shape;456;p66"/>
          <p:cNvSpPr txBox="1"/>
          <p:nvPr>
            <p:ph idx="3" type="body"/>
          </p:nvPr>
        </p:nvSpPr>
        <p:spPr>
          <a:xfrm>
            <a:off x="3752837"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457" name="Google Shape;457;p66"/>
          <p:cNvSpPr txBox="1"/>
          <p:nvPr>
            <p:ph idx="4" type="subTitle"/>
          </p:nvPr>
        </p:nvSpPr>
        <p:spPr>
          <a:xfrm>
            <a:off x="3788624"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458" name="Google Shape;458;p66"/>
          <p:cNvSpPr txBox="1"/>
          <p:nvPr>
            <p:ph idx="5" type="body"/>
          </p:nvPr>
        </p:nvSpPr>
        <p:spPr>
          <a:xfrm>
            <a:off x="6568800"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459" name="Google Shape;459;p66"/>
          <p:cNvSpPr txBox="1"/>
          <p:nvPr>
            <p:ph idx="6" type="subTitle"/>
          </p:nvPr>
        </p:nvSpPr>
        <p:spPr>
          <a:xfrm>
            <a:off x="6604588"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460" name="Google Shape;460;p66"/>
          <p:cNvCxnSpPr/>
          <p:nvPr/>
        </p:nvCxnSpPr>
        <p:spPr>
          <a:xfrm>
            <a:off x="5980613" y="2469497"/>
            <a:ext cx="0" cy="1719900"/>
          </a:xfrm>
          <a:prstGeom prst="straightConnector1">
            <a:avLst/>
          </a:prstGeom>
          <a:noFill/>
          <a:ln cap="flat" cmpd="sng" w="9525">
            <a:solidFill>
              <a:srgbClr val="CCCCCC"/>
            </a:solidFill>
            <a:prstDash val="solid"/>
            <a:round/>
            <a:headEnd len="med" w="med" type="none"/>
            <a:tailEnd len="med" w="med" type="none"/>
          </a:ln>
        </p:spPr>
      </p:cxnSp>
      <p:pic>
        <p:nvPicPr>
          <p:cNvPr id="461" name="Google Shape;461;p66"/>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62" name="Google Shape;462;p66"/>
          <p:cNvSpPr txBox="1"/>
          <p:nvPr>
            <p:ph idx="7"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63" name="Google Shape;463;p66"/>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464" name="Google Shape;464;p6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4 Columns - Dark">
  <p:cSld name="TITLE_AND_BODY_1_3">
    <p:bg>
      <p:bgPr>
        <a:solidFill>
          <a:srgbClr val="000000"/>
        </a:solidFill>
      </p:bgPr>
    </p:bg>
    <p:spTree>
      <p:nvGrpSpPr>
        <p:cNvPr id="465" name="Shape 465"/>
        <p:cNvGrpSpPr/>
        <p:nvPr/>
      </p:nvGrpSpPr>
      <p:grpSpPr>
        <a:xfrm>
          <a:off x="0" y="0"/>
          <a:ext cx="0" cy="0"/>
          <a:chOff x="0" y="0"/>
          <a:chExt cx="0" cy="0"/>
        </a:xfrm>
      </p:grpSpPr>
      <p:pic>
        <p:nvPicPr>
          <p:cNvPr id="466" name="Google Shape;466;p67"/>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67" name="Google Shape;467;p67"/>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68" name="Google Shape;468;p67"/>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469" name="Google Shape;469;p6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470" name="Google Shape;470;p67"/>
          <p:cNvSpPr txBox="1"/>
          <p:nvPr>
            <p:ph type="ctrTitle"/>
          </p:nvPr>
        </p:nvSpPr>
        <p:spPr>
          <a:xfrm>
            <a:off x="952300" y="923200"/>
            <a:ext cx="74646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471" name="Google Shape;471;p67"/>
          <p:cNvSpPr txBox="1"/>
          <p:nvPr>
            <p:ph idx="2" type="body"/>
          </p:nvPr>
        </p:nvSpPr>
        <p:spPr>
          <a:xfrm>
            <a:off x="885925"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472" name="Google Shape;472;p67"/>
          <p:cNvSpPr txBox="1"/>
          <p:nvPr>
            <p:ph idx="3" type="subTitle"/>
          </p:nvPr>
        </p:nvSpPr>
        <p:spPr>
          <a:xfrm>
            <a:off x="92171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473" name="Google Shape;473;p67"/>
          <p:cNvSpPr txBox="1"/>
          <p:nvPr>
            <p:ph idx="4" type="body"/>
          </p:nvPr>
        </p:nvSpPr>
        <p:spPr>
          <a:xfrm>
            <a:off x="2942424"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474" name="Google Shape;474;p67"/>
          <p:cNvSpPr txBox="1"/>
          <p:nvPr>
            <p:ph idx="5" type="subTitle"/>
          </p:nvPr>
        </p:nvSpPr>
        <p:spPr>
          <a:xfrm>
            <a:off x="2978206"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475" name="Google Shape;475;p67"/>
          <p:cNvSpPr txBox="1"/>
          <p:nvPr>
            <p:ph idx="6" type="body"/>
          </p:nvPr>
        </p:nvSpPr>
        <p:spPr>
          <a:xfrm>
            <a:off x="4998913"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476" name="Google Shape;476;p67"/>
          <p:cNvSpPr txBox="1"/>
          <p:nvPr>
            <p:ph idx="7" type="subTitle"/>
          </p:nvPr>
        </p:nvSpPr>
        <p:spPr>
          <a:xfrm>
            <a:off x="5034700"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477" name="Google Shape;477;p67"/>
          <p:cNvSpPr txBox="1"/>
          <p:nvPr>
            <p:ph idx="8" type="body"/>
          </p:nvPr>
        </p:nvSpPr>
        <p:spPr>
          <a:xfrm>
            <a:off x="7055412"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478" name="Google Shape;478;p67"/>
          <p:cNvSpPr txBox="1"/>
          <p:nvPr>
            <p:ph idx="9" type="subTitle"/>
          </p:nvPr>
        </p:nvSpPr>
        <p:spPr>
          <a:xfrm>
            <a:off x="709119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479" name="Google Shape;479;p67"/>
          <p:cNvCxnSpPr/>
          <p:nvPr/>
        </p:nvCxnSpPr>
        <p:spPr>
          <a:xfrm>
            <a:off x="2743875" y="2491550"/>
            <a:ext cx="0" cy="1682700"/>
          </a:xfrm>
          <a:prstGeom prst="straightConnector1">
            <a:avLst/>
          </a:prstGeom>
          <a:noFill/>
          <a:ln cap="flat" cmpd="sng" w="9525">
            <a:solidFill>
              <a:srgbClr val="434343"/>
            </a:solidFill>
            <a:prstDash val="solid"/>
            <a:round/>
            <a:headEnd len="med" w="med" type="none"/>
            <a:tailEnd len="med" w="med" type="none"/>
          </a:ln>
        </p:spPr>
      </p:cxnSp>
      <p:cxnSp>
        <p:nvCxnSpPr>
          <p:cNvPr id="480" name="Google Shape;480;p67"/>
          <p:cNvCxnSpPr/>
          <p:nvPr/>
        </p:nvCxnSpPr>
        <p:spPr>
          <a:xfrm>
            <a:off x="4804715" y="2491550"/>
            <a:ext cx="0" cy="1682700"/>
          </a:xfrm>
          <a:prstGeom prst="straightConnector1">
            <a:avLst/>
          </a:prstGeom>
          <a:noFill/>
          <a:ln cap="flat" cmpd="sng" w="9525">
            <a:solidFill>
              <a:srgbClr val="434343"/>
            </a:solidFill>
            <a:prstDash val="solid"/>
            <a:round/>
            <a:headEnd len="med" w="med" type="none"/>
            <a:tailEnd len="med" w="med" type="none"/>
          </a:ln>
        </p:spPr>
      </p:cxnSp>
      <p:cxnSp>
        <p:nvCxnSpPr>
          <p:cNvPr id="481" name="Google Shape;481;p67"/>
          <p:cNvCxnSpPr/>
          <p:nvPr/>
        </p:nvCxnSpPr>
        <p:spPr>
          <a:xfrm>
            <a:off x="6862600" y="2491550"/>
            <a:ext cx="0" cy="1682700"/>
          </a:xfrm>
          <a:prstGeom prst="straightConnector1">
            <a:avLst/>
          </a:prstGeom>
          <a:noFill/>
          <a:ln cap="flat" cmpd="sng" w="9525">
            <a:solidFill>
              <a:srgbClr val="434343"/>
            </a:solidFill>
            <a:prstDash val="solid"/>
            <a:round/>
            <a:headEnd len="med" w="med" type="none"/>
            <a:tailEnd len="med" w="med" type="none"/>
          </a:ln>
        </p:spPr>
      </p:cxn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4 Columns - Light">
  <p:cSld name="TITLE_AND_BODY_1_3_1">
    <p:bg>
      <p:bgPr>
        <a:solidFill>
          <a:schemeClr val="lt1"/>
        </a:solidFill>
      </p:bgPr>
    </p:bg>
    <p:spTree>
      <p:nvGrpSpPr>
        <p:cNvPr id="482" name="Shape 482"/>
        <p:cNvGrpSpPr/>
        <p:nvPr/>
      </p:nvGrpSpPr>
      <p:grpSpPr>
        <a:xfrm>
          <a:off x="0" y="0"/>
          <a:ext cx="0" cy="0"/>
          <a:chOff x="0" y="0"/>
          <a:chExt cx="0" cy="0"/>
        </a:xfrm>
      </p:grpSpPr>
      <p:sp>
        <p:nvSpPr>
          <p:cNvPr id="483" name="Google Shape;483;p68"/>
          <p:cNvSpPr txBox="1"/>
          <p:nvPr>
            <p:ph type="ctrTitle"/>
          </p:nvPr>
        </p:nvSpPr>
        <p:spPr>
          <a:xfrm>
            <a:off x="952300" y="923200"/>
            <a:ext cx="74646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484" name="Google Shape;484;p68"/>
          <p:cNvSpPr txBox="1"/>
          <p:nvPr>
            <p:ph idx="1" type="body"/>
          </p:nvPr>
        </p:nvSpPr>
        <p:spPr>
          <a:xfrm>
            <a:off x="885925"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485" name="Google Shape;485;p68"/>
          <p:cNvSpPr txBox="1"/>
          <p:nvPr>
            <p:ph idx="2" type="subTitle"/>
          </p:nvPr>
        </p:nvSpPr>
        <p:spPr>
          <a:xfrm>
            <a:off x="92171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486" name="Google Shape;486;p68"/>
          <p:cNvSpPr txBox="1"/>
          <p:nvPr>
            <p:ph idx="3" type="body"/>
          </p:nvPr>
        </p:nvSpPr>
        <p:spPr>
          <a:xfrm>
            <a:off x="2942424"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487" name="Google Shape;487;p68"/>
          <p:cNvSpPr txBox="1"/>
          <p:nvPr>
            <p:ph idx="4" type="subTitle"/>
          </p:nvPr>
        </p:nvSpPr>
        <p:spPr>
          <a:xfrm>
            <a:off x="2978206"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488" name="Google Shape;488;p68"/>
          <p:cNvSpPr txBox="1"/>
          <p:nvPr>
            <p:ph idx="5" type="body"/>
          </p:nvPr>
        </p:nvSpPr>
        <p:spPr>
          <a:xfrm>
            <a:off x="4998913"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489" name="Google Shape;489;p68"/>
          <p:cNvSpPr txBox="1"/>
          <p:nvPr>
            <p:ph idx="6" type="subTitle"/>
          </p:nvPr>
        </p:nvSpPr>
        <p:spPr>
          <a:xfrm>
            <a:off x="5034700"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490" name="Google Shape;490;p68"/>
          <p:cNvSpPr txBox="1"/>
          <p:nvPr>
            <p:ph idx="7" type="body"/>
          </p:nvPr>
        </p:nvSpPr>
        <p:spPr>
          <a:xfrm>
            <a:off x="7055412"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491" name="Google Shape;491;p68"/>
          <p:cNvSpPr txBox="1"/>
          <p:nvPr>
            <p:ph idx="8" type="subTitle"/>
          </p:nvPr>
        </p:nvSpPr>
        <p:spPr>
          <a:xfrm>
            <a:off x="709119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492" name="Google Shape;492;p68"/>
          <p:cNvCxnSpPr/>
          <p:nvPr/>
        </p:nvCxnSpPr>
        <p:spPr>
          <a:xfrm>
            <a:off x="2743875" y="2491550"/>
            <a:ext cx="0" cy="1682700"/>
          </a:xfrm>
          <a:prstGeom prst="straightConnector1">
            <a:avLst/>
          </a:prstGeom>
          <a:noFill/>
          <a:ln cap="flat" cmpd="sng" w="9525">
            <a:solidFill>
              <a:srgbClr val="CCCCCC"/>
            </a:solidFill>
            <a:prstDash val="solid"/>
            <a:round/>
            <a:headEnd len="med" w="med" type="none"/>
            <a:tailEnd len="med" w="med" type="none"/>
          </a:ln>
        </p:spPr>
      </p:cxnSp>
      <p:cxnSp>
        <p:nvCxnSpPr>
          <p:cNvPr id="493" name="Google Shape;493;p68"/>
          <p:cNvCxnSpPr/>
          <p:nvPr/>
        </p:nvCxnSpPr>
        <p:spPr>
          <a:xfrm>
            <a:off x="4804715" y="2491550"/>
            <a:ext cx="0" cy="1682700"/>
          </a:xfrm>
          <a:prstGeom prst="straightConnector1">
            <a:avLst/>
          </a:prstGeom>
          <a:noFill/>
          <a:ln cap="flat" cmpd="sng" w="9525">
            <a:solidFill>
              <a:srgbClr val="CCCCCC"/>
            </a:solidFill>
            <a:prstDash val="solid"/>
            <a:round/>
            <a:headEnd len="med" w="med" type="none"/>
            <a:tailEnd len="med" w="med" type="none"/>
          </a:ln>
        </p:spPr>
      </p:cxnSp>
      <p:cxnSp>
        <p:nvCxnSpPr>
          <p:cNvPr id="494" name="Google Shape;494;p68"/>
          <p:cNvCxnSpPr/>
          <p:nvPr/>
        </p:nvCxnSpPr>
        <p:spPr>
          <a:xfrm>
            <a:off x="6862600" y="2491550"/>
            <a:ext cx="0" cy="1682700"/>
          </a:xfrm>
          <a:prstGeom prst="straightConnector1">
            <a:avLst/>
          </a:prstGeom>
          <a:noFill/>
          <a:ln cap="flat" cmpd="sng" w="9525">
            <a:solidFill>
              <a:srgbClr val="CCCCCC"/>
            </a:solidFill>
            <a:prstDash val="solid"/>
            <a:round/>
            <a:headEnd len="med" w="med" type="none"/>
            <a:tailEnd len="med" w="med" type="none"/>
          </a:ln>
        </p:spPr>
      </p:cxnSp>
      <p:pic>
        <p:nvPicPr>
          <p:cNvPr id="495" name="Google Shape;495;p68"/>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96" name="Google Shape;496;p68"/>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97" name="Google Shape;497;p68"/>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498" name="Google Shape;498;p68"/>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Text - Dark">
  <p:cSld name="TITLE_AND_BODY_1_1">
    <p:bg>
      <p:bgPr>
        <a:solidFill>
          <a:srgbClr val="000000"/>
        </a:solidFill>
      </p:bgPr>
    </p:bg>
    <p:spTree>
      <p:nvGrpSpPr>
        <p:cNvPr id="499" name="Shape 499"/>
        <p:cNvGrpSpPr/>
        <p:nvPr/>
      </p:nvGrpSpPr>
      <p:grpSpPr>
        <a:xfrm>
          <a:off x="0" y="0"/>
          <a:ext cx="0" cy="0"/>
          <a:chOff x="0" y="0"/>
          <a:chExt cx="0" cy="0"/>
        </a:xfrm>
      </p:grpSpPr>
      <p:sp>
        <p:nvSpPr>
          <p:cNvPr id="500" name="Google Shape;500;p69"/>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501" name="Google Shape;501;p69"/>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02" name="Google Shape;502;p69"/>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03" name="Google Shape;503;p69"/>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504" name="Google Shape;504;p6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505" name="Google Shape;505;p69"/>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506" name="Google Shape;506;p69"/>
          <p:cNvSpPr/>
          <p:nvPr/>
        </p:nvSpPr>
        <p:spPr>
          <a:xfrm>
            <a:off x="4655538" y="0"/>
            <a:ext cx="4485000" cy="5143500"/>
          </a:xfrm>
          <a:prstGeom prst="rect">
            <a:avLst/>
          </a:prstGeom>
          <a:solidFill>
            <a:schemeClr val="dk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07" name="Google Shape;507;p69"/>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
        <p:nvSpPr>
          <p:cNvPr id="508" name="Google Shape;508;p69"/>
          <p:cNvSpPr txBox="1"/>
          <p:nvPr>
            <p:ph idx="4" type="body"/>
          </p:nvPr>
        </p:nvSpPr>
        <p:spPr>
          <a:xfrm>
            <a:off x="5291913"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509" name="Google Shape;509;p69"/>
          <p:cNvSpPr txBox="1"/>
          <p:nvPr>
            <p:ph idx="5" type="subTitle"/>
          </p:nvPr>
        </p:nvSpPr>
        <p:spPr>
          <a:xfrm>
            <a:off x="5289601"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Text - Light">
  <p:cSld name="TITLE_AND_BODY_1_1_3">
    <p:bg>
      <p:bgPr>
        <a:solidFill>
          <a:schemeClr val="lt1"/>
        </a:solidFill>
      </p:bgPr>
    </p:bg>
    <p:spTree>
      <p:nvGrpSpPr>
        <p:cNvPr id="510" name="Shape 510"/>
        <p:cNvGrpSpPr/>
        <p:nvPr/>
      </p:nvGrpSpPr>
      <p:grpSpPr>
        <a:xfrm>
          <a:off x="0" y="0"/>
          <a:ext cx="0" cy="0"/>
          <a:chOff x="0" y="0"/>
          <a:chExt cx="0" cy="0"/>
        </a:xfrm>
      </p:grpSpPr>
      <p:sp>
        <p:nvSpPr>
          <p:cNvPr id="511" name="Google Shape;511;p70"/>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512" name="Google Shape;512;p7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13" name="Google Shape;513;p70"/>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14" name="Google Shape;514;p7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515" name="Google Shape;515;p7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
        <p:nvSpPr>
          <p:cNvPr id="516" name="Google Shape;516;p70"/>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517" name="Google Shape;517;p70"/>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
        <p:nvSpPr>
          <p:cNvPr id="518" name="Google Shape;518;p70"/>
          <p:cNvSpPr txBox="1"/>
          <p:nvPr>
            <p:ph idx="4" type="body"/>
          </p:nvPr>
        </p:nvSpPr>
        <p:spPr>
          <a:xfrm>
            <a:off x="5291913"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519" name="Google Shape;519;p70"/>
          <p:cNvSpPr txBox="1"/>
          <p:nvPr>
            <p:ph idx="5" type="subTitle"/>
          </p:nvPr>
        </p:nvSpPr>
        <p:spPr>
          <a:xfrm>
            <a:off x="5289601"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Text - Dark">
  <p:cSld name="TITLE_AND_BODY_1_1_2">
    <p:bg>
      <p:bgPr>
        <a:solidFill>
          <a:srgbClr val="000000"/>
        </a:solidFill>
      </p:bgPr>
    </p:bg>
    <p:spTree>
      <p:nvGrpSpPr>
        <p:cNvPr id="520" name="Shape 520"/>
        <p:cNvGrpSpPr/>
        <p:nvPr/>
      </p:nvGrpSpPr>
      <p:grpSpPr>
        <a:xfrm>
          <a:off x="0" y="0"/>
          <a:ext cx="0" cy="0"/>
          <a:chOff x="0" y="0"/>
          <a:chExt cx="0" cy="0"/>
        </a:xfrm>
      </p:grpSpPr>
      <p:sp>
        <p:nvSpPr>
          <p:cNvPr id="521" name="Google Shape;521;p71"/>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522" name="Google Shape;522;p71"/>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23" name="Google Shape;523;p71"/>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24" name="Google Shape;524;p71"/>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525" name="Google Shape;525;p7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526" name="Google Shape;526;p71"/>
          <p:cNvSpPr txBox="1"/>
          <p:nvPr>
            <p:ph idx="2" type="body"/>
          </p:nvPr>
        </p:nvSpPr>
        <p:spPr>
          <a:xfrm>
            <a:off x="885925" y="2778988"/>
            <a:ext cx="31143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527" name="Google Shape;527;p71"/>
          <p:cNvSpPr/>
          <p:nvPr/>
        </p:nvSpPr>
        <p:spPr>
          <a:xfrm>
            <a:off x="6133188" y="0"/>
            <a:ext cx="3007200" cy="5143500"/>
          </a:xfrm>
          <a:prstGeom prst="rect">
            <a:avLst/>
          </a:prstGeom>
          <a:solidFill>
            <a:schemeClr val="dk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28" name="Google Shape;528;p71"/>
          <p:cNvSpPr txBox="1"/>
          <p:nvPr>
            <p:ph idx="3" type="subTitle"/>
          </p:nvPr>
        </p:nvSpPr>
        <p:spPr>
          <a:xfrm>
            <a:off x="6953973" y="1098750"/>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29" name="Google Shape;529;p71"/>
          <p:cNvSpPr txBox="1"/>
          <p:nvPr>
            <p:ph idx="4" type="body"/>
          </p:nvPr>
        </p:nvSpPr>
        <p:spPr>
          <a:xfrm>
            <a:off x="6925175" y="1476177"/>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530" name="Google Shape;530;p71"/>
          <p:cNvSpPr txBox="1"/>
          <p:nvPr>
            <p:ph idx="5"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700"/>
              <a:buNone/>
              <a:defRPr>
                <a:solidFill>
                  <a:srgbClr val="088BF5"/>
                </a:solidFill>
              </a:defRPr>
            </a:lvl2pPr>
            <a:lvl3pPr lvl="2">
              <a:spcBef>
                <a:spcPts val="0"/>
              </a:spcBef>
              <a:spcAft>
                <a:spcPts val="0"/>
              </a:spcAft>
              <a:buClr>
                <a:srgbClr val="088BF5"/>
              </a:buClr>
              <a:buSzPts val="700"/>
              <a:buNone/>
              <a:defRPr>
                <a:solidFill>
                  <a:srgbClr val="088BF5"/>
                </a:solidFill>
              </a:defRPr>
            </a:lvl3pPr>
            <a:lvl4pPr lvl="3">
              <a:spcBef>
                <a:spcPts val="0"/>
              </a:spcBef>
              <a:spcAft>
                <a:spcPts val="0"/>
              </a:spcAft>
              <a:buClr>
                <a:srgbClr val="088BF5"/>
              </a:buClr>
              <a:buSzPts val="700"/>
              <a:buNone/>
              <a:defRPr>
                <a:solidFill>
                  <a:srgbClr val="088BF5"/>
                </a:solidFill>
              </a:defRPr>
            </a:lvl4pPr>
            <a:lvl5pPr lvl="4">
              <a:spcBef>
                <a:spcPts val="0"/>
              </a:spcBef>
              <a:spcAft>
                <a:spcPts val="0"/>
              </a:spcAft>
              <a:buClr>
                <a:srgbClr val="088BF5"/>
              </a:buClr>
              <a:buSzPts val="700"/>
              <a:buNone/>
              <a:defRPr>
                <a:solidFill>
                  <a:srgbClr val="088BF5"/>
                </a:solidFill>
              </a:defRPr>
            </a:lvl5pPr>
            <a:lvl6pPr lvl="5">
              <a:spcBef>
                <a:spcPts val="0"/>
              </a:spcBef>
              <a:spcAft>
                <a:spcPts val="0"/>
              </a:spcAft>
              <a:buClr>
                <a:srgbClr val="088BF5"/>
              </a:buClr>
              <a:buSzPts val="700"/>
              <a:buNone/>
              <a:defRPr>
                <a:solidFill>
                  <a:srgbClr val="088BF5"/>
                </a:solidFill>
              </a:defRPr>
            </a:lvl6pPr>
            <a:lvl7pPr lvl="6">
              <a:spcBef>
                <a:spcPts val="0"/>
              </a:spcBef>
              <a:spcAft>
                <a:spcPts val="0"/>
              </a:spcAft>
              <a:buClr>
                <a:srgbClr val="088BF5"/>
              </a:buClr>
              <a:buSzPts val="700"/>
              <a:buNone/>
              <a:defRPr>
                <a:solidFill>
                  <a:srgbClr val="088BF5"/>
                </a:solidFill>
              </a:defRPr>
            </a:lvl7pPr>
            <a:lvl8pPr lvl="7">
              <a:spcBef>
                <a:spcPts val="0"/>
              </a:spcBef>
              <a:spcAft>
                <a:spcPts val="0"/>
              </a:spcAft>
              <a:buClr>
                <a:srgbClr val="088BF5"/>
              </a:buClr>
              <a:buSzPts val="700"/>
              <a:buNone/>
              <a:defRPr>
                <a:solidFill>
                  <a:srgbClr val="088BF5"/>
                </a:solidFill>
              </a:defRPr>
            </a:lvl8pPr>
            <a:lvl9pPr lvl="8">
              <a:spcBef>
                <a:spcPts val="0"/>
              </a:spcBef>
              <a:spcAft>
                <a:spcPts val="0"/>
              </a:spcAft>
              <a:buClr>
                <a:srgbClr val="088BF5"/>
              </a:buClr>
              <a:buSzPts val="700"/>
              <a:buNone/>
              <a:defRPr>
                <a:solidFill>
                  <a:srgbClr val="088BF5"/>
                </a:solidFill>
              </a:defRPr>
            </a:lvl9pPr>
          </a:lstStyle>
          <a:p/>
        </p:txBody>
      </p:sp>
      <p:sp>
        <p:nvSpPr>
          <p:cNvPr id="531" name="Google Shape;531;p71"/>
          <p:cNvSpPr txBox="1"/>
          <p:nvPr>
            <p:ph idx="6" type="subTitle"/>
          </p:nvPr>
        </p:nvSpPr>
        <p:spPr>
          <a:xfrm>
            <a:off x="6953973" y="2281662"/>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32" name="Google Shape;532;p71"/>
          <p:cNvSpPr txBox="1"/>
          <p:nvPr>
            <p:ph idx="7" type="body"/>
          </p:nvPr>
        </p:nvSpPr>
        <p:spPr>
          <a:xfrm>
            <a:off x="6925175" y="2659089"/>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533" name="Google Shape;533;p71"/>
          <p:cNvSpPr txBox="1"/>
          <p:nvPr>
            <p:ph idx="8" type="subTitle"/>
          </p:nvPr>
        </p:nvSpPr>
        <p:spPr>
          <a:xfrm>
            <a:off x="6953973" y="3464573"/>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34" name="Google Shape;534;p71"/>
          <p:cNvSpPr txBox="1"/>
          <p:nvPr>
            <p:ph idx="9" type="body"/>
          </p:nvPr>
        </p:nvSpPr>
        <p:spPr>
          <a:xfrm>
            <a:off x="6925175" y="3842000"/>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Text - Light">
  <p:cSld name="TITLE_AND_BODY_1_1_2_2">
    <p:bg>
      <p:bgPr>
        <a:solidFill>
          <a:schemeClr val="lt1"/>
        </a:solidFill>
      </p:bgPr>
    </p:bg>
    <p:spTree>
      <p:nvGrpSpPr>
        <p:cNvPr id="535" name="Shape 535"/>
        <p:cNvGrpSpPr/>
        <p:nvPr/>
      </p:nvGrpSpPr>
      <p:grpSpPr>
        <a:xfrm>
          <a:off x="0" y="0"/>
          <a:ext cx="0" cy="0"/>
          <a:chOff x="0" y="0"/>
          <a:chExt cx="0" cy="0"/>
        </a:xfrm>
      </p:grpSpPr>
      <p:sp>
        <p:nvSpPr>
          <p:cNvPr id="536" name="Google Shape;536;p72"/>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537" name="Google Shape;537;p72"/>
          <p:cNvSpPr txBox="1"/>
          <p:nvPr>
            <p:ph idx="1" type="body"/>
          </p:nvPr>
        </p:nvSpPr>
        <p:spPr>
          <a:xfrm>
            <a:off x="885925" y="2778988"/>
            <a:ext cx="31143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538" name="Google Shape;538;p72"/>
          <p:cNvSpPr txBox="1"/>
          <p:nvPr>
            <p:ph idx="2" type="subTitle"/>
          </p:nvPr>
        </p:nvSpPr>
        <p:spPr>
          <a:xfrm>
            <a:off x="6953973" y="1098750"/>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39" name="Google Shape;539;p72"/>
          <p:cNvSpPr txBox="1"/>
          <p:nvPr>
            <p:ph idx="3" type="body"/>
          </p:nvPr>
        </p:nvSpPr>
        <p:spPr>
          <a:xfrm>
            <a:off x="6925175" y="1476177"/>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540" name="Google Shape;540;p72"/>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700"/>
              <a:buNone/>
              <a:defRPr>
                <a:solidFill>
                  <a:srgbClr val="088BF5"/>
                </a:solidFill>
              </a:defRPr>
            </a:lvl2pPr>
            <a:lvl3pPr lvl="2">
              <a:spcBef>
                <a:spcPts val="0"/>
              </a:spcBef>
              <a:spcAft>
                <a:spcPts val="0"/>
              </a:spcAft>
              <a:buClr>
                <a:srgbClr val="088BF5"/>
              </a:buClr>
              <a:buSzPts val="700"/>
              <a:buNone/>
              <a:defRPr>
                <a:solidFill>
                  <a:srgbClr val="088BF5"/>
                </a:solidFill>
              </a:defRPr>
            </a:lvl3pPr>
            <a:lvl4pPr lvl="3">
              <a:spcBef>
                <a:spcPts val="0"/>
              </a:spcBef>
              <a:spcAft>
                <a:spcPts val="0"/>
              </a:spcAft>
              <a:buClr>
                <a:srgbClr val="088BF5"/>
              </a:buClr>
              <a:buSzPts val="700"/>
              <a:buNone/>
              <a:defRPr>
                <a:solidFill>
                  <a:srgbClr val="088BF5"/>
                </a:solidFill>
              </a:defRPr>
            </a:lvl4pPr>
            <a:lvl5pPr lvl="4">
              <a:spcBef>
                <a:spcPts val="0"/>
              </a:spcBef>
              <a:spcAft>
                <a:spcPts val="0"/>
              </a:spcAft>
              <a:buClr>
                <a:srgbClr val="088BF5"/>
              </a:buClr>
              <a:buSzPts val="700"/>
              <a:buNone/>
              <a:defRPr>
                <a:solidFill>
                  <a:srgbClr val="088BF5"/>
                </a:solidFill>
              </a:defRPr>
            </a:lvl5pPr>
            <a:lvl6pPr lvl="5">
              <a:spcBef>
                <a:spcPts val="0"/>
              </a:spcBef>
              <a:spcAft>
                <a:spcPts val="0"/>
              </a:spcAft>
              <a:buClr>
                <a:srgbClr val="088BF5"/>
              </a:buClr>
              <a:buSzPts val="700"/>
              <a:buNone/>
              <a:defRPr>
                <a:solidFill>
                  <a:srgbClr val="088BF5"/>
                </a:solidFill>
              </a:defRPr>
            </a:lvl6pPr>
            <a:lvl7pPr lvl="6">
              <a:spcBef>
                <a:spcPts val="0"/>
              </a:spcBef>
              <a:spcAft>
                <a:spcPts val="0"/>
              </a:spcAft>
              <a:buClr>
                <a:srgbClr val="088BF5"/>
              </a:buClr>
              <a:buSzPts val="700"/>
              <a:buNone/>
              <a:defRPr>
                <a:solidFill>
                  <a:srgbClr val="088BF5"/>
                </a:solidFill>
              </a:defRPr>
            </a:lvl7pPr>
            <a:lvl8pPr lvl="7">
              <a:spcBef>
                <a:spcPts val="0"/>
              </a:spcBef>
              <a:spcAft>
                <a:spcPts val="0"/>
              </a:spcAft>
              <a:buClr>
                <a:srgbClr val="088BF5"/>
              </a:buClr>
              <a:buSzPts val="700"/>
              <a:buNone/>
              <a:defRPr>
                <a:solidFill>
                  <a:srgbClr val="088BF5"/>
                </a:solidFill>
              </a:defRPr>
            </a:lvl8pPr>
            <a:lvl9pPr lvl="8">
              <a:spcBef>
                <a:spcPts val="0"/>
              </a:spcBef>
              <a:spcAft>
                <a:spcPts val="0"/>
              </a:spcAft>
              <a:buClr>
                <a:srgbClr val="088BF5"/>
              </a:buClr>
              <a:buSzPts val="700"/>
              <a:buNone/>
              <a:defRPr>
                <a:solidFill>
                  <a:srgbClr val="088BF5"/>
                </a:solidFill>
              </a:defRPr>
            </a:lvl9pPr>
          </a:lstStyle>
          <a:p/>
        </p:txBody>
      </p:sp>
      <p:sp>
        <p:nvSpPr>
          <p:cNvPr id="541" name="Google Shape;541;p72"/>
          <p:cNvSpPr txBox="1"/>
          <p:nvPr>
            <p:ph idx="5" type="subTitle"/>
          </p:nvPr>
        </p:nvSpPr>
        <p:spPr>
          <a:xfrm>
            <a:off x="6953973" y="2281662"/>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42" name="Google Shape;542;p72"/>
          <p:cNvSpPr txBox="1"/>
          <p:nvPr>
            <p:ph idx="6" type="body"/>
          </p:nvPr>
        </p:nvSpPr>
        <p:spPr>
          <a:xfrm>
            <a:off x="6925175" y="2659089"/>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543" name="Google Shape;543;p72"/>
          <p:cNvSpPr txBox="1"/>
          <p:nvPr>
            <p:ph idx="7" type="subTitle"/>
          </p:nvPr>
        </p:nvSpPr>
        <p:spPr>
          <a:xfrm>
            <a:off x="6953973" y="3464573"/>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44" name="Google Shape;544;p72"/>
          <p:cNvSpPr txBox="1"/>
          <p:nvPr>
            <p:ph idx="8" type="body"/>
          </p:nvPr>
        </p:nvSpPr>
        <p:spPr>
          <a:xfrm>
            <a:off x="6925175" y="3842000"/>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pic>
        <p:nvPicPr>
          <p:cNvPr id="545" name="Google Shape;545;p72"/>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46" name="Google Shape;546;p72"/>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47" name="Google Shape;547;p72"/>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548" name="Google Shape;548;p72"/>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 - Teams - Dark">
  <p:cSld name="TITLE_AND_BODY_1_1_2_1">
    <p:bg>
      <p:bgPr>
        <a:solidFill>
          <a:srgbClr val="000000"/>
        </a:solidFill>
      </p:bgPr>
    </p:bg>
    <p:spTree>
      <p:nvGrpSpPr>
        <p:cNvPr id="549" name="Shape 549"/>
        <p:cNvGrpSpPr/>
        <p:nvPr/>
      </p:nvGrpSpPr>
      <p:grpSpPr>
        <a:xfrm>
          <a:off x="0" y="0"/>
          <a:ext cx="0" cy="0"/>
          <a:chOff x="0" y="0"/>
          <a:chExt cx="0" cy="0"/>
        </a:xfrm>
      </p:grpSpPr>
      <p:sp>
        <p:nvSpPr>
          <p:cNvPr id="550" name="Google Shape;550;p73"/>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551" name="Google Shape;551;p7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52" name="Google Shape;552;p73"/>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53" name="Google Shape;553;p7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554" name="Google Shape;554;p7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555" name="Google Shape;555;p73"/>
          <p:cNvSpPr txBox="1"/>
          <p:nvPr>
            <p:ph idx="2" type="body"/>
          </p:nvPr>
        </p:nvSpPr>
        <p:spPr>
          <a:xfrm>
            <a:off x="95209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556" name="Google Shape;556;p73"/>
          <p:cNvSpPr txBox="1"/>
          <p:nvPr>
            <p:ph idx="3" type="subTitle"/>
          </p:nvPr>
        </p:nvSpPr>
        <p:spPr>
          <a:xfrm>
            <a:off x="997681"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57" name="Google Shape;557;p73"/>
          <p:cNvSpPr txBox="1"/>
          <p:nvPr>
            <p:ph idx="4" type="body"/>
          </p:nvPr>
        </p:nvSpPr>
        <p:spPr>
          <a:xfrm>
            <a:off x="244404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558" name="Google Shape;558;p73"/>
          <p:cNvSpPr txBox="1"/>
          <p:nvPr>
            <p:ph idx="5" type="subTitle"/>
          </p:nvPr>
        </p:nvSpPr>
        <p:spPr>
          <a:xfrm>
            <a:off x="2489625"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59" name="Google Shape;559;p73"/>
          <p:cNvSpPr txBox="1"/>
          <p:nvPr>
            <p:ph idx="6" type="body"/>
          </p:nvPr>
        </p:nvSpPr>
        <p:spPr>
          <a:xfrm>
            <a:off x="3935987"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560" name="Google Shape;560;p73"/>
          <p:cNvSpPr txBox="1"/>
          <p:nvPr>
            <p:ph idx="7" type="subTitle"/>
          </p:nvPr>
        </p:nvSpPr>
        <p:spPr>
          <a:xfrm>
            <a:off x="3981569"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61" name="Google Shape;561;p73"/>
          <p:cNvSpPr txBox="1"/>
          <p:nvPr>
            <p:ph idx="8" type="body"/>
          </p:nvPr>
        </p:nvSpPr>
        <p:spPr>
          <a:xfrm>
            <a:off x="542793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562" name="Google Shape;562;p73"/>
          <p:cNvSpPr txBox="1"/>
          <p:nvPr>
            <p:ph idx="9" type="subTitle"/>
          </p:nvPr>
        </p:nvSpPr>
        <p:spPr>
          <a:xfrm>
            <a:off x="5473513"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63" name="Google Shape;563;p73"/>
          <p:cNvSpPr txBox="1"/>
          <p:nvPr>
            <p:ph idx="13" type="body"/>
          </p:nvPr>
        </p:nvSpPr>
        <p:spPr>
          <a:xfrm>
            <a:off x="691988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564" name="Google Shape;564;p73"/>
          <p:cNvSpPr txBox="1"/>
          <p:nvPr>
            <p:ph idx="14" type="subTitle"/>
          </p:nvPr>
        </p:nvSpPr>
        <p:spPr>
          <a:xfrm>
            <a:off x="6965457"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65" name="Google Shape;565;p73"/>
          <p:cNvSpPr/>
          <p:nvPr>
            <p:ph idx="15" type="pic"/>
          </p:nvPr>
        </p:nvSpPr>
        <p:spPr>
          <a:xfrm>
            <a:off x="982444" y="2265163"/>
            <a:ext cx="924600" cy="924600"/>
          </a:xfrm>
          <a:prstGeom prst="ellipse">
            <a:avLst/>
          </a:prstGeom>
          <a:noFill/>
          <a:ln>
            <a:noFill/>
          </a:ln>
        </p:spPr>
      </p:sp>
      <p:sp>
        <p:nvSpPr>
          <p:cNvPr id="566" name="Google Shape;566;p73"/>
          <p:cNvSpPr/>
          <p:nvPr>
            <p:ph idx="16" type="pic"/>
          </p:nvPr>
        </p:nvSpPr>
        <p:spPr>
          <a:xfrm>
            <a:off x="2466191" y="2265187"/>
            <a:ext cx="924300" cy="924300"/>
          </a:xfrm>
          <a:prstGeom prst="ellipse">
            <a:avLst/>
          </a:prstGeom>
          <a:noFill/>
          <a:ln>
            <a:noFill/>
          </a:ln>
        </p:spPr>
      </p:sp>
      <p:sp>
        <p:nvSpPr>
          <p:cNvPr id="567" name="Google Shape;567;p73"/>
          <p:cNvSpPr/>
          <p:nvPr>
            <p:ph idx="17" type="pic"/>
          </p:nvPr>
        </p:nvSpPr>
        <p:spPr>
          <a:xfrm>
            <a:off x="3949787" y="2265187"/>
            <a:ext cx="924300" cy="924300"/>
          </a:xfrm>
          <a:prstGeom prst="ellipse">
            <a:avLst/>
          </a:prstGeom>
          <a:noFill/>
          <a:ln>
            <a:noFill/>
          </a:ln>
        </p:spPr>
      </p:sp>
      <p:sp>
        <p:nvSpPr>
          <p:cNvPr id="568" name="Google Shape;568;p73"/>
          <p:cNvSpPr/>
          <p:nvPr>
            <p:ph idx="18" type="pic"/>
          </p:nvPr>
        </p:nvSpPr>
        <p:spPr>
          <a:xfrm>
            <a:off x="5433384" y="2265187"/>
            <a:ext cx="924600" cy="924600"/>
          </a:xfrm>
          <a:prstGeom prst="ellipse">
            <a:avLst/>
          </a:prstGeom>
          <a:noFill/>
          <a:ln>
            <a:noFill/>
          </a:ln>
        </p:spPr>
      </p:sp>
      <p:sp>
        <p:nvSpPr>
          <p:cNvPr id="569" name="Google Shape;569;p73"/>
          <p:cNvSpPr/>
          <p:nvPr>
            <p:ph idx="19" type="pic"/>
          </p:nvPr>
        </p:nvSpPr>
        <p:spPr>
          <a:xfrm>
            <a:off x="6917131" y="2265175"/>
            <a:ext cx="924300" cy="924300"/>
          </a:xfrm>
          <a:prstGeom prst="ellipse">
            <a:avLst/>
          </a:prstGeom>
          <a:no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 - Teams - Light">
  <p:cSld name="TITLE_AND_BODY_1_1_2_1_2">
    <p:bg>
      <p:bgPr>
        <a:solidFill>
          <a:schemeClr val="lt1"/>
        </a:solidFill>
      </p:bgPr>
    </p:bg>
    <p:spTree>
      <p:nvGrpSpPr>
        <p:cNvPr id="570" name="Shape 570"/>
        <p:cNvGrpSpPr/>
        <p:nvPr/>
      </p:nvGrpSpPr>
      <p:grpSpPr>
        <a:xfrm>
          <a:off x="0" y="0"/>
          <a:ext cx="0" cy="0"/>
          <a:chOff x="0" y="0"/>
          <a:chExt cx="0" cy="0"/>
        </a:xfrm>
      </p:grpSpPr>
      <p:sp>
        <p:nvSpPr>
          <p:cNvPr id="571" name="Google Shape;571;p74"/>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572" name="Google Shape;572;p7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pic>
        <p:nvPicPr>
          <p:cNvPr id="573" name="Google Shape;573;p7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74" name="Google Shape;574;p74"/>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75" name="Google Shape;575;p7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576" name="Google Shape;576;p7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
        <p:nvSpPr>
          <p:cNvPr id="577" name="Google Shape;577;p74"/>
          <p:cNvSpPr txBox="1"/>
          <p:nvPr>
            <p:ph idx="2" type="body"/>
          </p:nvPr>
        </p:nvSpPr>
        <p:spPr>
          <a:xfrm>
            <a:off x="95209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578" name="Google Shape;578;p74"/>
          <p:cNvSpPr txBox="1"/>
          <p:nvPr>
            <p:ph idx="3" type="subTitle"/>
          </p:nvPr>
        </p:nvSpPr>
        <p:spPr>
          <a:xfrm>
            <a:off x="997681"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79" name="Google Shape;579;p74"/>
          <p:cNvSpPr txBox="1"/>
          <p:nvPr>
            <p:ph idx="4" type="body"/>
          </p:nvPr>
        </p:nvSpPr>
        <p:spPr>
          <a:xfrm>
            <a:off x="244404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580" name="Google Shape;580;p74"/>
          <p:cNvSpPr txBox="1"/>
          <p:nvPr>
            <p:ph idx="5" type="subTitle"/>
          </p:nvPr>
        </p:nvSpPr>
        <p:spPr>
          <a:xfrm>
            <a:off x="2489625"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81" name="Google Shape;581;p74"/>
          <p:cNvSpPr txBox="1"/>
          <p:nvPr>
            <p:ph idx="6" type="body"/>
          </p:nvPr>
        </p:nvSpPr>
        <p:spPr>
          <a:xfrm>
            <a:off x="3935987"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582" name="Google Shape;582;p74"/>
          <p:cNvSpPr txBox="1"/>
          <p:nvPr>
            <p:ph idx="7" type="subTitle"/>
          </p:nvPr>
        </p:nvSpPr>
        <p:spPr>
          <a:xfrm>
            <a:off x="3981569"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83" name="Google Shape;583;p74"/>
          <p:cNvSpPr txBox="1"/>
          <p:nvPr>
            <p:ph idx="8" type="body"/>
          </p:nvPr>
        </p:nvSpPr>
        <p:spPr>
          <a:xfrm>
            <a:off x="542793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584" name="Google Shape;584;p74"/>
          <p:cNvSpPr txBox="1"/>
          <p:nvPr>
            <p:ph idx="9" type="subTitle"/>
          </p:nvPr>
        </p:nvSpPr>
        <p:spPr>
          <a:xfrm>
            <a:off x="5473513"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85" name="Google Shape;585;p74"/>
          <p:cNvSpPr txBox="1"/>
          <p:nvPr>
            <p:ph idx="13" type="body"/>
          </p:nvPr>
        </p:nvSpPr>
        <p:spPr>
          <a:xfrm>
            <a:off x="691988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586" name="Google Shape;586;p74"/>
          <p:cNvSpPr txBox="1"/>
          <p:nvPr>
            <p:ph idx="14" type="subTitle"/>
          </p:nvPr>
        </p:nvSpPr>
        <p:spPr>
          <a:xfrm>
            <a:off x="6965457"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87" name="Google Shape;587;p74"/>
          <p:cNvSpPr/>
          <p:nvPr>
            <p:ph idx="15" type="pic"/>
          </p:nvPr>
        </p:nvSpPr>
        <p:spPr>
          <a:xfrm>
            <a:off x="982444" y="2265163"/>
            <a:ext cx="924600" cy="924600"/>
          </a:xfrm>
          <a:prstGeom prst="ellipse">
            <a:avLst/>
          </a:prstGeom>
          <a:noFill/>
          <a:ln>
            <a:noFill/>
          </a:ln>
        </p:spPr>
      </p:sp>
      <p:sp>
        <p:nvSpPr>
          <p:cNvPr id="588" name="Google Shape;588;p74"/>
          <p:cNvSpPr/>
          <p:nvPr>
            <p:ph idx="16" type="pic"/>
          </p:nvPr>
        </p:nvSpPr>
        <p:spPr>
          <a:xfrm>
            <a:off x="2466191" y="2265187"/>
            <a:ext cx="924300" cy="924300"/>
          </a:xfrm>
          <a:prstGeom prst="ellipse">
            <a:avLst/>
          </a:prstGeom>
          <a:noFill/>
          <a:ln>
            <a:noFill/>
          </a:ln>
        </p:spPr>
      </p:sp>
      <p:sp>
        <p:nvSpPr>
          <p:cNvPr id="589" name="Google Shape;589;p74"/>
          <p:cNvSpPr/>
          <p:nvPr>
            <p:ph idx="17" type="pic"/>
          </p:nvPr>
        </p:nvSpPr>
        <p:spPr>
          <a:xfrm>
            <a:off x="3949787" y="2265187"/>
            <a:ext cx="924300" cy="924300"/>
          </a:xfrm>
          <a:prstGeom prst="ellipse">
            <a:avLst/>
          </a:prstGeom>
          <a:noFill/>
          <a:ln>
            <a:noFill/>
          </a:ln>
        </p:spPr>
      </p:sp>
      <p:sp>
        <p:nvSpPr>
          <p:cNvPr id="590" name="Google Shape;590;p74"/>
          <p:cNvSpPr/>
          <p:nvPr>
            <p:ph idx="18" type="pic"/>
          </p:nvPr>
        </p:nvSpPr>
        <p:spPr>
          <a:xfrm>
            <a:off x="5433384" y="2265187"/>
            <a:ext cx="924600" cy="924600"/>
          </a:xfrm>
          <a:prstGeom prst="ellipse">
            <a:avLst/>
          </a:prstGeom>
          <a:noFill/>
          <a:ln>
            <a:noFill/>
          </a:ln>
        </p:spPr>
      </p:sp>
      <p:sp>
        <p:nvSpPr>
          <p:cNvPr id="591" name="Google Shape;591;p74"/>
          <p:cNvSpPr/>
          <p:nvPr>
            <p:ph idx="19" type="pic"/>
          </p:nvPr>
        </p:nvSpPr>
        <p:spPr>
          <a:xfrm>
            <a:off x="6917131" y="2265175"/>
            <a:ext cx="924300" cy="924300"/>
          </a:xfrm>
          <a:prstGeom prst="ellipse">
            <a:avLst/>
          </a:prstGeom>
          <a:noFill/>
          <a:ln>
            <a:noFill/>
          </a:ln>
        </p:spPr>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 - Products">
  <p:cSld name="TITLE_AND_BODY_1_1_2_1_1_1">
    <p:bg>
      <p:bgPr>
        <a:solidFill>
          <a:srgbClr val="000000"/>
        </a:solidFill>
      </p:bgPr>
    </p:bg>
    <p:spTree>
      <p:nvGrpSpPr>
        <p:cNvPr id="592" name="Shape 592"/>
        <p:cNvGrpSpPr/>
        <p:nvPr/>
      </p:nvGrpSpPr>
      <p:grpSpPr>
        <a:xfrm>
          <a:off x="0" y="0"/>
          <a:ext cx="0" cy="0"/>
          <a:chOff x="0" y="0"/>
          <a:chExt cx="0" cy="0"/>
        </a:xfrm>
      </p:grpSpPr>
      <p:pic>
        <p:nvPicPr>
          <p:cNvPr id="593" name="Google Shape;593;p75"/>
          <p:cNvPicPr preferRelativeResize="0"/>
          <p:nvPr/>
        </p:nvPicPr>
        <p:blipFill rotWithShape="1">
          <a:blip r:embed="rId2">
            <a:alphaModFix/>
          </a:blip>
          <a:srcRect b="0" l="0" r="0" t="0"/>
          <a:stretch/>
        </p:blipFill>
        <p:spPr>
          <a:xfrm>
            <a:off x="221525" y="4810250"/>
            <a:ext cx="138325" cy="122950"/>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 - Products - Light">
  <p:cSld name="TITLE_AND_BODY_1_1_2_1_1_1_1">
    <p:bg>
      <p:bgPr>
        <a:solidFill>
          <a:schemeClr val="lt1"/>
        </a:solidFill>
      </p:bgPr>
    </p:bg>
    <p:spTree>
      <p:nvGrpSpPr>
        <p:cNvPr id="594" name="Shape 594"/>
        <p:cNvGrpSpPr/>
        <p:nvPr/>
      </p:nvGrpSpPr>
      <p:grpSpPr>
        <a:xfrm>
          <a:off x="0" y="0"/>
          <a:ext cx="0" cy="0"/>
          <a:chOff x="0" y="0"/>
          <a:chExt cx="0" cy="0"/>
        </a:xfrm>
      </p:grpSpPr>
      <p:pic>
        <p:nvPicPr>
          <p:cNvPr id="595" name="Google Shape;595;p76"/>
          <p:cNvPicPr preferRelativeResize="0"/>
          <p:nvPr/>
        </p:nvPicPr>
        <p:blipFill rotWithShape="1">
          <a:blip r:embed="rId2">
            <a:alphaModFix/>
          </a:blip>
          <a:srcRect b="0" l="0" r="0" t="0"/>
          <a:stretch/>
        </p:blipFill>
        <p:spPr>
          <a:xfrm>
            <a:off x="221525" y="4810250"/>
            <a:ext cx="138325" cy="122950"/>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Dark">
  <p:cSld name="TITLE_AND_BODY_1_1_1">
    <p:bg>
      <p:bgPr>
        <a:solidFill>
          <a:srgbClr val="000000"/>
        </a:solidFill>
      </p:bgPr>
    </p:bg>
    <p:spTree>
      <p:nvGrpSpPr>
        <p:cNvPr id="596" name="Shape 596"/>
        <p:cNvGrpSpPr/>
        <p:nvPr/>
      </p:nvGrpSpPr>
      <p:grpSpPr>
        <a:xfrm>
          <a:off x="0" y="0"/>
          <a:ext cx="0" cy="0"/>
          <a:chOff x="0" y="0"/>
          <a:chExt cx="0" cy="0"/>
        </a:xfrm>
      </p:grpSpPr>
      <p:sp>
        <p:nvSpPr>
          <p:cNvPr id="597" name="Google Shape;597;p77"/>
          <p:cNvSpPr/>
          <p:nvPr>
            <p:ph idx="2" type="pic"/>
          </p:nvPr>
        </p:nvSpPr>
        <p:spPr>
          <a:xfrm>
            <a:off x="4666675" y="0"/>
            <a:ext cx="4485000" cy="5143500"/>
          </a:xfrm>
          <a:prstGeom prst="rect">
            <a:avLst/>
          </a:prstGeom>
          <a:noFill/>
          <a:ln>
            <a:noFill/>
          </a:ln>
        </p:spPr>
      </p:sp>
      <p:sp>
        <p:nvSpPr>
          <p:cNvPr id="598" name="Google Shape;598;p77"/>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599" name="Google Shape;599;p77"/>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00" name="Google Shape;600;p77"/>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01" name="Google Shape;601;p77"/>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602" name="Google Shape;602;p7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603" name="Google Shape;603;p77"/>
          <p:cNvSpPr txBox="1"/>
          <p:nvPr>
            <p:ph idx="3"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604" name="Google Shape;604;p77"/>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Light">
  <p:cSld name="TITLE_AND_BODY_1_1_1_2">
    <p:bg>
      <p:bgPr>
        <a:solidFill>
          <a:schemeClr val="lt1"/>
        </a:solidFill>
      </p:bgPr>
    </p:bg>
    <p:spTree>
      <p:nvGrpSpPr>
        <p:cNvPr id="605" name="Shape 605"/>
        <p:cNvGrpSpPr/>
        <p:nvPr/>
      </p:nvGrpSpPr>
      <p:grpSpPr>
        <a:xfrm>
          <a:off x="0" y="0"/>
          <a:ext cx="0" cy="0"/>
          <a:chOff x="0" y="0"/>
          <a:chExt cx="0" cy="0"/>
        </a:xfrm>
      </p:grpSpPr>
      <p:sp>
        <p:nvSpPr>
          <p:cNvPr id="606" name="Google Shape;606;p78"/>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607" name="Google Shape;607;p78"/>
          <p:cNvSpPr txBox="1"/>
          <p:nvPr>
            <p:ph idx="1"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608" name="Google Shape;608;p78"/>
          <p:cNvSpPr txBox="1"/>
          <p:nvPr>
            <p:ph idx="2"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609" name="Google Shape;609;p78"/>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10" name="Google Shape;610;p78"/>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11" name="Google Shape;611;p78"/>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612" name="Google Shape;612;p78"/>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Image - Dark">
  <p:cSld name="TITLE_AND_BODY_1_1_1_1">
    <p:bg>
      <p:bgPr>
        <a:solidFill>
          <a:srgbClr val="000000"/>
        </a:solidFill>
      </p:bgPr>
    </p:bg>
    <p:spTree>
      <p:nvGrpSpPr>
        <p:cNvPr id="613" name="Shape 613"/>
        <p:cNvGrpSpPr/>
        <p:nvPr/>
      </p:nvGrpSpPr>
      <p:grpSpPr>
        <a:xfrm>
          <a:off x="0" y="0"/>
          <a:ext cx="0" cy="0"/>
          <a:chOff x="0" y="0"/>
          <a:chExt cx="0" cy="0"/>
        </a:xfrm>
      </p:grpSpPr>
      <p:sp>
        <p:nvSpPr>
          <p:cNvPr id="614" name="Google Shape;614;p79"/>
          <p:cNvSpPr/>
          <p:nvPr>
            <p:ph idx="2" type="pic"/>
          </p:nvPr>
        </p:nvSpPr>
        <p:spPr>
          <a:xfrm>
            <a:off x="6136825" y="0"/>
            <a:ext cx="3007200" cy="5143500"/>
          </a:xfrm>
          <a:prstGeom prst="rect">
            <a:avLst/>
          </a:prstGeom>
          <a:noFill/>
          <a:ln>
            <a:noFill/>
          </a:ln>
        </p:spPr>
      </p:sp>
      <p:sp>
        <p:nvSpPr>
          <p:cNvPr id="615" name="Google Shape;615;p79"/>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616" name="Google Shape;616;p79"/>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17" name="Google Shape;617;p79"/>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18" name="Google Shape;618;p79"/>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619" name="Google Shape;619;p7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620" name="Google Shape;620;p79"/>
          <p:cNvSpPr txBox="1"/>
          <p:nvPr>
            <p:ph idx="3" type="body"/>
          </p:nvPr>
        </p:nvSpPr>
        <p:spPr>
          <a:xfrm>
            <a:off x="885925" y="2778988"/>
            <a:ext cx="30072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621" name="Google Shape;621;p79"/>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Image - Light">
  <p:cSld name="TITLE_AND_BODY_1_1_1_1_1">
    <p:bg>
      <p:bgPr>
        <a:solidFill>
          <a:schemeClr val="lt1"/>
        </a:solidFill>
      </p:bgPr>
    </p:bg>
    <p:spTree>
      <p:nvGrpSpPr>
        <p:cNvPr id="622" name="Shape 622"/>
        <p:cNvGrpSpPr/>
        <p:nvPr/>
      </p:nvGrpSpPr>
      <p:grpSpPr>
        <a:xfrm>
          <a:off x="0" y="0"/>
          <a:ext cx="0" cy="0"/>
          <a:chOff x="0" y="0"/>
          <a:chExt cx="0" cy="0"/>
        </a:xfrm>
      </p:grpSpPr>
      <p:sp>
        <p:nvSpPr>
          <p:cNvPr id="623" name="Google Shape;623;p80"/>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624" name="Google Shape;624;p80"/>
          <p:cNvSpPr txBox="1"/>
          <p:nvPr>
            <p:ph idx="1" type="body"/>
          </p:nvPr>
        </p:nvSpPr>
        <p:spPr>
          <a:xfrm>
            <a:off x="885925" y="2778988"/>
            <a:ext cx="30072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434343"/>
              </a:buClr>
              <a:buSzPts val="900"/>
              <a:buChar char="●"/>
              <a:defRPr sz="900">
                <a:solidFill>
                  <a:srgbClr val="434343"/>
                </a:solidFill>
              </a:defRPr>
            </a:lvl1pPr>
            <a:lvl2pPr indent="-285750" lvl="1" marL="914400">
              <a:spcBef>
                <a:spcPts val="0"/>
              </a:spcBef>
              <a:spcAft>
                <a:spcPts val="0"/>
              </a:spcAft>
              <a:buClr>
                <a:srgbClr val="434343"/>
              </a:buClr>
              <a:buSzPts val="900"/>
              <a:buChar char="○"/>
              <a:defRPr sz="900">
                <a:solidFill>
                  <a:srgbClr val="434343"/>
                </a:solidFill>
              </a:defRPr>
            </a:lvl2pPr>
            <a:lvl3pPr indent="-285750" lvl="2" marL="1371600">
              <a:spcBef>
                <a:spcPts val="0"/>
              </a:spcBef>
              <a:spcAft>
                <a:spcPts val="0"/>
              </a:spcAft>
              <a:buClr>
                <a:srgbClr val="434343"/>
              </a:buClr>
              <a:buSzPts val="900"/>
              <a:buChar char="■"/>
              <a:defRPr sz="900">
                <a:solidFill>
                  <a:srgbClr val="434343"/>
                </a:solidFill>
              </a:defRPr>
            </a:lvl3pPr>
            <a:lvl4pPr indent="-285750" lvl="3" marL="1828800">
              <a:spcBef>
                <a:spcPts val="0"/>
              </a:spcBef>
              <a:spcAft>
                <a:spcPts val="0"/>
              </a:spcAft>
              <a:buClr>
                <a:srgbClr val="434343"/>
              </a:buClr>
              <a:buSzPts val="900"/>
              <a:buChar char="●"/>
              <a:defRPr sz="900">
                <a:solidFill>
                  <a:srgbClr val="434343"/>
                </a:solidFill>
              </a:defRPr>
            </a:lvl4pPr>
            <a:lvl5pPr indent="-285750" lvl="4" marL="2286000">
              <a:spcBef>
                <a:spcPts val="0"/>
              </a:spcBef>
              <a:spcAft>
                <a:spcPts val="0"/>
              </a:spcAft>
              <a:buClr>
                <a:srgbClr val="434343"/>
              </a:buClr>
              <a:buSzPts val="900"/>
              <a:buChar char="○"/>
              <a:defRPr sz="900">
                <a:solidFill>
                  <a:srgbClr val="434343"/>
                </a:solidFill>
              </a:defRPr>
            </a:lvl5pPr>
            <a:lvl6pPr indent="-285750" lvl="5" marL="2743200">
              <a:spcBef>
                <a:spcPts val="0"/>
              </a:spcBef>
              <a:spcAft>
                <a:spcPts val="0"/>
              </a:spcAft>
              <a:buClr>
                <a:srgbClr val="434343"/>
              </a:buClr>
              <a:buSzPts val="900"/>
              <a:buChar char="■"/>
              <a:defRPr sz="900">
                <a:solidFill>
                  <a:srgbClr val="434343"/>
                </a:solidFill>
              </a:defRPr>
            </a:lvl6pPr>
            <a:lvl7pPr indent="-285750" lvl="6" marL="3200400">
              <a:spcBef>
                <a:spcPts val="0"/>
              </a:spcBef>
              <a:spcAft>
                <a:spcPts val="0"/>
              </a:spcAft>
              <a:buClr>
                <a:srgbClr val="434343"/>
              </a:buClr>
              <a:buSzPts val="900"/>
              <a:buChar char="●"/>
              <a:defRPr sz="900">
                <a:solidFill>
                  <a:srgbClr val="434343"/>
                </a:solidFill>
              </a:defRPr>
            </a:lvl7pPr>
            <a:lvl8pPr indent="-285750" lvl="7" marL="3657600">
              <a:spcBef>
                <a:spcPts val="0"/>
              </a:spcBef>
              <a:spcAft>
                <a:spcPts val="0"/>
              </a:spcAft>
              <a:buClr>
                <a:srgbClr val="434343"/>
              </a:buClr>
              <a:buSzPts val="900"/>
              <a:buChar char="○"/>
              <a:defRPr sz="900">
                <a:solidFill>
                  <a:srgbClr val="434343"/>
                </a:solidFill>
              </a:defRPr>
            </a:lvl8pPr>
            <a:lvl9pPr indent="-285750" lvl="8" marL="4114800">
              <a:spcBef>
                <a:spcPts val="0"/>
              </a:spcBef>
              <a:spcAft>
                <a:spcPts val="0"/>
              </a:spcAft>
              <a:buClr>
                <a:srgbClr val="434343"/>
              </a:buClr>
              <a:buSzPts val="900"/>
              <a:buChar char="■"/>
              <a:defRPr sz="900">
                <a:solidFill>
                  <a:srgbClr val="434343"/>
                </a:solidFill>
              </a:defRPr>
            </a:lvl9pPr>
          </a:lstStyle>
          <a:p/>
        </p:txBody>
      </p:sp>
      <p:sp>
        <p:nvSpPr>
          <p:cNvPr id="625" name="Google Shape;625;p80"/>
          <p:cNvSpPr txBox="1"/>
          <p:nvPr>
            <p:ph idx="2"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626" name="Google Shape;626;p8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27" name="Google Shape;627;p80"/>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28" name="Google Shape;628;p8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629" name="Google Shape;629;p8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 - Blank - Dark">
  <p:cSld name="CUSTOM">
    <p:bg>
      <p:bgPr>
        <a:solidFill>
          <a:schemeClr val="dk1"/>
        </a:solidFill>
      </p:bgPr>
    </p:bg>
    <p:spTree>
      <p:nvGrpSpPr>
        <p:cNvPr id="630" name="Shape 630"/>
        <p:cNvGrpSpPr/>
        <p:nvPr/>
      </p:nvGrpSpPr>
      <p:grpSpPr>
        <a:xfrm>
          <a:off x="0" y="0"/>
          <a:ext cx="0" cy="0"/>
          <a:chOff x="0" y="0"/>
          <a:chExt cx="0" cy="0"/>
        </a:xfrm>
      </p:grpSpPr>
      <p:pic>
        <p:nvPicPr>
          <p:cNvPr id="631" name="Google Shape;631;p81"/>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32" name="Google Shape;632;p81"/>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633" name="Google Shape;633;p8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634" name="Google Shape;634;p81"/>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 - Blank - Light">
  <p:cSld name="CUSTOM_2">
    <p:bg>
      <p:bgPr>
        <a:solidFill>
          <a:schemeClr val="lt1"/>
        </a:solidFill>
      </p:bgPr>
    </p:bg>
    <p:spTree>
      <p:nvGrpSpPr>
        <p:cNvPr id="635" name="Shape 635"/>
        <p:cNvGrpSpPr/>
        <p:nvPr/>
      </p:nvGrpSpPr>
      <p:grpSpPr>
        <a:xfrm>
          <a:off x="0" y="0"/>
          <a:ext cx="0" cy="0"/>
          <a:chOff x="0" y="0"/>
          <a:chExt cx="0" cy="0"/>
        </a:xfrm>
      </p:grpSpPr>
      <p:pic>
        <p:nvPicPr>
          <p:cNvPr id="636" name="Google Shape;636;p82"/>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37" name="Google Shape;637;p82"/>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38" name="Google Shape;638;p82"/>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639" name="Google Shape;639;p82"/>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Dark">
  <p:cSld name="CUSTOM_1">
    <p:bg>
      <p:bgPr>
        <a:solidFill>
          <a:schemeClr val="dk1"/>
        </a:solidFill>
      </p:bgPr>
    </p:bg>
    <p:spTree>
      <p:nvGrpSpPr>
        <p:cNvPr id="640" name="Shape 640"/>
        <p:cNvGrpSpPr/>
        <p:nvPr/>
      </p:nvGrpSpPr>
      <p:grpSpPr>
        <a:xfrm>
          <a:off x="0" y="0"/>
          <a:ext cx="0" cy="0"/>
          <a:chOff x="0" y="0"/>
          <a:chExt cx="0" cy="0"/>
        </a:xfrm>
      </p:grpSpPr>
      <p:pic>
        <p:nvPicPr>
          <p:cNvPr id="641" name="Google Shape;641;p8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42" name="Google Shape;642;p8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643" name="Google Shape;643;p8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644" name="Google Shape;644;p83"/>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45" name="Google Shape;645;p83"/>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Clr>
                <a:schemeClr val="lt1"/>
              </a:buClr>
              <a:buSzPts val="3600"/>
              <a:buFont typeface="Montserrat SemiBold"/>
              <a:buNone/>
              <a:defRPr b="0" sz="3600">
                <a:solidFill>
                  <a:schemeClr val="lt1"/>
                </a:solidFill>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Light">
  <p:cSld name="CUSTOM_1_3">
    <p:bg>
      <p:bgPr>
        <a:solidFill>
          <a:schemeClr val="lt1"/>
        </a:solidFill>
      </p:bgPr>
    </p:bg>
    <p:spTree>
      <p:nvGrpSpPr>
        <p:cNvPr id="646" name="Shape 646"/>
        <p:cNvGrpSpPr/>
        <p:nvPr/>
      </p:nvGrpSpPr>
      <p:grpSpPr>
        <a:xfrm>
          <a:off x="0" y="0"/>
          <a:ext cx="0" cy="0"/>
          <a:chOff x="0" y="0"/>
          <a:chExt cx="0" cy="0"/>
        </a:xfrm>
      </p:grpSpPr>
      <p:sp>
        <p:nvSpPr>
          <p:cNvPr id="647" name="Google Shape;647;p84"/>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SzPts val="3600"/>
              <a:buFont typeface="Montserrat SemiBold"/>
              <a:buNone/>
              <a:defRPr b="0" sz="3600">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pic>
        <p:nvPicPr>
          <p:cNvPr id="648" name="Google Shape;648;p8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49" name="Google Shape;649;p84"/>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50" name="Google Shape;650;p8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651" name="Google Shape;651;p8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Bright">
  <p:cSld name="CUSTOM_1_2">
    <p:bg>
      <p:bgPr>
        <a:solidFill>
          <a:srgbClr val="088BF5"/>
        </a:solidFill>
      </p:bgPr>
    </p:bg>
    <p:spTree>
      <p:nvGrpSpPr>
        <p:cNvPr id="652" name="Shape 652"/>
        <p:cNvGrpSpPr/>
        <p:nvPr/>
      </p:nvGrpSpPr>
      <p:grpSpPr>
        <a:xfrm>
          <a:off x="0" y="0"/>
          <a:ext cx="0" cy="0"/>
          <a:chOff x="0" y="0"/>
          <a:chExt cx="0" cy="0"/>
        </a:xfrm>
      </p:grpSpPr>
      <p:pic>
        <p:nvPicPr>
          <p:cNvPr id="653" name="Google Shape;653;p8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54" name="Google Shape;654;p8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D9D9D9"/>
                </a:solidFill>
                <a:latin typeface="Montserrat Medium"/>
                <a:ea typeface="Montserrat Medium"/>
                <a:cs typeface="Montserrat Medium"/>
                <a:sym typeface="Montserrat Medium"/>
              </a:rPr>
              <a:t>© 2023 Skydio, Inc. Proprietary &amp; Confidential</a:t>
            </a:r>
            <a:endParaRPr sz="500">
              <a:solidFill>
                <a:srgbClr val="D9D9D9"/>
              </a:solidFill>
              <a:latin typeface="Montserrat Medium"/>
              <a:ea typeface="Montserrat Medium"/>
              <a:cs typeface="Montserrat Medium"/>
              <a:sym typeface="Montserrat Medium"/>
            </a:endParaRPr>
          </a:p>
        </p:txBody>
      </p:sp>
      <p:sp>
        <p:nvSpPr>
          <p:cNvPr id="655" name="Google Shape;655;p8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656" name="Google Shape;656;p85"/>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57" name="Google Shape;657;p85"/>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Clr>
                <a:schemeClr val="lt1"/>
              </a:buClr>
              <a:buSzPts val="3600"/>
              <a:buFont typeface="Montserrat SemiBold"/>
              <a:buNone/>
              <a:defRPr b="0" sz="3600">
                <a:solidFill>
                  <a:schemeClr val="lt1"/>
                </a:solidFill>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Dark">
  <p:cSld name="CUSTOM_1_1">
    <p:bg>
      <p:bgPr>
        <a:solidFill>
          <a:schemeClr val="dk1"/>
        </a:solidFill>
      </p:bgPr>
    </p:bg>
    <p:spTree>
      <p:nvGrpSpPr>
        <p:cNvPr id="658" name="Shape 658"/>
        <p:cNvGrpSpPr/>
        <p:nvPr/>
      </p:nvGrpSpPr>
      <p:grpSpPr>
        <a:xfrm>
          <a:off x="0" y="0"/>
          <a:ext cx="0" cy="0"/>
          <a:chOff x="0" y="0"/>
          <a:chExt cx="0" cy="0"/>
        </a:xfrm>
      </p:grpSpPr>
      <p:pic>
        <p:nvPicPr>
          <p:cNvPr id="659" name="Google Shape;659;p86"/>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60" name="Google Shape;660;p86"/>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661" name="Google Shape;661;p8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662" name="Google Shape;662;p86"/>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grpSp>
        <p:nvGrpSpPr>
          <p:cNvPr id="663" name="Google Shape;663;p86"/>
          <p:cNvGrpSpPr/>
          <p:nvPr/>
        </p:nvGrpSpPr>
        <p:grpSpPr>
          <a:xfrm>
            <a:off x="952300" y="1002863"/>
            <a:ext cx="440266" cy="293956"/>
            <a:chOff x="1904600" y="2005725"/>
            <a:chExt cx="880533" cy="587912"/>
          </a:xfrm>
        </p:grpSpPr>
        <p:sp>
          <p:nvSpPr>
            <p:cNvPr id="664" name="Google Shape;664;p86"/>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2A2A2A"/>
            </a:solidFill>
            <a:ln>
              <a:noFill/>
            </a:ln>
          </p:spPr>
        </p:sp>
        <p:sp>
          <p:nvSpPr>
            <p:cNvPr id="665" name="Google Shape;665;p86"/>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2A2A2A"/>
            </a:solidFill>
            <a:ln>
              <a:noFill/>
            </a:ln>
          </p:spPr>
        </p:sp>
      </p:grpSp>
      <p:sp>
        <p:nvSpPr>
          <p:cNvPr id="666" name="Google Shape;666;p86"/>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a:lnSpc>
                <a:spcPct val="115000"/>
              </a:lnSpc>
              <a:spcBef>
                <a:spcPts val="0"/>
              </a:spcBef>
              <a:spcAft>
                <a:spcPts val="0"/>
              </a:spcAft>
              <a:buClr>
                <a:srgbClr val="088BF5"/>
              </a:buClr>
              <a:buSzPts val="2300"/>
              <a:buFont typeface="Montserrat SemiBold"/>
              <a:buNone/>
              <a:defRPr b="0" sz="2300">
                <a:solidFill>
                  <a:srgbClr val="088BF5"/>
                </a:solidFill>
                <a:latin typeface="Montserrat SemiBold"/>
                <a:ea typeface="Montserrat SemiBold"/>
                <a:cs typeface="Montserrat SemiBold"/>
                <a:sym typeface="Montserrat SemiBold"/>
              </a:defRPr>
            </a:lvl1pPr>
            <a:lvl2pPr lvl="1">
              <a:spcBef>
                <a:spcPts val="0"/>
              </a:spcBef>
              <a:spcAft>
                <a:spcPts val="0"/>
              </a:spcAft>
              <a:buSzPts val="2800"/>
              <a:buNone/>
              <a:defRPr>
                <a:latin typeface="Montserrat Medium"/>
                <a:ea typeface="Montserrat Medium"/>
                <a:cs typeface="Montserrat Medium"/>
                <a:sym typeface="Montserrat Medium"/>
              </a:defRPr>
            </a:lvl2pPr>
            <a:lvl3pPr lvl="2">
              <a:spcBef>
                <a:spcPts val="0"/>
              </a:spcBef>
              <a:spcAft>
                <a:spcPts val="0"/>
              </a:spcAft>
              <a:buSzPts val="2800"/>
              <a:buNone/>
              <a:defRPr>
                <a:latin typeface="Montserrat Medium"/>
                <a:ea typeface="Montserrat Medium"/>
                <a:cs typeface="Montserrat Medium"/>
                <a:sym typeface="Montserrat Medium"/>
              </a:defRPr>
            </a:lvl3pPr>
            <a:lvl4pPr lvl="3">
              <a:spcBef>
                <a:spcPts val="0"/>
              </a:spcBef>
              <a:spcAft>
                <a:spcPts val="0"/>
              </a:spcAft>
              <a:buSzPts val="2800"/>
              <a:buNone/>
              <a:defRPr>
                <a:latin typeface="Montserrat Medium"/>
                <a:ea typeface="Montserrat Medium"/>
                <a:cs typeface="Montserrat Medium"/>
                <a:sym typeface="Montserrat Medium"/>
              </a:defRPr>
            </a:lvl4pPr>
            <a:lvl5pPr lvl="4">
              <a:spcBef>
                <a:spcPts val="0"/>
              </a:spcBef>
              <a:spcAft>
                <a:spcPts val="0"/>
              </a:spcAft>
              <a:buSzPts val="2800"/>
              <a:buNone/>
              <a:defRPr>
                <a:latin typeface="Montserrat Medium"/>
                <a:ea typeface="Montserrat Medium"/>
                <a:cs typeface="Montserrat Medium"/>
                <a:sym typeface="Montserrat Medium"/>
              </a:defRPr>
            </a:lvl5pPr>
            <a:lvl6pPr lvl="5">
              <a:spcBef>
                <a:spcPts val="0"/>
              </a:spcBef>
              <a:spcAft>
                <a:spcPts val="0"/>
              </a:spcAft>
              <a:buSzPts val="2800"/>
              <a:buNone/>
              <a:defRPr>
                <a:latin typeface="Montserrat Medium"/>
                <a:ea typeface="Montserrat Medium"/>
                <a:cs typeface="Montserrat Medium"/>
                <a:sym typeface="Montserrat Medium"/>
              </a:defRPr>
            </a:lvl6pPr>
            <a:lvl7pPr lvl="6">
              <a:spcBef>
                <a:spcPts val="0"/>
              </a:spcBef>
              <a:spcAft>
                <a:spcPts val="0"/>
              </a:spcAft>
              <a:buSzPts val="2800"/>
              <a:buNone/>
              <a:defRPr>
                <a:latin typeface="Montserrat Medium"/>
                <a:ea typeface="Montserrat Medium"/>
                <a:cs typeface="Montserrat Medium"/>
                <a:sym typeface="Montserrat Medium"/>
              </a:defRPr>
            </a:lvl7pPr>
            <a:lvl8pPr lvl="7">
              <a:spcBef>
                <a:spcPts val="0"/>
              </a:spcBef>
              <a:spcAft>
                <a:spcPts val="0"/>
              </a:spcAft>
              <a:buSzPts val="2800"/>
              <a:buNone/>
              <a:defRPr>
                <a:latin typeface="Montserrat Medium"/>
                <a:ea typeface="Montserrat Medium"/>
                <a:cs typeface="Montserrat Medium"/>
                <a:sym typeface="Montserrat Medium"/>
              </a:defRPr>
            </a:lvl8pPr>
            <a:lvl9pPr lvl="8">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Light">
  <p:cSld name="CUSTOM_1_1_2">
    <p:bg>
      <p:bgPr>
        <a:solidFill>
          <a:schemeClr val="lt1"/>
        </a:solidFill>
      </p:bgPr>
    </p:bg>
    <p:spTree>
      <p:nvGrpSpPr>
        <p:cNvPr id="667" name="Shape 667"/>
        <p:cNvGrpSpPr/>
        <p:nvPr/>
      </p:nvGrpSpPr>
      <p:grpSpPr>
        <a:xfrm>
          <a:off x="0" y="0"/>
          <a:ext cx="0" cy="0"/>
          <a:chOff x="0" y="0"/>
          <a:chExt cx="0" cy="0"/>
        </a:xfrm>
      </p:grpSpPr>
      <p:grpSp>
        <p:nvGrpSpPr>
          <p:cNvPr id="668" name="Google Shape;668;p87"/>
          <p:cNvGrpSpPr/>
          <p:nvPr/>
        </p:nvGrpSpPr>
        <p:grpSpPr>
          <a:xfrm>
            <a:off x="952300" y="1002863"/>
            <a:ext cx="440266" cy="293956"/>
            <a:chOff x="1904600" y="2005725"/>
            <a:chExt cx="880533" cy="587912"/>
          </a:xfrm>
        </p:grpSpPr>
        <p:sp>
          <p:nvSpPr>
            <p:cNvPr id="669" name="Google Shape;669;p87"/>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D9D9D9"/>
            </a:solidFill>
            <a:ln>
              <a:noFill/>
            </a:ln>
          </p:spPr>
        </p:sp>
        <p:sp>
          <p:nvSpPr>
            <p:cNvPr id="670" name="Google Shape;670;p87"/>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D9D9D9"/>
            </a:solidFill>
            <a:ln>
              <a:noFill/>
            </a:ln>
          </p:spPr>
        </p:sp>
      </p:grpSp>
      <p:sp>
        <p:nvSpPr>
          <p:cNvPr id="671" name="Google Shape;671;p87"/>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a:lnSpc>
                <a:spcPct val="115000"/>
              </a:lnSpc>
              <a:spcBef>
                <a:spcPts val="0"/>
              </a:spcBef>
              <a:spcAft>
                <a:spcPts val="0"/>
              </a:spcAft>
              <a:buClr>
                <a:srgbClr val="088BF5"/>
              </a:buClr>
              <a:buSzPts val="2300"/>
              <a:buFont typeface="Montserrat SemiBold"/>
              <a:buNone/>
              <a:defRPr b="0" sz="2300">
                <a:solidFill>
                  <a:srgbClr val="088BF5"/>
                </a:solidFill>
                <a:latin typeface="Montserrat SemiBold"/>
                <a:ea typeface="Montserrat SemiBold"/>
                <a:cs typeface="Montserrat SemiBold"/>
                <a:sym typeface="Montserrat SemiBold"/>
              </a:defRPr>
            </a:lvl1pPr>
            <a:lvl2pPr lvl="1">
              <a:spcBef>
                <a:spcPts val="0"/>
              </a:spcBef>
              <a:spcAft>
                <a:spcPts val="0"/>
              </a:spcAft>
              <a:buSzPts val="2800"/>
              <a:buNone/>
              <a:defRPr>
                <a:latin typeface="Montserrat Medium"/>
                <a:ea typeface="Montserrat Medium"/>
                <a:cs typeface="Montserrat Medium"/>
                <a:sym typeface="Montserrat Medium"/>
              </a:defRPr>
            </a:lvl2pPr>
            <a:lvl3pPr lvl="2">
              <a:spcBef>
                <a:spcPts val="0"/>
              </a:spcBef>
              <a:spcAft>
                <a:spcPts val="0"/>
              </a:spcAft>
              <a:buSzPts val="2800"/>
              <a:buNone/>
              <a:defRPr>
                <a:latin typeface="Montserrat Medium"/>
                <a:ea typeface="Montserrat Medium"/>
                <a:cs typeface="Montserrat Medium"/>
                <a:sym typeface="Montserrat Medium"/>
              </a:defRPr>
            </a:lvl3pPr>
            <a:lvl4pPr lvl="3">
              <a:spcBef>
                <a:spcPts val="0"/>
              </a:spcBef>
              <a:spcAft>
                <a:spcPts val="0"/>
              </a:spcAft>
              <a:buSzPts val="2800"/>
              <a:buNone/>
              <a:defRPr>
                <a:latin typeface="Montserrat Medium"/>
                <a:ea typeface="Montserrat Medium"/>
                <a:cs typeface="Montserrat Medium"/>
                <a:sym typeface="Montserrat Medium"/>
              </a:defRPr>
            </a:lvl4pPr>
            <a:lvl5pPr lvl="4">
              <a:spcBef>
                <a:spcPts val="0"/>
              </a:spcBef>
              <a:spcAft>
                <a:spcPts val="0"/>
              </a:spcAft>
              <a:buSzPts val="2800"/>
              <a:buNone/>
              <a:defRPr>
                <a:latin typeface="Montserrat Medium"/>
                <a:ea typeface="Montserrat Medium"/>
                <a:cs typeface="Montserrat Medium"/>
                <a:sym typeface="Montserrat Medium"/>
              </a:defRPr>
            </a:lvl5pPr>
            <a:lvl6pPr lvl="5">
              <a:spcBef>
                <a:spcPts val="0"/>
              </a:spcBef>
              <a:spcAft>
                <a:spcPts val="0"/>
              </a:spcAft>
              <a:buSzPts val="2800"/>
              <a:buNone/>
              <a:defRPr>
                <a:latin typeface="Montserrat Medium"/>
                <a:ea typeface="Montserrat Medium"/>
                <a:cs typeface="Montserrat Medium"/>
                <a:sym typeface="Montserrat Medium"/>
              </a:defRPr>
            </a:lvl6pPr>
            <a:lvl7pPr lvl="6">
              <a:spcBef>
                <a:spcPts val="0"/>
              </a:spcBef>
              <a:spcAft>
                <a:spcPts val="0"/>
              </a:spcAft>
              <a:buSzPts val="2800"/>
              <a:buNone/>
              <a:defRPr>
                <a:latin typeface="Montserrat Medium"/>
                <a:ea typeface="Montserrat Medium"/>
                <a:cs typeface="Montserrat Medium"/>
                <a:sym typeface="Montserrat Medium"/>
              </a:defRPr>
            </a:lvl7pPr>
            <a:lvl8pPr lvl="7">
              <a:spcBef>
                <a:spcPts val="0"/>
              </a:spcBef>
              <a:spcAft>
                <a:spcPts val="0"/>
              </a:spcAft>
              <a:buSzPts val="2800"/>
              <a:buNone/>
              <a:defRPr>
                <a:latin typeface="Montserrat Medium"/>
                <a:ea typeface="Montserrat Medium"/>
                <a:cs typeface="Montserrat Medium"/>
                <a:sym typeface="Montserrat Medium"/>
              </a:defRPr>
            </a:lvl8pPr>
            <a:lvl9pPr lvl="8">
              <a:spcBef>
                <a:spcPts val="0"/>
              </a:spcBef>
              <a:spcAft>
                <a:spcPts val="0"/>
              </a:spcAft>
              <a:buSzPts val="2800"/>
              <a:buNone/>
              <a:defRPr>
                <a:latin typeface="Montserrat Medium"/>
                <a:ea typeface="Montserrat Medium"/>
                <a:cs typeface="Montserrat Medium"/>
                <a:sym typeface="Montserrat Medium"/>
              </a:defRPr>
            </a:lvl9pPr>
          </a:lstStyle>
          <a:p/>
        </p:txBody>
      </p:sp>
      <p:pic>
        <p:nvPicPr>
          <p:cNvPr id="672" name="Google Shape;672;p87"/>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73" name="Google Shape;673;p87"/>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74" name="Google Shape;674;p87"/>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675" name="Google Shape;675;p8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Bright">
  <p:cSld name="CUSTOM_1_1_1">
    <p:bg>
      <p:bgPr>
        <a:solidFill>
          <a:srgbClr val="088BF5"/>
        </a:solidFill>
      </p:bgPr>
    </p:bg>
    <p:spTree>
      <p:nvGrpSpPr>
        <p:cNvPr id="676" name="Shape 676"/>
        <p:cNvGrpSpPr/>
        <p:nvPr/>
      </p:nvGrpSpPr>
      <p:grpSpPr>
        <a:xfrm>
          <a:off x="0" y="0"/>
          <a:ext cx="0" cy="0"/>
          <a:chOff x="0" y="0"/>
          <a:chExt cx="0" cy="0"/>
        </a:xfrm>
      </p:grpSpPr>
      <p:pic>
        <p:nvPicPr>
          <p:cNvPr id="677" name="Google Shape;677;p88"/>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78" name="Google Shape;678;p88"/>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D9D9D9"/>
                </a:solidFill>
                <a:latin typeface="Montserrat Medium"/>
                <a:ea typeface="Montserrat Medium"/>
                <a:cs typeface="Montserrat Medium"/>
                <a:sym typeface="Montserrat Medium"/>
              </a:rPr>
              <a:t>© 2023 Skydio, Inc. Proprietary &amp; Confidential</a:t>
            </a:r>
            <a:endParaRPr sz="500">
              <a:solidFill>
                <a:srgbClr val="D9D9D9"/>
              </a:solidFill>
              <a:latin typeface="Montserrat Medium"/>
              <a:ea typeface="Montserrat Medium"/>
              <a:cs typeface="Montserrat Medium"/>
              <a:sym typeface="Montserrat Medium"/>
            </a:endParaRPr>
          </a:p>
        </p:txBody>
      </p:sp>
      <p:sp>
        <p:nvSpPr>
          <p:cNvPr id="679" name="Google Shape;679;p88"/>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680" name="Google Shape;680;p88"/>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grpSp>
        <p:nvGrpSpPr>
          <p:cNvPr id="681" name="Google Shape;681;p88"/>
          <p:cNvGrpSpPr/>
          <p:nvPr/>
        </p:nvGrpSpPr>
        <p:grpSpPr>
          <a:xfrm>
            <a:off x="952300" y="1002863"/>
            <a:ext cx="440266" cy="293956"/>
            <a:chOff x="1904600" y="2005725"/>
            <a:chExt cx="880533" cy="587912"/>
          </a:xfrm>
        </p:grpSpPr>
        <p:sp>
          <p:nvSpPr>
            <p:cNvPr id="682" name="Google Shape;682;p88"/>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chemeClr val="accent3"/>
            </a:solidFill>
            <a:ln>
              <a:noFill/>
            </a:ln>
          </p:spPr>
        </p:sp>
        <p:sp>
          <p:nvSpPr>
            <p:cNvPr id="683" name="Google Shape;683;p88"/>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chemeClr val="accent3"/>
            </a:solidFill>
            <a:ln>
              <a:noFill/>
            </a:ln>
          </p:spPr>
        </p:sp>
      </p:grpSp>
      <p:sp>
        <p:nvSpPr>
          <p:cNvPr id="684" name="Google Shape;684;p88"/>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a:lnSpc>
                <a:spcPct val="115000"/>
              </a:lnSpc>
              <a:spcBef>
                <a:spcPts val="0"/>
              </a:spcBef>
              <a:spcAft>
                <a:spcPts val="0"/>
              </a:spcAft>
              <a:buClr>
                <a:schemeClr val="lt1"/>
              </a:buClr>
              <a:buSzPts val="2300"/>
              <a:buFont typeface="Montserrat SemiBold"/>
              <a:buNone/>
              <a:defRPr b="0" sz="2300">
                <a:solidFill>
                  <a:schemeClr val="lt1"/>
                </a:solidFill>
                <a:latin typeface="Montserrat SemiBold"/>
                <a:ea typeface="Montserrat SemiBold"/>
                <a:cs typeface="Montserrat SemiBold"/>
                <a:sym typeface="Montserrat SemiBold"/>
              </a:defRPr>
            </a:lvl1pPr>
            <a:lvl2pPr lvl="1">
              <a:spcBef>
                <a:spcPts val="0"/>
              </a:spcBef>
              <a:spcAft>
                <a:spcPts val="0"/>
              </a:spcAft>
              <a:buSzPts val="2800"/>
              <a:buNone/>
              <a:defRPr>
                <a:latin typeface="Montserrat Medium"/>
                <a:ea typeface="Montserrat Medium"/>
                <a:cs typeface="Montserrat Medium"/>
                <a:sym typeface="Montserrat Medium"/>
              </a:defRPr>
            </a:lvl2pPr>
            <a:lvl3pPr lvl="2">
              <a:spcBef>
                <a:spcPts val="0"/>
              </a:spcBef>
              <a:spcAft>
                <a:spcPts val="0"/>
              </a:spcAft>
              <a:buSzPts val="2800"/>
              <a:buNone/>
              <a:defRPr>
                <a:latin typeface="Montserrat Medium"/>
                <a:ea typeface="Montserrat Medium"/>
                <a:cs typeface="Montserrat Medium"/>
                <a:sym typeface="Montserrat Medium"/>
              </a:defRPr>
            </a:lvl3pPr>
            <a:lvl4pPr lvl="3">
              <a:spcBef>
                <a:spcPts val="0"/>
              </a:spcBef>
              <a:spcAft>
                <a:spcPts val="0"/>
              </a:spcAft>
              <a:buSzPts val="2800"/>
              <a:buNone/>
              <a:defRPr>
                <a:latin typeface="Montserrat Medium"/>
                <a:ea typeface="Montserrat Medium"/>
                <a:cs typeface="Montserrat Medium"/>
                <a:sym typeface="Montserrat Medium"/>
              </a:defRPr>
            </a:lvl4pPr>
            <a:lvl5pPr lvl="4">
              <a:spcBef>
                <a:spcPts val="0"/>
              </a:spcBef>
              <a:spcAft>
                <a:spcPts val="0"/>
              </a:spcAft>
              <a:buSzPts val="2800"/>
              <a:buNone/>
              <a:defRPr>
                <a:latin typeface="Montserrat Medium"/>
                <a:ea typeface="Montserrat Medium"/>
                <a:cs typeface="Montserrat Medium"/>
                <a:sym typeface="Montserrat Medium"/>
              </a:defRPr>
            </a:lvl5pPr>
            <a:lvl6pPr lvl="5">
              <a:spcBef>
                <a:spcPts val="0"/>
              </a:spcBef>
              <a:spcAft>
                <a:spcPts val="0"/>
              </a:spcAft>
              <a:buSzPts val="2800"/>
              <a:buNone/>
              <a:defRPr>
                <a:latin typeface="Montserrat Medium"/>
                <a:ea typeface="Montserrat Medium"/>
                <a:cs typeface="Montserrat Medium"/>
                <a:sym typeface="Montserrat Medium"/>
              </a:defRPr>
            </a:lvl6pPr>
            <a:lvl7pPr lvl="6">
              <a:spcBef>
                <a:spcPts val="0"/>
              </a:spcBef>
              <a:spcAft>
                <a:spcPts val="0"/>
              </a:spcAft>
              <a:buSzPts val="2800"/>
              <a:buNone/>
              <a:defRPr>
                <a:latin typeface="Montserrat Medium"/>
                <a:ea typeface="Montserrat Medium"/>
                <a:cs typeface="Montserrat Medium"/>
                <a:sym typeface="Montserrat Medium"/>
              </a:defRPr>
            </a:lvl7pPr>
            <a:lvl8pPr lvl="7">
              <a:spcBef>
                <a:spcPts val="0"/>
              </a:spcBef>
              <a:spcAft>
                <a:spcPts val="0"/>
              </a:spcAft>
              <a:buSzPts val="2800"/>
              <a:buNone/>
              <a:defRPr>
                <a:latin typeface="Montserrat Medium"/>
                <a:ea typeface="Montserrat Medium"/>
                <a:cs typeface="Montserrat Medium"/>
                <a:sym typeface="Montserrat Medium"/>
              </a:defRPr>
            </a:lvl8pPr>
            <a:lvl9pPr lvl="8">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3.xml"/><Relationship Id="rId22" Type="http://schemas.openxmlformats.org/officeDocument/2006/relationships/slideLayout" Target="../slideLayouts/slideLayout35.xml"/><Relationship Id="rId21" Type="http://schemas.openxmlformats.org/officeDocument/2006/relationships/slideLayout" Target="../slideLayouts/slideLayout34.xml"/><Relationship Id="rId24" Type="http://schemas.openxmlformats.org/officeDocument/2006/relationships/slideLayout" Target="../slideLayouts/slideLayout37.xml"/><Relationship Id="rId23" Type="http://schemas.openxmlformats.org/officeDocument/2006/relationships/slideLayout" Target="../slideLayouts/slideLayout36.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9" Type="http://schemas.openxmlformats.org/officeDocument/2006/relationships/slideLayout" Target="../slideLayouts/slideLayout22.xml"/><Relationship Id="rId26" Type="http://schemas.openxmlformats.org/officeDocument/2006/relationships/slideLayout" Target="../slideLayouts/slideLayout39.xml"/><Relationship Id="rId25" Type="http://schemas.openxmlformats.org/officeDocument/2006/relationships/slideLayout" Target="../slideLayouts/slideLayout38.xml"/><Relationship Id="rId28" Type="http://schemas.openxmlformats.org/officeDocument/2006/relationships/slideLayout" Target="../slideLayouts/slideLayout41.xml"/><Relationship Id="rId27" Type="http://schemas.openxmlformats.org/officeDocument/2006/relationships/slideLayout" Target="../slideLayouts/slideLayout40.xml"/><Relationship Id="rId5" Type="http://schemas.openxmlformats.org/officeDocument/2006/relationships/slideLayout" Target="../slideLayouts/slideLayout18.xml"/><Relationship Id="rId6" Type="http://schemas.openxmlformats.org/officeDocument/2006/relationships/slideLayout" Target="../slideLayouts/slideLayout19.xml"/><Relationship Id="rId29" Type="http://schemas.openxmlformats.org/officeDocument/2006/relationships/theme" Target="../theme/theme1.xml"/><Relationship Id="rId7" Type="http://schemas.openxmlformats.org/officeDocument/2006/relationships/slideLayout" Target="../slideLayouts/slideLayout20.xml"/><Relationship Id="rId8" Type="http://schemas.openxmlformats.org/officeDocument/2006/relationships/slideLayout" Target="../slideLayouts/slideLayout21.xml"/><Relationship Id="rId11" Type="http://schemas.openxmlformats.org/officeDocument/2006/relationships/slideLayout" Target="../slideLayouts/slideLayout24.xml"/><Relationship Id="rId10" Type="http://schemas.openxmlformats.org/officeDocument/2006/relationships/slideLayout" Target="../slideLayouts/slideLayout23.xml"/><Relationship Id="rId13" Type="http://schemas.openxmlformats.org/officeDocument/2006/relationships/slideLayout" Target="../slideLayouts/slideLayout26.xml"/><Relationship Id="rId12" Type="http://schemas.openxmlformats.org/officeDocument/2006/relationships/slideLayout" Target="../slideLayouts/slideLayout25.xml"/><Relationship Id="rId15" Type="http://schemas.openxmlformats.org/officeDocument/2006/relationships/slideLayout" Target="../slideLayouts/slideLayout28.xml"/><Relationship Id="rId14" Type="http://schemas.openxmlformats.org/officeDocument/2006/relationships/slideLayout" Target="../slideLayouts/slideLayout27.xml"/><Relationship Id="rId17" Type="http://schemas.openxmlformats.org/officeDocument/2006/relationships/slideLayout" Target="../slideLayouts/slideLayout30.xml"/><Relationship Id="rId16" Type="http://schemas.openxmlformats.org/officeDocument/2006/relationships/slideLayout" Target="../slideLayouts/slideLayout29.xml"/><Relationship Id="rId19" Type="http://schemas.openxmlformats.org/officeDocument/2006/relationships/slideLayout" Target="../slideLayouts/slideLayout32.xml"/><Relationship Id="rId18"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5.png"/><Relationship Id="rId3" Type="http://schemas.openxmlformats.org/officeDocument/2006/relationships/slideLayout" Target="../slideLayouts/slideLayout42.xml"/><Relationship Id="rId4" Type="http://schemas.openxmlformats.org/officeDocument/2006/relationships/slideLayout" Target="../slideLayouts/slideLayout43.xml"/><Relationship Id="rId9" Type="http://schemas.openxmlformats.org/officeDocument/2006/relationships/slideLayout" Target="../slideLayouts/slideLayout48.xml"/><Relationship Id="rId5" Type="http://schemas.openxmlformats.org/officeDocument/2006/relationships/slideLayout" Target="../slideLayouts/slideLayout44.xml"/><Relationship Id="rId6" Type="http://schemas.openxmlformats.org/officeDocument/2006/relationships/slideLayout" Target="../slideLayouts/slideLayout45.xml"/><Relationship Id="rId7" Type="http://schemas.openxmlformats.org/officeDocument/2006/relationships/slideLayout" Target="../slideLayouts/slideLayout46.xml"/><Relationship Id="rId8" Type="http://schemas.openxmlformats.org/officeDocument/2006/relationships/slideLayout" Target="../slideLayouts/slideLayout47.xml"/><Relationship Id="rId11" Type="http://schemas.openxmlformats.org/officeDocument/2006/relationships/slideLayout" Target="../slideLayouts/slideLayout50.xml"/><Relationship Id="rId10" Type="http://schemas.openxmlformats.org/officeDocument/2006/relationships/slideLayout" Target="../slideLayouts/slideLayout49.xml"/><Relationship Id="rId13" Type="http://schemas.openxmlformats.org/officeDocument/2006/relationships/slideLayout" Target="../slideLayouts/slideLayout52.xml"/><Relationship Id="rId12" Type="http://schemas.openxmlformats.org/officeDocument/2006/relationships/slideLayout" Target="../slideLayouts/slideLayout51.xml"/><Relationship Id="rId15" Type="http://schemas.openxmlformats.org/officeDocument/2006/relationships/slideLayout" Target="../slideLayouts/slideLayout54.xml"/><Relationship Id="rId14" Type="http://schemas.openxmlformats.org/officeDocument/2006/relationships/slideLayout" Target="../slideLayouts/slideLayout53.xml"/><Relationship Id="rId17" Type="http://schemas.openxmlformats.org/officeDocument/2006/relationships/slideLayout" Target="../slideLayouts/slideLayout56.xml"/><Relationship Id="rId16" Type="http://schemas.openxmlformats.org/officeDocument/2006/relationships/slideLayout" Target="../slideLayouts/slideLayout55.xml"/><Relationship Id="rId18" Type="http://schemas.openxmlformats.org/officeDocument/2006/relationships/theme" Target="../theme/theme2.xml"/></Relationships>
</file>

<file path=ppt/slideMasters/_rels/slideMaster4.xml.rels><?xml version="1.0" encoding="UTF-8" standalone="yes"?><Relationships xmlns="http://schemas.openxmlformats.org/package/2006/relationships"><Relationship Id="rId20" Type="http://schemas.openxmlformats.org/officeDocument/2006/relationships/slideLayout" Target="../slideLayouts/slideLayout76.xml"/><Relationship Id="rId22" Type="http://schemas.openxmlformats.org/officeDocument/2006/relationships/slideLayout" Target="../slideLayouts/slideLayout78.xml"/><Relationship Id="rId21" Type="http://schemas.openxmlformats.org/officeDocument/2006/relationships/slideLayout" Target="../slideLayouts/slideLayout77.xml"/><Relationship Id="rId24" Type="http://schemas.openxmlformats.org/officeDocument/2006/relationships/slideLayout" Target="../slideLayouts/slideLayout80.xml"/><Relationship Id="rId23" Type="http://schemas.openxmlformats.org/officeDocument/2006/relationships/slideLayout" Target="../slideLayouts/slideLayout79.xml"/><Relationship Id="rId1" Type="http://schemas.openxmlformats.org/officeDocument/2006/relationships/slideLayout" Target="../slideLayouts/slideLayout57.xml"/><Relationship Id="rId2" Type="http://schemas.openxmlformats.org/officeDocument/2006/relationships/slideLayout" Target="../slideLayouts/slideLayout58.xml"/><Relationship Id="rId3" Type="http://schemas.openxmlformats.org/officeDocument/2006/relationships/slideLayout" Target="../slideLayouts/slideLayout59.xml"/><Relationship Id="rId4" Type="http://schemas.openxmlformats.org/officeDocument/2006/relationships/slideLayout" Target="../slideLayouts/slideLayout60.xml"/><Relationship Id="rId9" Type="http://schemas.openxmlformats.org/officeDocument/2006/relationships/slideLayout" Target="../slideLayouts/slideLayout65.xml"/><Relationship Id="rId26" Type="http://schemas.openxmlformats.org/officeDocument/2006/relationships/slideLayout" Target="../slideLayouts/slideLayout82.xml"/><Relationship Id="rId25" Type="http://schemas.openxmlformats.org/officeDocument/2006/relationships/slideLayout" Target="../slideLayouts/slideLayout81.xml"/><Relationship Id="rId28" Type="http://schemas.openxmlformats.org/officeDocument/2006/relationships/slideLayout" Target="../slideLayouts/slideLayout84.xml"/><Relationship Id="rId27" Type="http://schemas.openxmlformats.org/officeDocument/2006/relationships/slideLayout" Target="../slideLayouts/slideLayout83.xml"/><Relationship Id="rId5" Type="http://schemas.openxmlformats.org/officeDocument/2006/relationships/slideLayout" Target="../slideLayouts/slideLayout61.xml"/><Relationship Id="rId6" Type="http://schemas.openxmlformats.org/officeDocument/2006/relationships/slideLayout" Target="../slideLayouts/slideLayout62.xml"/><Relationship Id="rId29" Type="http://schemas.openxmlformats.org/officeDocument/2006/relationships/theme" Target="../theme/theme3.xml"/><Relationship Id="rId7" Type="http://schemas.openxmlformats.org/officeDocument/2006/relationships/slideLayout" Target="../slideLayouts/slideLayout63.xml"/><Relationship Id="rId8" Type="http://schemas.openxmlformats.org/officeDocument/2006/relationships/slideLayout" Target="../slideLayouts/slideLayout64.xml"/><Relationship Id="rId11" Type="http://schemas.openxmlformats.org/officeDocument/2006/relationships/slideLayout" Target="../slideLayouts/slideLayout67.xml"/><Relationship Id="rId10" Type="http://schemas.openxmlformats.org/officeDocument/2006/relationships/slideLayout" Target="../slideLayouts/slideLayout66.xml"/><Relationship Id="rId13" Type="http://schemas.openxmlformats.org/officeDocument/2006/relationships/slideLayout" Target="../slideLayouts/slideLayout69.xml"/><Relationship Id="rId12" Type="http://schemas.openxmlformats.org/officeDocument/2006/relationships/slideLayout" Target="../slideLayouts/slideLayout68.xml"/><Relationship Id="rId15" Type="http://schemas.openxmlformats.org/officeDocument/2006/relationships/slideLayout" Target="../slideLayouts/slideLayout71.xml"/><Relationship Id="rId14" Type="http://schemas.openxmlformats.org/officeDocument/2006/relationships/slideLayout" Target="../slideLayouts/slideLayout70.xml"/><Relationship Id="rId17" Type="http://schemas.openxmlformats.org/officeDocument/2006/relationships/slideLayout" Target="../slideLayouts/slideLayout73.xml"/><Relationship Id="rId16" Type="http://schemas.openxmlformats.org/officeDocument/2006/relationships/slideLayout" Target="../slideLayouts/slideLayout72.xml"/><Relationship Id="rId19" Type="http://schemas.openxmlformats.org/officeDocument/2006/relationships/slideLayout" Target="../slideLayouts/slideLayout75.xml"/><Relationship Id="rId18" Type="http://schemas.openxmlformats.org/officeDocument/2006/relationships/slideLayout" Target="../slideLayouts/slideLayout7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70" name="Shape 70"/>
        <p:cNvGrpSpPr/>
        <p:nvPr/>
      </p:nvGrpSpPr>
      <p:grpSpPr>
        <a:xfrm>
          <a:off x="0" y="0"/>
          <a:ext cx="0" cy="0"/>
          <a:chOff x="0" y="0"/>
          <a:chExt cx="0" cy="0"/>
        </a:xfrm>
      </p:grpSpPr>
      <p:sp>
        <p:nvSpPr>
          <p:cNvPr id="71" name="Google Shape;71;p15"/>
          <p:cNvSpPr txBox="1"/>
          <p:nvPr>
            <p:ph type="title"/>
          </p:nvPr>
        </p:nvSpPr>
        <p:spPr>
          <a:xfrm>
            <a:off x="936865" y="946369"/>
            <a:ext cx="6310800" cy="572700"/>
          </a:xfrm>
          <a:prstGeom prst="rect">
            <a:avLst/>
          </a:prstGeom>
          <a:noFill/>
          <a:ln>
            <a:noFill/>
          </a:ln>
        </p:spPr>
        <p:txBody>
          <a:bodyPr anchorCtr="0" anchor="t" bIns="91425" lIns="0" spcFirstLastPara="1" rIns="91425" wrap="square" tIns="91425">
            <a:noAutofit/>
          </a:bodyPr>
          <a:lstStyle>
            <a:lvl1pPr lvl="0" rtl="0">
              <a:lnSpc>
                <a:spcPct val="95000"/>
              </a:lnSpc>
              <a:spcBef>
                <a:spcPts val="0"/>
              </a:spcBef>
              <a:spcAft>
                <a:spcPts val="0"/>
              </a:spcAft>
              <a:buClr>
                <a:schemeClr val="dk1"/>
              </a:buClr>
              <a:buSzPts val="2400"/>
              <a:buFont typeface="Montserrat"/>
              <a:buNone/>
              <a:defRPr b="1" sz="2400">
                <a:solidFill>
                  <a:schemeClr val="dk1"/>
                </a:solidFill>
                <a:latin typeface="Montserrat"/>
                <a:ea typeface="Montserrat"/>
                <a:cs typeface="Montserrat"/>
                <a:sym typeface="Montserrat"/>
              </a:defRPr>
            </a:lvl1pPr>
            <a:lvl2pPr lvl="1" rtl="0">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2pPr>
            <a:lvl3pPr lvl="2" rtl="0">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3pPr>
            <a:lvl4pPr lvl="3" rtl="0">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4pPr>
            <a:lvl5pPr lvl="4" rtl="0">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5pPr>
            <a:lvl6pPr lvl="5" rtl="0">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6pPr>
            <a:lvl7pPr lvl="6" rtl="0">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7pPr>
            <a:lvl8pPr lvl="7" rtl="0">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8pPr>
            <a:lvl9pPr lvl="8" rtl="0">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9pPr>
          </a:lstStyle>
          <a:p/>
        </p:txBody>
      </p:sp>
      <p:sp>
        <p:nvSpPr>
          <p:cNvPr id="72" name="Google Shape;72;p15"/>
          <p:cNvSpPr txBox="1"/>
          <p:nvPr>
            <p:ph idx="1" type="body"/>
          </p:nvPr>
        </p:nvSpPr>
        <p:spPr>
          <a:xfrm>
            <a:off x="1280475" y="2626225"/>
            <a:ext cx="6310800" cy="2047800"/>
          </a:xfrm>
          <a:prstGeom prst="rect">
            <a:avLst/>
          </a:prstGeom>
          <a:noFill/>
          <a:ln>
            <a:noFill/>
          </a:ln>
        </p:spPr>
        <p:txBody>
          <a:bodyPr anchorCtr="0" anchor="t" bIns="91425" lIns="91425" spcFirstLastPara="1" rIns="91425" wrap="square" tIns="91425">
            <a:noAutofit/>
          </a:bodyPr>
          <a:lstStyle>
            <a:lvl1pPr indent="-285750" lvl="0" marL="457200" rtl="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1pPr>
            <a:lvl2pPr indent="-285750" lvl="1" marL="914400" rtl="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2pPr>
            <a:lvl3pPr indent="-285750" lvl="2" marL="1371600" rtl="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3pPr>
            <a:lvl4pPr indent="-285750" lvl="3" marL="1828800" rtl="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4pPr>
            <a:lvl5pPr indent="-285750" lvl="4" marL="2286000" rtl="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5pPr>
            <a:lvl6pPr indent="-285750" lvl="5" marL="2743200" rtl="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6pPr>
            <a:lvl7pPr indent="-285750" lvl="6" marL="3200400" rtl="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7pPr>
            <a:lvl8pPr indent="-285750" lvl="7" marL="3657600" rtl="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8pPr>
            <a:lvl9pPr indent="-285750" lvl="8" marL="4114800" rtl="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9pPr>
          </a:lstStyle>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32">
          <p15:clr>
            <a:srgbClr val="EA4335"/>
          </p15:clr>
        </p15:guide>
        <p15:guide id="2" orient="horz" pos="3108">
          <p15:clr>
            <a:srgbClr val="EA4335"/>
          </p15:clr>
        </p15:guide>
        <p15:guide id="3" pos="5627">
          <p15:clr>
            <a:srgbClr val="EA4335"/>
          </p15:clr>
        </p15:guide>
        <p15:guide id="4" pos="133">
          <p15:clr>
            <a:srgbClr val="EA4335"/>
          </p15:clr>
        </p15:guide>
        <p15:guide id="5" pos="2880">
          <p15:clr>
            <a:srgbClr val="EA4335"/>
          </p15:clr>
        </p15:guide>
        <p15:guide id="6" orient="horz" pos="1622">
          <p15:clr>
            <a:srgbClr val="EA4335"/>
          </p15:clr>
        </p15:guide>
        <p15:guide id="7" pos="600">
          <p15:clr>
            <a:srgbClr val="EA4335"/>
          </p15:clr>
        </p15:guide>
        <p15:guide id="8" pos="1066">
          <p15:clr>
            <a:srgbClr val="EA4335"/>
          </p15:clr>
        </p15:guide>
        <p15:guide id="9" pos="1533">
          <p15:clr>
            <a:srgbClr val="EA4335"/>
          </p15:clr>
        </p15:guide>
        <p15:guide id="10" pos="2000">
          <p15:clr>
            <a:srgbClr val="EA4335"/>
          </p15:clr>
        </p15:guide>
        <p15:guide id="11" pos="2466">
          <p15:clr>
            <a:srgbClr val="EA4335"/>
          </p15:clr>
        </p15:guide>
        <p15:guide id="12" pos="2933">
          <p15:clr>
            <a:srgbClr val="EA4335"/>
          </p15:clr>
        </p15:guide>
        <p15:guide id="13" pos="3399">
          <p15:clr>
            <a:srgbClr val="EA4335"/>
          </p15:clr>
        </p15:guide>
        <p15:guide id="14" pos="3866">
          <p15:clr>
            <a:srgbClr val="EA4335"/>
          </p15:clr>
        </p15:guide>
        <p15:guide id="15" pos="4332">
          <p15:clr>
            <a:srgbClr val="EA4335"/>
          </p15:clr>
        </p15:guide>
        <p15:guide id="16" pos="4799">
          <p15:clr>
            <a:srgbClr val="EA4335"/>
          </p15:clr>
        </p15:guide>
        <p15:guide id="17" pos="5265">
          <p15:clr>
            <a:srgbClr val="EA4335"/>
          </p15:clr>
        </p15:guide>
        <p15:guide id="18" pos="5160">
          <p15:clr>
            <a:srgbClr val="EA4335"/>
          </p15:clr>
        </p15:guide>
        <p15:guide id="19" pos="4694">
          <p15:clr>
            <a:srgbClr val="EA4335"/>
          </p15:clr>
        </p15:guide>
        <p15:guide id="20" pos="4227">
          <p15:clr>
            <a:srgbClr val="EA4335"/>
          </p15:clr>
        </p15:guide>
        <p15:guide id="21" pos="3761">
          <p15:clr>
            <a:srgbClr val="EA4335"/>
          </p15:clr>
        </p15:guide>
        <p15:guide id="22" pos="3294">
          <p15:clr>
            <a:srgbClr val="EA4335"/>
          </p15:clr>
        </p15:guide>
        <p15:guide id="23" pos="2827">
          <p15:clr>
            <a:srgbClr val="EA4335"/>
          </p15:clr>
        </p15:guide>
        <p15:guide id="24" pos="2361">
          <p15:clr>
            <a:srgbClr val="EA4335"/>
          </p15:clr>
        </p15:guide>
        <p15:guide id="25" pos="1894">
          <p15:clr>
            <a:srgbClr val="EA4335"/>
          </p15:clr>
        </p15:guide>
        <p15:guide id="26" pos="1428">
          <p15:clr>
            <a:srgbClr val="EA4335"/>
          </p15:clr>
        </p15:guide>
        <p15:guide id="27" pos="961">
          <p15:clr>
            <a:srgbClr val="EA4335"/>
          </p15:clr>
        </p15:guide>
        <p15:guide id="28" pos="495">
          <p15:clr>
            <a:srgbClr val="EA4335"/>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347" name="Shape 347"/>
        <p:cNvGrpSpPr/>
        <p:nvPr/>
      </p:nvGrpSpPr>
      <p:grpSpPr>
        <a:xfrm>
          <a:off x="0" y="0"/>
          <a:ext cx="0" cy="0"/>
          <a:chOff x="0" y="0"/>
          <a:chExt cx="0" cy="0"/>
        </a:xfrm>
      </p:grpSpPr>
      <p:sp>
        <p:nvSpPr>
          <p:cNvPr id="348" name="Google Shape;348;p4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Font typeface="Montserrat SemiBold"/>
              <a:buNone/>
              <a:defRPr sz="2800">
                <a:solidFill>
                  <a:schemeClr val="dk1"/>
                </a:solidFill>
                <a:latin typeface="Montserrat SemiBold"/>
                <a:ea typeface="Montserrat SemiBold"/>
                <a:cs typeface="Montserrat SemiBold"/>
                <a:sym typeface="Montserrat SemiBold"/>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349" name="Google Shape;349;p4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SzPts val="1800"/>
              <a:buFont typeface="Montserrat"/>
              <a:buChar char="●"/>
              <a:defRPr sz="1800">
                <a:latin typeface="Montserrat"/>
                <a:ea typeface="Montserrat"/>
                <a:cs typeface="Montserrat"/>
                <a:sym typeface="Montserrat"/>
              </a:defRPr>
            </a:lvl1pPr>
            <a:lvl2pPr indent="-317500" lvl="1" marL="9144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2pPr>
            <a:lvl3pPr indent="-317500" lvl="2" marL="13716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3pPr>
            <a:lvl4pPr indent="-317500" lvl="3" marL="18288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4pPr>
            <a:lvl5pPr indent="-317500" lvl="4" marL="22860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5pPr>
            <a:lvl6pPr indent="-317500" lvl="5" marL="27432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6pPr>
            <a:lvl7pPr indent="-317500" lvl="6" marL="32004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7pPr>
            <a:lvl8pPr indent="-317500" lvl="7" marL="36576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8pPr>
            <a:lvl9pPr indent="-317500" lvl="8" marL="4114800" rtl="0">
              <a:lnSpc>
                <a:spcPct val="115000"/>
              </a:lnSpc>
              <a:spcBef>
                <a:spcPts val="1600"/>
              </a:spcBef>
              <a:spcAft>
                <a:spcPts val="1600"/>
              </a:spcAft>
              <a:buSzPts val="1400"/>
              <a:buFont typeface="Montserrat"/>
              <a:buChar char="■"/>
              <a:defRPr sz="1400">
                <a:latin typeface="Montserrat"/>
                <a:ea typeface="Montserrat"/>
                <a:cs typeface="Montserrat"/>
                <a:sym typeface="Montserrat"/>
              </a:defRPr>
            </a:lvl9pPr>
          </a:lstStyle>
          <a:p/>
        </p:txBody>
      </p:sp>
      <p:pic>
        <p:nvPicPr>
          <p:cNvPr id="350" name="Google Shape;350;p44"/>
          <p:cNvPicPr preferRelativeResize="0"/>
          <p:nvPr/>
        </p:nvPicPr>
        <p:blipFill>
          <a:blip r:embed="rId1">
            <a:alphaModFix/>
          </a:blip>
          <a:stretch>
            <a:fillRect/>
          </a:stretch>
        </p:blipFill>
        <p:spPr>
          <a:xfrm>
            <a:off x="3382350" y="4857225"/>
            <a:ext cx="2379303" cy="234200"/>
          </a:xfrm>
          <a:prstGeom prst="rect">
            <a:avLst/>
          </a:prstGeom>
          <a:noFill/>
          <a:ln>
            <a:noFill/>
          </a:ln>
        </p:spPr>
      </p:pic>
      <p:pic>
        <p:nvPicPr>
          <p:cNvPr id="351" name="Google Shape;351;p44"/>
          <p:cNvPicPr preferRelativeResize="0"/>
          <p:nvPr/>
        </p:nvPicPr>
        <p:blipFill>
          <a:blip r:embed="rId2">
            <a:alphaModFix/>
          </a:blip>
          <a:stretch>
            <a:fillRect/>
          </a:stretch>
        </p:blipFill>
        <p:spPr>
          <a:xfrm>
            <a:off x="121056" y="4819119"/>
            <a:ext cx="702033" cy="2342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412" name="Shape 412"/>
        <p:cNvGrpSpPr/>
        <p:nvPr/>
      </p:nvGrpSpPr>
      <p:grpSpPr>
        <a:xfrm>
          <a:off x="0" y="0"/>
          <a:ext cx="0" cy="0"/>
          <a:chOff x="0" y="0"/>
          <a:chExt cx="0" cy="0"/>
        </a:xfrm>
      </p:grpSpPr>
      <p:sp>
        <p:nvSpPr>
          <p:cNvPr id="413" name="Google Shape;413;p60"/>
          <p:cNvSpPr txBox="1"/>
          <p:nvPr>
            <p:ph type="title"/>
          </p:nvPr>
        </p:nvSpPr>
        <p:spPr>
          <a:xfrm>
            <a:off x="936865" y="946369"/>
            <a:ext cx="6310800" cy="572700"/>
          </a:xfrm>
          <a:prstGeom prst="rect">
            <a:avLst/>
          </a:prstGeom>
          <a:noFill/>
          <a:ln>
            <a:noFill/>
          </a:ln>
        </p:spPr>
        <p:txBody>
          <a:bodyPr anchorCtr="0" anchor="t" bIns="91425" lIns="0" spcFirstLastPara="1" rIns="91425" wrap="square" tIns="91425">
            <a:noAutofit/>
          </a:bodyPr>
          <a:lstStyle>
            <a:lvl1pPr lvl="0">
              <a:lnSpc>
                <a:spcPct val="95000"/>
              </a:lnSpc>
              <a:spcBef>
                <a:spcPts val="0"/>
              </a:spcBef>
              <a:spcAft>
                <a:spcPts val="0"/>
              </a:spcAft>
              <a:buClr>
                <a:schemeClr val="dk1"/>
              </a:buClr>
              <a:buSzPts val="2400"/>
              <a:buFont typeface="Montserrat"/>
              <a:buNone/>
              <a:defRPr b="1" sz="2400">
                <a:solidFill>
                  <a:schemeClr val="dk1"/>
                </a:solidFill>
                <a:latin typeface="Montserrat"/>
                <a:ea typeface="Montserrat"/>
                <a:cs typeface="Montserrat"/>
                <a:sym typeface="Montserrat"/>
              </a:defRPr>
            </a:lvl1pPr>
            <a:lvl2pPr lvl="1">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2pPr>
            <a:lvl3pPr lvl="2">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3pPr>
            <a:lvl4pPr lvl="3">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4pPr>
            <a:lvl5pPr lvl="4">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5pPr>
            <a:lvl6pPr lvl="5">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6pPr>
            <a:lvl7pPr lvl="6">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7pPr>
            <a:lvl8pPr lvl="7">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8pPr>
            <a:lvl9pPr lvl="8">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9pPr>
          </a:lstStyle>
          <a:p/>
        </p:txBody>
      </p:sp>
      <p:sp>
        <p:nvSpPr>
          <p:cNvPr id="414" name="Google Shape;414;p60"/>
          <p:cNvSpPr txBox="1"/>
          <p:nvPr>
            <p:ph idx="1" type="body"/>
          </p:nvPr>
        </p:nvSpPr>
        <p:spPr>
          <a:xfrm>
            <a:off x="1280475" y="2626225"/>
            <a:ext cx="6310800" cy="2047800"/>
          </a:xfrm>
          <a:prstGeom prst="rect">
            <a:avLst/>
          </a:prstGeom>
          <a:noFill/>
          <a:ln>
            <a:noFill/>
          </a:ln>
        </p:spPr>
        <p:txBody>
          <a:bodyPr anchorCtr="0" anchor="t" bIns="91425" lIns="91425" spcFirstLastPara="1" rIns="91425" wrap="square" tIns="91425">
            <a:noAutofit/>
          </a:bodyPr>
          <a:lstStyle>
            <a:lvl1pPr indent="-285750" lvl="0" marL="4572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1pPr>
            <a:lvl2pPr indent="-285750" lvl="1" marL="9144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2pPr>
            <a:lvl3pPr indent="-285750" lvl="2" marL="13716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3pPr>
            <a:lvl4pPr indent="-285750" lvl="3" marL="18288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4pPr>
            <a:lvl5pPr indent="-285750" lvl="4" marL="22860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5pPr>
            <a:lvl6pPr indent="-285750" lvl="5" marL="27432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6pPr>
            <a:lvl7pPr indent="-285750" lvl="6" marL="32004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7pPr>
            <a:lvl8pPr indent="-285750" lvl="7" marL="36576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8pPr>
            <a:lvl9pPr indent="-285750" lvl="8" marL="41148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9pPr>
          </a:lstStyle>
          <a:p/>
        </p:txBody>
      </p:sp>
    </p:spTree>
  </p:cSld>
  <p:clrMap accent1="accent1" accent2="accent2" accent3="accent3" accent4="accent4" accent5="accent5" accent6="accent6" bg1="lt1" bg2="dk2" tx1="dk1" tx2="lt2" folHlink="folHlink" hlink="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 id="2147483718" r:id="rId15"/>
    <p:sldLayoutId id="2147483719" r:id="rId16"/>
    <p:sldLayoutId id="2147483720" r:id="rId17"/>
    <p:sldLayoutId id="2147483721" r:id="rId18"/>
    <p:sldLayoutId id="2147483722" r:id="rId19"/>
    <p:sldLayoutId id="2147483723" r:id="rId20"/>
    <p:sldLayoutId id="2147483724" r:id="rId21"/>
    <p:sldLayoutId id="2147483725" r:id="rId22"/>
    <p:sldLayoutId id="2147483726" r:id="rId23"/>
    <p:sldLayoutId id="2147483727" r:id="rId24"/>
    <p:sldLayoutId id="2147483728" r:id="rId25"/>
    <p:sldLayoutId id="2147483729" r:id="rId26"/>
    <p:sldLayoutId id="2147483730" r:id="rId27"/>
    <p:sldLayoutId id="2147483731" r:id="rId2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32">
          <p15:clr>
            <a:srgbClr val="EA4335"/>
          </p15:clr>
        </p15:guide>
        <p15:guide id="2" orient="horz" pos="3108">
          <p15:clr>
            <a:srgbClr val="EA4335"/>
          </p15:clr>
        </p15:guide>
        <p15:guide id="3" pos="5627">
          <p15:clr>
            <a:srgbClr val="EA4335"/>
          </p15:clr>
        </p15:guide>
        <p15:guide id="4" pos="133">
          <p15:clr>
            <a:srgbClr val="EA4335"/>
          </p15:clr>
        </p15:guide>
        <p15:guide id="5" pos="2880">
          <p15:clr>
            <a:srgbClr val="EA4335"/>
          </p15:clr>
        </p15:guide>
        <p15:guide id="6" orient="horz" pos="1622">
          <p15:clr>
            <a:srgbClr val="EA4335"/>
          </p15:clr>
        </p15:guide>
        <p15:guide id="7" pos="600">
          <p15:clr>
            <a:srgbClr val="EA4335"/>
          </p15:clr>
        </p15:guide>
        <p15:guide id="8" pos="1066">
          <p15:clr>
            <a:srgbClr val="EA4335"/>
          </p15:clr>
        </p15:guide>
        <p15:guide id="9" pos="1533">
          <p15:clr>
            <a:srgbClr val="EA4335"/>
          </p15:clr>
        </p15:guide>
        <p15:guide id="10" pos="2000">
          <p15:clr>
            <a:srgbClr val="EA4335"/>
          </p15:clr>
        </p15:guide>
        <p15:guide id="11" pos="2466">
          <p15:clr>
            <a:srgbClr val="EA4335"/>
          </p15:clr>
        </p15:guide>
        <p15:guide id="12" pos="2933">
          <p15:clr>
            <a:srgbClr val="EA4335"/>
          </p15:clr>
        </p15:guide>
        <p15:guide id="13" pos="3399">
          <p15:clr>
            <a:srgbClr val="EA4335"/>
          </p15:clr>
        </p15:guide>
        <p15:guide id="14" pos="3866">
          <p15:clr>
            <a:srgbClr val="EA4335"/>
          </p15:clr>
        </p15:guide>
        <p15:guide id="15" pos="4332">
          <p15:clr>
            <a:srgbClr val="EA4335"/>
          </p15:clr>
        </p15:guide>
        <p15:guide id="16" pos="4799">
          <p15:clr>
            <a:srgbClr val="EA4335"/>
          </p15:clr>
        </p15:guide>
        <p15:guide id="17" pos="5265">
          <p15:clr>
            <a:srgbClr val="EA4335"/>
          </p15:clr>
        </p15:guide>
        <p15:guide id="18" pos="5160">
          <p15:clr>
            <a:srgbClr val="EA4335"/>
          </p15:clr>
        </p15:guide>
        <p15:guide id="19" pos="4694">
          <p15:clr>
            <a:srgbClr val="EA4335"/>
          </p15:clr>
        </p15:guide>
        <p15:guide id="20" pos="4227">
          <p15:clr>
            <a:srgbClr val="EA4335"/>
          </p15:clr>
        </p15:guide>
        <p15:guide id="21" pos="3761">
          <p15:clr>
            <a:srgbClr val="EA4335"/>
          </p15:clr>
        </p15:guide>
        <p15:guide id="22" pos="3294">
          <p15:clr>
            <a:srgbClr val="EA4335"/>
          </p15:clr>
        </p15:guide>
        <p15:guide id="23" pos="2827">
          <p15:clr>
            <a:srgbClr val="EA4335"/>
          </p15:clr>
        </p15:guide>
        <p15:guide id="24" pos="2361">
          <p15:clr>
            <a:srgbClr val="EA4335"/>
          </p15:clr>
        </p15:guide>
        <p15:guide id="25" pos="1894">
          <p15:clr>
            <a:srgbClr val="EA4335"/>
          </p15:clr>
        </p15:guide>
        <p15:guide id="26" pos="1428">
          <p15:clr>
            <a:srgbClr val="EA4335"/>
          </p15:clr>
        </p15:guide>
        <p15:guide id="27" pos="961">
          <p15:clr>
            <a:srgbClr val="EA4335"/>
          </p15:clr>
        </p15:guide>
        <p15:guide id="28" pos="495">
          <p15:clr>
            <a:srgbClr val="EA4335"/>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9.xml"/><Relationship Id="rId3"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8" name="Shape 688"/>
        <p:cNvGrpSpPr/>
        <p:nvPr/>
      </p:nvGrpSpPr>
      <p:grpSpPr>
        <a:xfrm>
          <a:off x="0" y="0"/>
          <a:ext cx="0" cy="0"/>
          <a:chOff x="0" y="0"/>
          <a:chExt cx="0" cy="0"/>
        </a:xfrm>
      </p:grpSpPr>
      <p:pic>
        <p:nvPicPr>
          <p:cNvPr id="689" name="Google Shape;689;p89"/>
          <p:cNvPicPr preferRelativeResize="0"/>
          <p:nvPr/>
        </p:nvPicPr>
        <p:blipFill>
          <a:blip r:embed="rId3">
            <a:alphaModFix/>
          </a:blip>
          <a:stretch>
            <a:fillRect/>
          </a:stretch>
        </p:blipFill>
        <p:spPr>
          <a:xfrm>
            <a:off x="2099915" y="0"/>
            <a:ext cx="7534971" cy="5143501"/>
          </a:xfrm>
          <a:prstGeom prst="rect">
            <a:avLst/>
          </a:prstGeom>
          <a:noFill/>
          <a:ln>
            <a:noFill/>
          </a:ln>
        </p:spPr>
      </p:pic>
      <p:sp>
        <p:nvSpPr>
          <p:cNvPr id="690" name="Google Shape;690;p89"/>
          <p:cNvSpPr txBox="1"/>
          <p:nvPr>
            <p:ph type="ctrTitle"/>
          </p:nvPr>
        </p:nvSpPr>
        <p:spPr>
          <a:xfrm>
            <a:off x="476150" y="1579750"/>
            <a:ext cx="2698200" cy="2280900"/>
          </a:xfrm>
          <a:prstGeom prst="rect">
            <a:avLst/>
          </a:prstGeom>
        </p:spPr>
        <p:txBody>
          <a:bodyPr anchorCtr="0" anchor="t" bIns="45725" lIns="0" spcFirstLastPara="1" rIns="45725" wrap="square" tIns="45725">
            <a:noAutofit/>
          </a:bodyPr>
          <a:lstStyle/>
          <a:p>
            <a:pPr indent="0" lvl="0" marL="0" rtl="0" algn="l">
              <a:spcBef>
                <a:spcPts val="0"/>
              </a:spcBef>
              <a:spcAft>
                <a:spcPts val="0"/>
              </a:spcAft>
              <a:buNone/>
            </a:pPr>
            <a:r>
              <a:rPr b="1" lang="en">
                <a:latin typeface="Montserrat"/>
                <a:ea typeface="Montserrat"/>
                <a:cs typeface="Montserrat"/>
                <a:sym typeface="Montserrat"/>
              </a:rPr>
              <a:t>Course Overview</a:t>
            </a:r>
            <a:endParaRPr b="1" sz="2900">
              <a:latin typeface="Montserrat"/>
              <a:ea typeface="Montserrat"/>
              <a:cs typeface="Montserrat"/>
              <a:sym typeface="Montserrat"/>
            </a:endParaRPr>
          </a:p>
        </p:txBody>
      </p:sp>
      <p:pic>
        <p:nvPicPr>
          <p:cNvPr id="691" name="Google Shape;691;p89"/>
          <p:cNvPicPr preferRelativeResize="0"/>
          <p:nvPr/>
        </p:nvPicPr>
        <p:blipFill rotWithShape="1">
          <a:blip r:embed="rId4">
            <a:alphaModFix/>
          </a:blip>
          <a:srcRect b="11214" l="3859" r="4034" t="10691"/>
          <a:stretch/>
        </p:blipFill>
        <p:spPr>
          <a:xfrm>
            <a:off x="476150" y="594650"/>
            <a:ext cx="1099381" cy="310950"/>
          </a:xfrm>
          <a:prstGeom prst="rect">
            <a:avLst/>
          </a:prstGeom>
          <a:noFill/>
          <a:ln>
            <a:noFill/>
          </a:ln>
        </p:spPr>
      </p:pic>
      <p:sp>
        <p:nvSpPr>
          <p:cNvPr id="692" name="Google Shape;692;p89"/>
          <p:cNvSpPr txBox="1"/>
          <p:nvPr/>
        </p:nvSpPr>
        <p:spPr>
          <a:xfrm>
            <a:off x="476150" y="4537700"/>
            <a:ext cx="2962500" cy="311100"/>
          </a:xfrm>
          <a:prstGeom prst="rect">
            <a:avLst/>
          </a:prstGeom>
          <a:noFill/>
          <a:ln>
            <a:noFill/>
          </a:ln>
        </p:spPr>
        <p:txBody>
          <a:bodyPr anchorCtr="0" anchor="t" bIns="45725" lIns="0" spcFirstLastPara="1" rIns="45725" wrap="square" tIns="0">
            <a:noAutofit/>
          </a:bodyPr>
          <a:lstStyle/>
          <a:p>
            <a:pPr indent="0" lvl="0" marL="0" rtl="0" algn="l">
              <a:lnSpc>
                <a:spcPct val="130000"/>
              </a:lnSpc>
              <a:spcBef>
                <a:spcPts val="0"/>
              </a:spcBef>
              <a:spcAft>
                <a:spcPts val="0"/>
              </a:spcAft>
              <a:buNone/>
            </a:pPr>
            <a:r>
              <a:rPr lang="en" sz="800">
                <a:solidFill>
                  <a:srgbClr val="FFFFFF"/>
                </a:solidFill>
                <a:latin typeface="Montserrat Medium"/>
                <a:ea typeface="Montserrat Medium"/>
                <a:cs typeface="Montserrat Medium"/>
                <a:sym typeface="Montserrat Medium"/>
              </a:rPr>
              <a:t>Skydio | </a:t>
            </a:r>
            <a:r>
              <a:rPr lang="en" sz="800">
                <a:solidFill>
                  <a:srgbClr val="FFFFFF"/>
                </a:solidFill>
                <a:latin typeface="Montserrat Medium"/>
                <a:ea typeface="Montserrat Medium"/>
                <a:cs typeface="Montserrat Medium"/>
                <a:sym typeface="Montserrat Medium"/>
              </a:rPr>
              <a:t>R47-ATO-IP-deck1-4.3.26</a:t>
            </a:r>
            <a:endParaRPr sz="800">
              <a:solidFill>
                <a:srgbClr val="FFFFFF"/>
              </a:solidFill>
              <a:latin typeface="Montserrat Medium"/>
              <a:ea typeface="Montserrat Medium"/>
              <a:cs typeface="Montserrat Medium"/>
              <a:sym typeface="Montserrat Medium"/>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6" name="Shape 696"/>
        <p:cNvGrpSpPr/>
        <p:nvPr/>
      </p:nvGrpSpPr>
      <p:grpSpPr>
        <a:xfrm>
          <a:off x="0" y="0"/>
          <a:ext cx="0" cy="0"/>
          <a:chOff x="0" y="0"/>
          <a:chExt cx="0" cy="0"/>
        </a:xfrm>
      </p:grpSpPr>
      <p:sp>
        <p:nvSpPr>
          <p:cNvPr id="697" name="Google Shape;697;p90"/>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Course Overview</a:t>
            </a:r>
            <a:endParaRPr/>
          </a:p>
        </p:txBody>
      </p:sp>
      <p:sp>
        <p:nvSpPr>
          <p:cNvPr id="698" name="Google Shape;698;p90"/>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Introductions</a:t>
            </a:r>
            <a:endParaRPr>
              <a:latin typeface="Montserrat SemiBold"/>
              <a:ea typeface="Montserrat SemiBold"/>
              <a:cs typeface="Montserrat SemiBold"/>
              <a:sym typeface="Montserrat SemiBold"/>
            </a:endParaRPr>
          </a:p>
        </p:txBody>
      </p:sp>
      <p:sp>
        <p:nvSpPr>
          <p:cNvPr id="699" name="Google Shape;699;p90"/>
          <p:cNvSpPr txBox="1"/>
          <p:nvPr>
            <p:ph idx="4294967295" type="subTitle"/>
          </p:nvPr>
        </p:nvSpPr>
        <p:spPr>
          <a:xfrm>
            <a:off x="881651" y="1051600"/>
            <a:ext cx="24642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800">
                <a:solidFill>
                  <a:schemeClr val="accent1"/>
                </a:solidFill>
                <a:latin typeface="Montserrat Thin"/>
                <a:ea typeface="Montserrat Thin"/>
                <a:cs typeface="Montserrat Thin"/>
                <a:sym typeface="Montserrat Thin"/>
              </a:rPr>
              <a:t>0</a:t>
            </a:r>
            <a:r>
              <a:rPr lang="en" sz="4800">
                <a:solidFill>
                  <a:schemeClr val="accent1"/>
                </a:solidFill>
                <a:latin typeface="Montserrat Thin"/>
                <a:ea typeface="Montserrat Thin"/>
                <a:cs typeface="Montserrat Thin"/>
                <a:sym typeface="Montserrat Thin"/>
              </a:rPr>
              <a:t>1</a:t>
            </a:r>
            <a:endParaRPr sz="4800">
              <a:solidFill>
                <a:schemeClr val="accent1"/>
              </a:solidFill>
              <a:latin typeface="Montserrat Thin"/>
              <a:ea typeface="Montserrat Thin"/>
              <a:cs typeface="Montserrat Thin"/>
              <a:sym typeface="Montserrat Thin"/>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3" name="Shape 703"/>
        <p:cNvGrpSpPr/>
        <p:nvPr/>
      </p:nvGrpSpPr>
      <p:grpSpPr>
        <a:xfrm>
          <a:off x="0" y="0"/>
          <a:ext cx="0" cy="0"/>
          <a:chOff x="0" y="0"/>
          <a:chExt cx="0" cy="0"/>
        </a:xfrm>
      </p:grpSpPr>
      <p:sp>
        <p:nvSpPr>
          <p:cNvPr id="704" name="Google Shape;704;p91"/>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Skydio X10D Course Overview</a:t>
            </a:r>
            <a:endParaRPr/>
          </a:p>
        </p:txBody>
      </p:sp>
      <p:sp>
        <p:nvSpPr>
          <p:cNvPr id="705" name="Google Shape;705;p91"/>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Course </a:t>
            </a:r>
            <a:endParaRPr/>
          </a:p>
          <a:p>
            <a:pPr indent="0" lvl="0" marL="0" rtl="0" algn="l">
              <a:spcBef>
                <a:spcPts val="0"/>
              </a:spcBef>
              <a:spcAft>
                <a:spcPts val="0"/>
              </a:spcAft>
              <a:buNone/>
            </a:pPr>
            <a:r>
              <a:rPr lang="en"/>
              <a:t>Overview</a:t>
            </a:r>
            <a:endParaRPr>
              <a:latin typeface="Montserrat SemiBold"/>
              <a:ea typeface="Montserrat SemiBold"/>
              <a:cs typeface="Montserrat SemiBold"/>
              <a:sym typeface="Montserrat SemiBold"/>
            </a:endParaRPr>
          </a:p>
        </p:txBody>
      </p:sp>
      <p:sp>
        <p:nvSpPr>
          <p:cNvPr id="706" name="Google Shape;706;p91"/>
          <p:cNvSpPr txBox="1"/>
          <p:nvPr>
            <p:ph idx="4294967295" type="subTitle"/>
          </p:nvPr>
        </p:nvSpPr>
        <p:spPr>
          <a:xfrm>
            <a:off x="881651" y="1051600"/>
            <a:ext cx="24642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800">
                <a:solidFill>
                  <a:schemeClr val="accent1"/>
                </a:solidFill>
                <a:latin typeface="Montserrat Thin"/>
                <a:ea typeface="Montserrat Thin"/>
                <a:cs typeface="Montserrat Thin"/>
                <a:sym typeface="Montserrat Thin"/>
              </a:rPr>
              <a:t>0</a:t>
            </a:r>
            <a:r>
              <a:rPr lang="en" sz="4800">
                <a:solidFill>
                  <a:schemeClr val="accent1"/>
                </a:solidFill>
                <a:latin typeface="Montserrat Thin"/>
                <a:ea typeface="Montserrat Thin"/>
                <a:cs typeface="Montserrat Thin"/>
                <a:sym typeface="Montserrat Thin"/>
              </a:rPr>
              <a:t>2</a:t>
            </a:r>
            <a:endParaRPr sz="4800">
              <a:solidFill>
                <a:schemeClr val="accent1"/>
              </a:solidFill>
              <a:latin typeface="Montserrat Thin"/>
              <a:ea typeface="Montserrat Thin"/>
              <a:cs typeface="Montserrat Thin"/>
              <a:sym typeface="Montserrat Thin"/>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0" name="Shape 710"/>
        <p:cNvGrpSpPr/>
        <p:nvPr/>
      </p:nvGrpSpPr>
      <p:grpSpPr>
        <a:xfrm>
          <a:off x="0" y="0"/>
          <a:ext cx="0" cy="0"/>
          <a:chOff x="0" y="0"/>
          <a:chExt cx="0" cy="0"/>
        </a:xfrm>
      </p:grpSpPr>
      <p:sp>
        <p:nvSpPr>
          <p:cNvPr id="711" name="Google Shape;711;p92"/>
          <p:cNvSpPr txBox="1"/>
          <p:nvPr>
            <p:ph type="ctrTitle"/>
          </p:nvPr>
        </p:nvSpPr>
        <p:spPr>
          <a:xfrm>
            <a:off x="950976" y="923544"/>
            <a:ext cx="74370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b="1" lang="en">
                <a:latin typeface="Montserrat"/>
                <a:ea typeface="Montserrat"/>
                <a:cs typeface="Montserrat"/>
                <a:sym typeface="Montserrat"/>
              </a:rPr>
              <a:t>C</a:t>
            </a:r>
            <a:r>
              <a:rPr lang="en"/>
              <a:t>ourse</a:t>
            </a:r>
            <a:r>
              <a:rPr b="1" lang="en">
                <a:latin typeface="Montserrat"/>
                <a:ea typeface="Montserrat"/>
                <a:cs typeface="Montserrat"/>
                <a:sym typeface="Montserrat"/>
              </a:rPr>
              <a:t> O</a:t>
            </a:r>
            <a:r>
              <a:rPr lang="en"/>
              <a:t>verview</a:t>
            </a:r>
            <a:r>
              <a:rPr b="1" lang="en">
                <a:latin typeface="Montserrat"/>
                <a:ea typeface="Montserrat"/>
                <a:cs typeface="Montserrat"/>
                <a:sym typeface="Montserrat"/>
              </a:rPr>
              <a:t> |</a:t>
            </a:r>
            <a:r>
              <a:rPr b="0" lang="en"/>
              <a:t> Training Overview</a:t>
            </a:r>
            <a:endParaRPr b="0"/>
          </a:p>
        </p:txBody>
      </p:sp>
      <p:sp>
        <p:nvSpPr>
          <p:cNvPr id="712" name="Google Shape;712;p92"/>
          <p:cNvSpPr txBox="1"/>
          <p:nvPr>
            <p:ph idx="1" type="body"/>
          </p:nvPr>
        </p:nvSpPr>
        <p:spPr>
          <a:xfrm>
            <a:off x="950976" y="1837944"/>
            <a:ext cx="7437000" cy="2392500"/>
          </a:xfrm>
          <a:prstGeom prst="rect">
            <a:avLst/>
          </a:prstGeom>
        </p:spPr>
        <p:txBody>
          <a:bodyPr anchorCtr="0" anchor="t" bIns="91425" lIns="91425" spcFirstLastPara="1" rIns="91425" wrap="square" tIns="91425">
            <a:noAutofit/>
          </a:bodyPr>
          <a:lstStyle/>
          <a:p>
            <a:pPr indent="0" lvl="0" marL="0" rtl="0" algn="ctr">
              <a:lnSpc>
                <a:spcPct val="200000"/>
              </a:lnSpc>
              <a:spcBef>
                <a:spcPts val="0"/>
              </a:spcBef>
              <a:spcAft>
                <a:spcPts val="0"/>
              </a:spcAft>
              <a:buClr>
                <a:schemeClr val="dk1"/>
              </a:buClr>
              <a:buSzPts val="1100"/>
              <a:buFont typeface="Arial"/>
              <a:buNone/>
            </a:pPr>
            <a:r>
              <a:rPr lang="en" sz="1000">
                <a:solidFill>
                  <a:schemeClr val="dk1"/>
                </a:solidFill>
                <a:latin typeface="Montserrat"/>
                <a:ea typeface="Montserrat"/>
                <a:cs typeface="Montserrat"/>
                <a:sym typeface="Montserrat"/>
              </a:rPr>
              <a:t>This hands-on instructor-led training will equip you with a deep understanding of the </a:t>
            </a:r>
            <a:r>
              <a:rPr b="1" lang="en" sz="1000">
                <a:solidFill>
                  <a:schemeClr val="dk1"/>
                </a:solidFill>
                <a:latin typeface="Montserrat"/>
                <a:ea typeface="Montserrat"/>
                <a:cs typeface="Montserrat"/>
                <a:sym typeface="Montserrat"/>
              </a:rPr>
              <a:t>Skydio X10D systems and capabilities</a:t>
            </a:r>
            <a:r>
              <a:rPr lang="en" sz="1000">
                <a:solidFill>
                  <a:schemeClr val="dk1"/>
                </a:solidFill>
                <a:latin typeface="Montserrat"/>
                <a:ea typeface="Montserrat"/>
                <a:cs typeface="Montserrat"/>
                <a:sym typeface="Montserrat"/>
              </a:rPr>
              <a:t>, enabling you to </a:t>
            </a:r>
            <a:r>
              <a:rPr b="1" lang="en" sz="1000">
                <a:solidFill>
                  <a:schemeClr val="dk1"/>
                </a:solidFill>
                <a:latin typeface="Montserrat"/>
                <a:ea typeface="Montserrat"/>
                <a:cs typeface="Montserrat"/>
                <a:sym typeface="Montserrat"/>
              </a:rPr>
              <a:t>execute safe and effective flight operations</a:t>
            </a:r>
            <a:r>
              <a:rPr lang="en" sz="1000">
                <a:solidFill>
                  <a:schemeClr val="dk1"/>
                </a:solidFill>
                <a:latin typeface="Montserrat"/>
                <a:ea typeface="Montserrat"/>
                <a:cs typeface="Montserrat"/>
                <a:sym typeface="Montserrat"/>
              </a:rPr>
              <a:t>, </a:t>
            </a:r>
            <a:r>
              <a:rPr b="1" lang="en" sz="1000">
                <a:solidFill>
                  <a:schemeClr val="dk1"/>
                </a:solidFill>
                <a:latin typeface="Montserrat"/>
                <a:ea typeface="Montserrat"/>
                <a:cs typeface="Montserrat"/>
                <a:sym typeface="Montserrat"/>
              </a:rPr>
              <a:t>utilize autonomous flight modes and mission planning</a:t>
            </a:r>
            <a:r>
              <a:rPr lang="en" sz="1000">
                <a:solidFill>
                  <a:schemeClr val="dk1"/>
                </a:solidFill>
                <a:latin typeface="Montserrat"/>
                <a:ea typeface="Montserrat"/>
                <a:cs typeface="Montserrat"/>
                <a:sym typeface="Montserrat"/>
              </a:rPr>
              <a:t>, and </a:t>
            </a:r>
            <a:r>
              <a:rPr b="1" lang="en" sz="1000">
                <a:solidFill>
                  <a:schemeClr val="dk1"/>
                </a:solidFill>
                <a:latin typeface="Montserrat"/>
                <a:ea typeface="Montserrat"/>
                <a:cs typeface="Montserrat"/>
                <a:sym typeface="Montserrat"/>
              </a:rPr>
              <a:t>apply your skills in real-world missions</a:t>
            </a:r>
            <a:r>
              <a:rPr lang="en" sz="1000">
                <a:solidFill>
                  <a:schemeClr val="dk1"/>
                </a:solidFill>
                <a:latin typeface="Montserrat"/>
                <a:ea typeface="Montserrat"/>
                <a:cs typeface="Montserrat"/>
                <a:sym typeface="Montserrat"/>
              </a:rPr>
              <a:t> with confidence and precision.</a:t>
            </a:r>
            <a:endParaRPr sz="1000">
              <a:solidFill>
                <a:schemeClr val="dk1"/>
              </a:solidFill>
              <a:latin typeface="Montserrat"/>
              <a:ea typeface="Montserrat"/>
              <a:cs typeface="Montserrat"/>
              <a:sym typeface="Montserrat"/>
            </a:endParaRPr>
          </a:p>
          <a:p>
            <a:pPr indent="0" lvl="0" marL="0" rtl="0" algn="ctr">
              <a:lnSpc>
                <a:spcPct val="200000"/>
              </a:lnSpc>
              <a:spcBef>
                <a:spcPts val="1000"/>
              </a:spcBef>
              <a:spcAft>
                <a:spcPts val="1000"/>
              </a:spcAft>
              <a:buNone/>
            </a:pPr>
            <a:r>
              <a:t/>
            </a:r>
            <a:endParaRPr sz="1000">
              <a:solidFill>
                <a:schemeClr val="dk1"/>
              </a:solidFill>
              <a:latin typeface="Montserrat"/>
              <a:ea typeface="Montserrat"/>
              <a:cs typeface="Montserrat"/>
              <a:sym typeface="Montserrat"/>
            </a:endParaRPr>
          </a:p>
        </p:txBody>
      </p:sp>
      <p:sp>
        <p:nvSpPr>
          <p:cNvPr id="713" name="Google Shape;713;p92"/>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Course Overview</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7" name="Shape 717"/>
        <p:cNvGrpSpPr/>
        <p:nvPr/>
      </p:nvGrpSpPr>
      <p:grpSpPr>
        <a:xfrm>
          <a:off x="0" y="0"/>
          <a:ext cx="0" cy="0"/>
          <a:chOff x="0" y="0"/>
          <a:chExt cx="0" cy="0"/>
        </a:xfrm>
      </p:grpSpPr>
      <p:sp>
        <p:nvSpPr>
          <p:cNvPr id="718" name="Google Shape;718;p93"/>
          <p:cNvSpPr txBox="1"/>
          <p:nvPr>
            <p:ph type="ctrTitle"/>
          </p:nvPr>
        </p:nvSpPr>
        <p:spPr>
          <a:xfrm>
            <a:off x="950976" y="923544"/>
            <a:ext cx="74370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b="1" lang="en">
                <a:latin typeface="Montserrat"/>
                <a:ea typeface="Montserrat"/>
                <a:cs typeface="Montserrat"/>
                <a:sym typeface="Montserrat"/>
              </a:rPr>
              <a:t>C</a:t>
            </a:r>
            <a:r>
              <a:rPr lang="en"/>
              <a:t>ourse</a:t>
            </a:r>
            <a:r>
              <a:rPr b="1" lang="en">
                <a:latin typeface="Montserrat"/>
                <a:ea typeface="Montserrat"/>
                <a:cs typeface="Montserrat"/>
                <a:sym typeface="Montserrat"/>
              </a:rPr>
              <a:t> O</a:t>
            </a:r>
            <a:r>
              <a:rPr lang="en"/>
              <a:t>verview</a:t>
            </a:r>
            <a:r>
              <a:rPr b="1" lang="en">
                <a:latin typeface="Montserrat"/>
                <a:ea typeface="Montserrat"/>
                <a:cs typeface="Montserrat"/>
                <a:sym typeface="Montserrat"/>
              </a:rPr>
              <a:t> |</a:t>
            </a:r>
            <a:r>
              <a:rPr b="0" lang="en"/>
              <a:t> Course Objectives</a:t>
            </a:r>
            <a:endParaRPr b="0"/>
          </a:p>
        </p:txBody>
      </p:sp>
      <p:sp>
        <p:nvSpPr>
          <p:cNvPr id="719" name="Google Shape;719;p93"/>
          <p:cNvSpPr txBox="1"/>
          <p:nvPr>
            <p:ph idx="1" type="body"/>
          </p:nvPr>
        </p:nvSpPr>
        <p:spPr>
          <a:xfrm>
            <a:off x="950976" y="1837944"/>
            <a:ext cx="7437000" cy="2392500"/>
          </a:xfrm>
          <a:prstGeom prst="rect">
            <a:avLst/>
          </a:prstGeom>
        </p:spPr>
        <p:txBody>
          <a:bodyPr anchorCtr="0" anchor="t" bIns="91425" lIns="91425" spcFirstLastPara="1" rIns="91425" wrap="square" tIns="91425">
            <a:noAutofit/>
          </a:bodyPr>
          <a:lstStyle/>
          <a:p>
            <a:pPr indent="-292100" lvl="0" marL="457200" rtl="0" algn="l">
              <a:lnSpc>
                <a:spcPct val="115000"/>
              </a:lnSpc>
              <a:spcBef>
                <a:spcPts val="0"/>
              </a:spcBef>
              <a:spcAft>
                <a:spcPts val="0"/>
              </a:spcAft>
              <a:buClr>
                <a:schemeClr val="dk1"/>
              </a:buClr>
              <a:buSzPts val="1000"/>
              <a:buFont typeface="Montserrat"/>
              <a:buChar char="●"/>
            </a:pPr>
            <a:r>
              <a:rPr b="1" lang="en" sz="1000">
                <a:solidFill>
                  <a:schemeClr val="dk1"/>
                </a:solidFill>
                <a:latin typeface="Montserrat"/>
                <a:ea typeface="Montserrat"/>
                <a:cs typeface="Montserrat"/>
                <a:sym typeface="Montserrat"/>
              </a:rPr>
              <a:t>Identify the components</a:t>
            </a:r>
            <a:r>
              <a:rPr lang="en" sz="1000">
                <a:solidFill>
                  <a:schemeClr val="dk1"/>
                </a:solidFill>
                <a:latin typeface="Montserrat"/>
                <a:ea typeface="Montserrat"/>
                <a:cs typeface="Montserrat"/>
                <a:sym typeface="Montserrat"/>
              </a:rPr>
              <a:t> of the Skydio X10D system</a:t>
            </a:r>
            <a:endParaRPr sz="1000">
              <a:solidFill>
                <a:schemeClr val="dk1"/>
              </a:solidFill>
              <a:latin typeface="Montserrat"/>
              <a:ea typeface="Montserrat"/>
              <a:cs typeface="Montserrat"/>
              <a:sym typeface="Montserrat"/>
            </a:endParaRPr>
          </a:p>
          <a:p>
            <a:pPr indent="-292100" lvl="0" marL="457200" rtl="0" algn="l">
              <a:lnSpc>
                <a:spcPct val="115000"/>
              </a:lnSpc>
              <a:spcBef>
                <a:spcPts val="1000"/>
              </a:spcBef>
              <a:spcAft>
                <a:spcPts val="0"/>
              </a:spcAft>
              <a:buClr>
                <a:schemeClr val="dk1"/>
              </a:buClr>
              <a:buSzPts val="1000"/>
              <a:buFont typeface="Montserrat"/>
              <a:buChar char="●"/>
            </a:pPr>
            <a:r>
              <a:rPr b="1" lang="en" sz="1000">
                <a:solidFill>
                  <a:schemeClr val="dk1"/>
                </a:solidFill>
                <a:latin typeface="Montserrat"/>
                <a:ea typeface="Montserrat"/>
                <a:cs typeface="Montserrat"/>
                <a:sym typeface="Montserrat"/>
              </a:rPr>
              <a:t>Safely launch, fly, and recover</a:t>
            </a:r>
            <a:r>
              <a:rPr lang="en" sz="1000">
                <a:solidFill>
                  <a:schemeClr val="dk1"/>
                </a:solidFill>
                <a:latin typeface="Montserrat"/>
                <a:ea typeface="Montserrat"/>
                <a:cs typeface="Montserrat"/>
                <a:sym typeface="Montserrat"/>
              </a:rPr>
              <a:t> the Skydio X10D system</a:t>
            </a:r>
            <a:endParaRPr sz="1000">
              <a:solidFill>
                <a:schemeClr val="dk1"/>
              </a:solidFill>
              <a:latin typeface="Montserrat"/>
              <a:ea typeface="Montserrat"/>
              <a:cs typeface="Montserrat"/>
              <a:sym typeface="Montserrat"/>
            </a:endParaRPr>
          </a:p>
          <a:p>
            <a:pPr indent="-292100" lvl="0" marL="457200" rtl="0" algn="l">
              <a:lnSpc>
                <a:spcPct val="115000"/>
              </a:lnSpc>
              <a:spcBef>
                <a:spcPts val="1000"/>
              </a:spcBef>
              <a:spcAft>
                <a:spcPts val="0"/>
              </a:spcAft>
              <a:buClr>
                <a:schemeClr val="dk1"/>
              </a:buClr>
              <a:buSzPts val="1000"/>
              <a:buFont typeface="Montserrat"/>
              <a:buChar char="●"/>
            </a:pPr>
            <a:r>
              <a:rPr b="1" lang="en" sz="1000">
                <a:solidFill>
                  <a:schemeClr val="dk1"/>
                </a:solidFill>
                <a:latin typeface="Montserrat"/>
                <a:ea typeface="Montserrat"/>
                <a:cs typeface="Montserrat"/>
                <a:sym typeface="Montserrat"/>
              </a:rPr>
              <a:t>U</a:t>
            </a:r>
            <a:r>
              <a:rPr b="1" lang="en" sz="1000">
                <a:solidFill>
                  <a:schemeClr val="dk1"/>
                </a:solidFill>
                <a:latin typeface="Montserrat"/>
                <a:ea typeface="Montserrat"/>
                <a:cs typeface="Montserrat"/>
                <a:sym typeface="Montserrat"/>
              </a:rPr>
              <a:t>se onboard sensors</a:t>
            </a:r>
            <a:r>
              <a:rPr lang="en" sz="1000">
                <a:solidFill>
                  <a:schemeClr val="dk1"/>
                </a:solidFill>
                <a:latin typeface="Montserrat"/>
                <a:ea typeface="Montserrat"/>
                <a:cs typeface="Montserrat"/>
                <a:sym typeface="Montserrat"/>
              </a:rPr>
              <a:t> to</a:t>
            </a:r>
            <a:r>
              <a:rPr b="1" lang="en" sz="1000">
                <a:solidFill>
                  <a:schemeClr val="dk1"/>
                </a:solidFill>
                <a:latin typeface="Montserrat"/>
                <a:ea typeface="Montserrat"/>
                <a:cs typeface="Montserrat"/>
                <a:sym typeface="Montserrat"/>
              </a:rPr>
              <a:t> </a:t>
            </a:r>
            <a:r>
              <a:rPr lang="en" sz="1000">
                <a:solidFill>
                  <a:schemeClr val="dk1"/>
                </a:solidFill>
                <a:latin typeface="Montserrat"/>
                <a:ea typeface="Montserrat"/>
                <a:cs typeface="Montserrat"/>
                <a:sym typeface="Montserrat"/>
              </a:rPr>
              <a:t>e</a:t>
            </a:r>
            <a:r>
              <a:rPr lang="en" sz="1000">
                <a:solidFill>
                  <a:schemeClr val="dk1"/>
                </a:solidFill>
                <a:latin typeface="Montserrat"/>
                <a:ea typeface="Montserrat"/>
                <a:cs typeface="Montserrat"/>
                <a:sym typeface="Montserrat"/>
              </a:rPr>
              <a:t>ffectively exploit targets </a:t>
            </a:r>
            <a:endParaRPr b="1" sz="1000">
              <a:solidFill>
                <a:schemeClr val="dk1"/>
              </a:solidFill>
              <a:latin typeface="Montserrat"/>
              <a:ea typeface="Montserrat"/>
              <a:cs typeface="Montserrat"/>
              <a:sym typeface="Montserrat"/>
            </a:endParaRPr>
          </a:p>
          <a:p>
            <a:pPr indent="-292100" lvl="0" marL="457200" rtl="0" algn="l">
              <a:lnSpc>
                <a:spcPct val="115000"/>
              </a:lnSpc>
              <a:spcBef>
                <a:spcPts val="1000"/>
              </a:spcBef>
              <a:spcAft>
                <a:spcPts val="0"/>
              </a:spcAft>
              <a:buClr>
                <a:schemeClr val="dk1"/>
              </a:buClr>
              <a:buSzPts val="1000"/>
              <a:buFont typeface="Montserrat"/>
              <a:buChar char="●"/>
            </a:pPr>
            <a:r>
              <a:rPr b="1" lang="en" sz="1000">
                <a:solidFill>
                  <a:schemeClr val="dk1"/>
                </a:solidFill>
                <a:latin typeface="Montserrat"/>
                <a:ea typeface="Montserrat"/>
                <a:cs typeface="Montserrat"/>
                <a:sym typeface="Montserrat"/>
              </a:rPr>
              <a:t>Plan and execute automated missions</a:t>
            </a:r>
            <a:endParaRPr b="1" sz="1000">
              <a:solidFill>
                <a:schemeClr val="dk1"/>
              </a:solidFill>
              <a:latin typeface="Montserrat"/>
              <a:ea typeface="Montserrat"/>
              <a:cs typeface="Montserrat"/>
              <a:sym typeface="Montserrat"/>
            </a:endParaRPr>
          </a:p>
          <a:p>
            <a:pPr indent="-292100" lvl="0" marL="457200" rtl="0" algn="l">
              <a:lnSpc>
                <a:spcPct val="115000"/>
              </a:lnSpc>
              <a:spcBef>
                <a:spcPts val="1000"/>
              </a:spcBef>
              <a:spcAft>
                <a:spcPts val="0"/>
              </a:spcAft>
              <a:buClr>
                <a:schemeClr val="dk1"/>
              </a:buClr>
              <a:buSzPts val="1000"/>
              <a:buFont typeface="Montserrat"/>
              <a:buChar char="●"/>
            </a:pPr>
            <a:r>
              <a:rPr lang="en" sz="1000">
                <a:solidFill>
                  <a:schemeClr val="dk1"/>
                </a:solidFill>
                <a:latin typeface="Montserrat"/>
                <a:ea typeface="Montserrat"/>
                <a:cs typeface="Montserrat"/>
                <a:sym typeface="Montserrat"/>
              </a:rPr>
              <a:t>Perform field-level </a:t>
            </a:r>
            <a:r>
              <a:rPr b="1" lang="en" sz="1000">
                <a:solidFill>
                  <a:schemeClr val="dk1"/>
                </a:solidFill>
                <a:latin typeface="Montserrat"/>
                <a:ea typeface="Montserrat"/>
                <a:cs typeface="Montserrat"/>
                <a:sym typeface="Montserrat"/>
              </a:rPr>
              <a:t>maintenance</a:t>
            </a:r>
            <a:r>
              <a:rPr lang="en" sz="1000">
                <a:solidFill>
                  <a:schemeClr val="dk1"/>
                </a:solidFill>
                <a:latin typeface="Montserrat"/>
                <a:ea typeface="Montserrat"/>
                <a:cs typeface="Montserrat"/>
                <a:sym typeface="Montserrat"/>
              </a:rPr>
              <a:t> on the Skydio X10D system</a:t>
            </a:r>
            <a:endParaRPr sz="1000">
              <a:solidFill>
                <a:schemeClr val="dk1"/>
              </a:solidFill>
              <a:latin typeface="Montserrat"/>
              <a:ea typeface="Montserrat"/>
              <a:cs typeface="Montserrat"/>
              <a:sym typeface="Montserrat"/>
            </a:endParaRPr>
          </a:p>
          <a:p>
            <a:pPr indent="-292100" lvl="0" marL="457200" rtl="0" algn="l">
              <a:lnSpc>
                <a:spcPct val="115000"/>
              </a:lnSpc>
              <a:spcBef>
                <a:spcPts val="1000"/>
              </a:spcBef>
              <a:spcAft>
                <a:spcPts val="1000"/>
              </a:spcAft>
              <a:buClr>
                <a:schemeClr val="dk1"/>
              </a:buClr>
              <a:buSzPts val="1000"/>
              <a:buFont typeface="Montserrat"/>
              <a:buChar char="●"/>
            </a:pPr>
            <a:r>
              <a:rPr lang="en" sz="1000">
                <a:solidFill>
                  <a:schemeClr val="dk1"/>
                </a:solidFill>
                <a:latin typeface="Montserrat"/>
                <a:ea typeface="Montserrat"/>
                <a:cs typeface="Montserrat"/>
                <a:sym typeface="Montserrat"/>
              </a:rPr>
              <a:t>Perform </a:t>
            </a:r>
            <a:r>
              <a:rPr b="1" lang="en" sz="1000">
                <a:solidFill>
                  <a:schemeClr val="dk1"/>
                </a:solidFill>
                <a:latin typeface="Montserrat"/>
                <a:ea typeface="Montserrat"/>
                <a:cs typeface="Montserrat"/>
                <a:sym typeface="Montserrat"/>
              </a:rPr>
              <a:t>troubleshooting</a:t>
            </a:r>
            <a:r>
              <a:rPr lang="en" sz="1000">
                <a:solidFill>
                  <a:schemeClr val="dk1"/>
                </a:solidFill>
                <a:latin typeface="Montserrat"/>
                <a:ea typeface="Montserrat"/>
                <a:cs typeface="Montserrat"/>
                <a:sym typeface="Montserrat"/>
              </a:rPr>
              <a:t> measures on the Skydio X10D system</a:t>
            </a:r>
            <a:endParaRPr sz="1000">
              <a:solidFill>
                <a:schemeClr val="dk1"/>
              </a:solidFill>
              <a:latin typeface="Montserrat"/>
              <a:ea typeface="Montserrat"/>
              <a:cs typeface="Montserrat"/>
              <a:sym typeface="Montserrat"/>
            </a:endParaRPr>
          </a:p>
        </p:txBody>
      </p:sp>
      <p:sp>
        <p:nvSpPr>
          <p:cNvPr id="720" name="Google Shape;720;p93"/>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Course Overview</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4" name="Shape 724"/>
        <p:cNvGrpSpPr/>
        <p:nvPr/>
      </p:nvGrpSpPr>
      <p:grpSpPr>
        <a:xfrm>
          <a:off x="0" y="0"/>
          <a:ext cx="0" cy="0"/>
          <a:chOff x="0" y="0"/>
          <a:chExt cx="0" cy="0"/>
        </a:xfrm>
      </p:grpSpPr>
      <p:sp>
        <p:nvSpPr>
          <p:cNvPr id="725" name="Google Shape;725;p94"/>
          <p:cNvSpPr txBox="1"/>
          <p:nvPr>
            <p:ph type="ctrTitle"/>
          </p:nvPr>
        </p:nvSpPr>
        <p:spPr>
          <a:xfrm>
            <a:off x="950976" y="923544"/>
            <a:ext cx="74370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Course Overview</a:t>
            </a:r>
            <a:r>
              <a:rPr b="1" lang="en">
                <a:latin typeface="Montserrat"/>
                <a:ea typeface="Montserrat"/>
                <a:cs typeface="Montserrat"/>
                <a:sym typeface="Montserrat"/>
              </a:rPr>
              <a:t> |</a:t>
            </a:r>
            <a:r>
              <a:rPr b="0" lang="en"/>
              <a:t> Expectations</a:t>
            </a:r>
            <a:endParaRPr b="0"/>
          </a:p>
        </p:txBody>
      </p:sp>
      <p:sp>
        <p:nvSpPr>
          <p:cNvPr id="726" name="Google Shape;726;p94"/>
          <p:cNvSpPr txBox="1"/>
          <p:nvPr>
            <p:ph idx="1" type="body"/>
          </p:nvPr>
        </p:nvSpPr>
        <p:spPr>
          <a:xfrm>
            <a:off x="950976" y="1837944"/>
            <a:ext cx="7437000" cy="2348700"/>
          </a:xfrm>
          <a:prstGeom prst="rect">
            <a:avLst/>
          </a:prstGeom>
        </p:spPr>
        <p:txBody>
          <a:bodyPr anchorCtr="0" anchor="t" bIns="91425" lIns="91425" spcFirstLastPara="1" rIns="91425" wrap="square" tIns="91425">
            <a:noAutofit/>
          </a:bodyPr>
          <a:lstStyle/>
          <a:p>
            <a:pPr indent="-294005" lvl="0" marL="457200" rtl="0" algn="l">
              <a:lnSpc>
                <a:spcPct val="115000"/>
              </a:lnSpc>
              <a:spcBef>
                <a:spcPts val="1200"/>
              </a:spcBef>
              <a:spcAft>
                <a:spcPts val="0"/>
              </a:spcAft>
              <a:buClr>
                <a:schemeClr val="dk1"/>
              </a:buClr>
              <a:buSzPts val="1030"/>
              <a:buChar char="●"/>
            </a:pPr>
            <a:r>
              <a:rPr lang="en" sz="1030">
                <a:solidFill>
                  <a:schemeClr val="dk1"/>
                </a:solidFill>
              </a:rPr>
              <a:t>Maintain </a:t>
            </a:r>
            <a:r>
              <a:rPr b="1" lang="en" sz="1030">
                <a:solidFill>
                  <a:schemeClr val="dk1"/>
                </a:solidFill>
                <a:latin typeface="Montserrat"/>
                <a:ea typeface="Montserrat"/>
                <a:cs typeface="Montserrat"/>
                <a:sym typeface="Montserrat"/>
              </a:rPr>
              <a:t>SAFETY</a:t>
            </a:r>
            <a:r>
              <a:rPr lang="en" sz="1030">
                <a:solidFill>
                  <a:schemeClr val="dk1"/>
                </a:solidFill>
              </a:rPr>
              <a:t> at all times</a:t>
            </a:r>
            <a:endParaRPr sz="1030">
              <a:solidFill>
                <a:schemeClr val="dk1"/>
              </a:solidFill>
            </a:endParaRPr>
          </a:p>
          <a:p>
            <a:pPr indent="-294005" lvl="0" marL="457200" rtl="0" algn="l">
              <a:lnSpc>
                <a:spcPct val="115000"/>
              </a:lnSpc>
              <a:spcBef>
                <a:spcPts val="1000"/>
              </a:spcBef>
              <a:spcAft>
                <a:spcPts val="0"/>
              </a:spcAft>
              <a:buClr>
                <a:schemeClr val="dk1"/>
              </a:buClr>
              <a:buSzPts val="1030"/>
              <a:buChar char="●"/>
            </a:pPr>
            <a:r>
              <a:rPr lang="en" sz="1030">
                <a:solidFill>
                  <a:schemeClr val="dk1"/>
                </a:solidFill>
              </a:rPr>
              <a:t>Must attend and participate in all </a:t>
            </a:r>
            <a:r>
              <a:rPr b="1" lang="en" sz="1030">
                <a:solidFill>
                  <a:schemeClr val="dk1"/>
                </a:solidFill>
                <a:latin typeface="Montserrat"/>
                <a:ea typeface="Montserrat"/>
                <a:cs typeface="Montserrat"/>
                <a:sym typeface="Montserrat"/>
              </a:rPr>
              <a:t>5 classroom modules</a:t>
            </a:r>
            <a:endParaRPr b="1" sz="1030">
              <a:solidFill>
                <a:schemeClr val="dk1"/>
              </a:solidFill>
              <a:latin typeface="Montserrat"/>
              <a:ea typeface="Montserrat"/>
              <a:cs typeface="Montserrat"/>
              <a:sym typeface="Montserrat"/>
            </a:endParaRPr>
          </a:p>
          <a:p>
            <a:pPr indent="-294005" lvl="0" marL="457200" rtl="0" algn="l">
              <a:lnSpc>
                <a:spcPct val="115000"/>
              </a:lnSpc>
              <a:spcBef>
                <a:spcPts val="1000"/>
              </a:spcBef>
              <a:spcAft>
                <a:spcPts val="0"/>
              </a:spcAft>
              <a:buClr>
                <a:schemeClr val="dk1"/>
              </a:buClr>
              <a:buSzPts val="1030"/>
              <a:buChar char="●"/>
            </a:pPr>
            <a:r>
              <a:rPr lang="en" sz="1030">
                <a:solidFill>
                  <a:schemeClr val="dk1"/>
                </a:solidFill>
              </a:rPr>
              <a:t>Must complete </a:t>
            </a:r>
            <a:r>
              <a:rPr b="1" lang="en" sz="1030">
                <a:solidFill>
                  <a:schemeClr val="dk1"/>
                </a:solidFill>
                <a:latin typeface="Montserrat"/>
                <a:ea typeface="Montserrat"/>
                <a:cs typeface="Montserrat"/>
                <a:sym typeface="Montserrat"/>
              </a:rPr>
              <a:t>4 flights</a:t>
            </a:r>
            <a:r>
              <a:rPr lang="en" sz="1030">
                <a:solidFill>
                  <a:schemeClr val="dk1"/>
                </a:solidFill>
              </a:rPr>
              <a:t> at a minimum</a:t>
            </a:r>
            <a:endParaRPr sz="1030">
              <a:solidFill>
                <a:schemeClr val="dk1"/>
              </a:solidFill>
            </a:endParaRPr>
          </a:p>
          <a:p>
            <a:pPr indent="-294005" lvl="0" marL="457200" rtl="0" algn="l">
              <a:lnSpc>
                <a:spcPct val="115000"/>
              </a:lnSpc>
              <a:spcBef>
                <a:spcPts val="1000"/>
              </a:spcBef>
              <a:spcAft>
                <a:spcPts val="0"/>
              </a:spcAft>
              <a:buClr>
                <a:schemeClr val="dk1"/>
              </a:buClr>
              <a:buSzPts val="1030"/>
              <a:buChar char="●"/>
            </a:pPr>
            <a:r>
              <a:rPr lang="en" sz="1030">
                <a:solidFill>
                  <a:schemeClr val="dk1"/>
                </a:solidFill>
              </a:rPr>
              <a:t>Ask questions</a:t>
            </a:r>
            <a:endParaRPr sz="1030">
              <a:solidFill>
                <a:schemeClr val="dk1"/>
              </a:solidFill>
            </a:endParaRPr>
          </a:p>
          <a:p>
            <a:pPr indent="-294005" lvl="0" marL="457200" rtl="0" algn="l">
              <a:lnSpc>
                <a:spcPct val="115000"/>
              </a:lnSpc>
              <a:spcBef>
                <a:spcPts val="1000"/>
              </a:spcBef>
              <a:spcAft>
                <a:spcPts val="1000"/>
              </a:spcAft>
              <a:buClr>
                <a:schemeClr val="dk1"/>
              </a:buClr>
              <a:buSzPts val="1030"/>
              <a:buChar char="●"/>
            </a:pPr>
            <a:r>
              <a:rPr lang="en" sz="1030">
                <a:solidFill>
                  <a:schemeClr val="dk1"/>
                </a:solidFill>
              </a:rPr>
              <a:t>2-way learning environment</a:t>
            </a:r>
            <a:endParaRPr sz="1030">
              <a:solidFill>
                <a:schemeClr val="dk1"/>
              </a:solidFill>
            </a:endParaRPr>
          </a:p>
        </p:txBody>
      </p:sp>
      <p:sp>
        <p:nvSpPr>
          <p:cNvPr id="727" name="Google Shape;727;p94"/>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Course Overview</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1" name="Shape 731"/>
        <p:cNvGrpSpPr/>
        <p:nvPr/>
      </p:nvGrpSpPr>
      <p:grpSpPr>
        <a:xfrm>
          <a:off x="0" y="0"/>
          <a:ext cx="0" cy="0"/>
          <a:chOff x="0" y="0"/>
          <a:chExt cx="0" cy="0"/>
        </a:xfrm>
      </p:grpSpPr>
      <p:sp>
        <p:nvSpPr>
          <p:cNvPr id="732" name="Google Shape;732;p95"/>
          <p:cNvSpPr txBox="1"/>
          <p:nvPr>
            <p:ph type="ctrTitle"/>
          </p:nvPr>
        </p:nvSpPr>
        <p:spPr>
          <a:xfrm>
            <a:off x="952300" y="923200"/>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Course Overview |</a:t>
            </a:r>
            <a:r>
              <a:rPr b="0" lang="en"/>
              <a:t> Schedule</a:t>
            </a:r>
            <a:endParaRPr/>
          </a:p>
        </p:txBody>
      </p:sp>
      <p:sp>
        <p:nvSpPr>
          <p:cNvPr id="733" name="Google Shape;733;p95"/>
          <p:cNvSpPr txBox="1"/>
          <p:nvPr>
            <p:ph idx="2" type="body"/>
          </p:nvPr>
        </p:nvSpPr>
        <p:spPr>
          <a:xfrm>
            <a:off x="952301" y="2353975"/>
            <a:ext cx="3819600" cy="1925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600"/>
              <a:buFont typeface="Arial"/>
              <a:buNone/>
            </a:pPr>
            <a:r>
              <a:rPr lang="en" sz="1000">
                <a:solidFill>
                  <a:schemeClr val="dk1"/>
                </a:solidFill>
              </a:rPr>
              <a:t>Learn about the X10D and its functions.  Learn to preflight your equipment, fly,  and build missions.</a:t>
            </a:r>
            <a:endParaRPr sz="1000">
              <a:solidFill>
                <a:schemeClr val="dk1"/>
              </a:solidFill>
            </a:endParaRPr>
          </a:p>
          <a:p>
            <a:pPr indent="-177800" lvl="0" marL="228600" rtl="0" algn="l">
              <a:spcBef>
                <a:spcPts val="1400"/>
              </a:spcBef>
              <a:spcAft>
                <a:spcPts val="0"/>
              </a:spcAft>
              <a:buClr>
                <a:schemeClr val="dk1"/>
              </a:buClr>
              <a:buSzPts val="1000"/>
              <a:buChar char="●"/>
            </a:pPr>
            <a:r>
              <a:rPr lang="en" sz="1000">
                <a:solidFill>
                  <a:schemeClr val="dk1"/>
                </a:solidFill>
              </a:rPr>
              <a:t>Detailed description of X10D systems</a:t>
            </a:r>
            <a:endParaRPr sz="1000">
              <a:solidFill>
                <a:schemeClr val="dk1"/>
              </a:solidFill>
            </a:endParaRPr>
          </a:p>
          <a:p>
            <a:pPr indent="-177800" lvl="0" marL="228600" rtl="0" algn="l">
              <a:spcBef>
                <a:spcPts val="1400"/>
              </a:spcBef>
              <a:spcAft>
                <a:spcPts val="0"/>
              </a:spcAft>
              <a:buClr>
                <a:schemeClr val="dk1"/>
              </a:buClr>
              <a:buSzPts val="1000"/>
              <a:buChar char="●"/>
            </a:pPr>
            <a:r>
              <a:rPr lang="en" sz="1000">
                <a:solidFill>
                  <a:schemeClr val="dk1"/>
                </a:solidFill>
              </a:rPr>
              <a:t>Safely prepare the X10D for flight</a:t>
            </a:r>
            <a:endParaRPr sz="1000">
              <a:solidFill>
                <a:schemeClr val="dk1"/>
              </a:solidFill>
            </a:endParaRPr>
          </a:p>
          <a:p>
            <a:pPr indent="-177800" lvl="0" marL="228600" rtl="0" algn="l">
              <a:spcBef>
                <a:spcPts val="1400"/>
              </a:spcBef>
              <a:spcAft>
                <a:spcPts val="1400"/>
              </a:spcAft>
              <a:buClr>
                <a:schemeClr val="dk1"/>
              </a:buClr>
              <a:buSzPts val="1000"/>
              <a:buChar char="●"/>
            </a:pPr>
            <a:r>
              <a:rPr lang="en" sz="1000">
                <a:solidFill>
                  <a:schemeClr val="dk1"/>
                </a:solidFill>
              </a:rPr>
              <a:t>Preparing additional resources</a:t>
            </a:r>
            <a:endParaRPr sz="1000">
              <a:solidFill>
                <a:schemeClr val="dk1"/>
              </a:solidFill>
            </a:endParaRPr>
          </a:p>
        </p:txBody>
      </p:sp>
      <p:sp>
        <p:nvSpPr>
          <p:cNvPr id="734" name="Google Shape;734;p95"/>
          <p:cNvSpPr txBox="1"/>
          <p:nvPr>
            <p:ph idx="3" type="subTitle"/>
          </p:nvPr>
        </p:nvSpPr>
        <p:spPr>
          <a:xfrm>
            <a:off x="950976" y="1837944"/>
            <a:ext cx="3244800" cy="432000"/>
          </a:xfrm>
          <a:prstGeom prst="rect">
            <a:avLst/>
          </a:prstGeom>
        </p:spPr>
        <p:txBody>
          <a:bodyPr anchorCtr="0" anchor="t" bIns="45725" lIns="45725" spcFirstLastPara="1" rIns="45725" wrap="square" tIns="45725">
            <a:noAutofit/>
          </a:bodyPr>
          <a:lstStyle/>
          <a:p>
            <a:pPr indent="0" lvl="0" marL="0" rtl="0" algn="l">
              <a:spcBef>
                <a:spcPts val="0"/>
              </a:spcBef>
              <a:spcAft>
                <a:spcPts val="0"/>
              </a:spcAft>
              <a:buNone/>
            </a:pPr>
            <a:r>
              <a:rPr b="1" lang="en" sz="1000">
                <a:solidFill>
                  <a:schemeClr val="dk1"/>
                </a:solidFill>
                <a:latin typeface="Montserrat"/>
                <a:ea typeface="Montserrat"/>
                <a:cs typeface="Montserrat"/>
                <a:sym typeface="Montserrat"/>
              </a:rPr>
              <a:t>Day 1 |</a:t>
            </a:r>
            <a:r>
              <a:rPr lang="en" sz="1000">
                <a:solidFill>
                  <a:schemeClr val="dk1"/>
                </a:solidFill>
                <a:latin typeface="Montserrat"/>
                <a:ea typeface="Montserrat"/>
                <a:cs typeface="Montserrat"/>
                <a:sym typeface="Montserrat"/>
              </a:rPr>
              <a:t> Learn the Fundamentals</a:t>
            </a:r>
            <a:endParaRPr sz="1000">
              <a:solidFill>
                <a:schemeClr val="dk1"/>
              </a:solidFill>
              <a:latin typeface="Montserrat"/>
              <a:ea typeface="Montserrat"/>
              <a:cs typeface="Montserrat"/>
              <a:sym typeface="Montserrat"/>
            </a:endParaRPr>
          </a:p>
        </p:txBody>
      </p:sp>
      <p:sp>
        <p:nvSpPr>
          <p:cNvPr id="735" name="Google Shape;735;p95"/>
          <p:cNvSpPr txBox="1"/>
          <p:nvPr>
            <p:ph idx="4" type="body"/>
          </p:nvPr>
        </p:nvSpPr>
        <p:spPr>
          <a:xfrm>
            <a:off x="5299125" y="2353975"/>
            <a:ext cx="3721200" cy="1925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600"/>
              <a:buFont typeface="Arial"/>
              <a:buNone/>
            </a:pPr>
            <a:r>
              <a:rPr lang="en" sz="1000">
                <a:solidFill>
                  <a:schemeClr val="dk1"/>
                </a:solidFill>
              </a:rPr>
              <a:t>Apply what you have learned in comprehensive scenario based live flights.</a:t>
            </a:r>
            <a:endParaRPr sz="1000">
              <a:solidFill>
                <a:schemeClr val="dk1"/>
              </a:solidFill>
            </a:endParaRPr>
          </a:p>
          <a:p>
            <a:pPr indent="-177800" lvl="0" marL="228600" rtl="0" algn="l">
              <a:spcBef>
                <a:spcPts val="1400"/>
              </a:spcBef>
              <a:spcAft>
                <a:spcPts val="0"/>
              </a:spcAft>
              <a:buClr>
                <a:schemeClr val="dk1"/>
              </a:buClr>
              <a:buSzPts val="1000"/>
              <a:buChar char="●"/>
            </a:pPr>
            <a:r>
              <a:rPr lang="en" sz="1000">
                <a:solidFill>
                  <a:schemeClr val="dk1"/>
                </a:solidFill>
              </a:rPr>
              <a:t>Scenario-driven drone flights</a:t>
            </a:r>
            <a:endParaRPr sz="1000">
              <a:solidFill>
                <a:schemeClr val="dk1"/>
              </a:solidFill>
            </a:endParaRPr>
          </a:p>
          <a:p>
            <a:pPr indent="-177800" lvl="0" marL="228600" rtl="0" algn="l">
              <a:spcBef>
                <a:spcPts val="1400"/>
              </a:spcBef>
              <a:spcAft>
                <a:spcPts val="0"/>
              </a:spcAft>
              <a:buClr>
                <a:schemeClr val="dk1"/>
              </a:buClr>
              <a:buSzPts val="1000"/>
              <a:buChar char="●"/>
            </a:pPr>
            <a:r>
              <a:rPr lang="en" sz="1000">
                <a:solidFill>
                  <a:schemeClr val="dk1"/>
                </a:solidFill>
              </a:rPr>
              <a:t>Highlight Skydio X10D features and skills</a:t>
            </a:r>
            <a:endParaRPr sz="1000">
              <a:solidFill>
                <a:schemeClr val="dk1"/>
              </a:solidFill>
            </a:endParaRPr>
          </a:p>
          <a:p>
            <a:pPr indent="-177800" lvl="0" marL="228600" rtl="0" algn="l">
              <a:spcBef>
                <a:spcPts val="1400"/>
              </a:spcBef>
              <a:spcAft>
                <a:spcPts val="1400"/>
              </a:spcAft>
              <a:buClr>
                <a:schemeClr val="dk1"/>
              </a:buClr>
              <a:buSzPts val="1000"/>
              <a:buChar char="●"/>
            </a:pPr>
            <a:r>
              <a:rPr lang="en" sz="1000">
                <a:solidFill>
                  <a:schemeClr val="dk1"/>
                </a:solidFill>
              </a:rPr>
              <a:t>Develop safe flight practices</a:t>
            </a:r>
            <a:endParaRPr sz="1000">
              <a:solidFill>
                <a:schemeClr val="dk1"/>
              </a:solidFill>
            </a:endParaRPr>
          </a:p>
        </p:txBody>
      </p:sp>
      <p:sp>
        <p:nvSpPr>
          <p:cNvPr id="736" name="Google Shape;736;p95"/>
          <p:cNvSpPr txBox="1"/>
          <p:nvPr>
            <p:ph idx="5" type="subTitle"/>
          </p:nvPr>
        </p:nvSpPr>
        <p:spPr>
          <a:xfrm>
            <a:off x="5299126" y="1840000"/>
            <a:ext cx="3244800" cy="432000"/>
          </a:xfrm>
          <a:prstGeom prst="rect">
            <a:avLst/>
          </a:prstGeom>
        </p:spPr>
        <p:txBody>
          <a:bodyPr anchorCtr="0" anchor="t" bIns="45725" lIns="45725" spcFirstLastPara="1" rIns="45725" wrap="square" tIns="45725">
            <a:noAutofit/>
          </a:bodyPr>
          <a:lstStyle/>
          <a:p>
            <a:pPr indent="0" lvl="0" marL="0" rtl="0" algn="l">
              <a:spcBef>
                <a:spcPts val="0"/>
              </a:spcBef>
              <a:spcAft>
                <a:spcPts val="0"/>
              </a:spcAft>
              <a:buClr>
                <a:schemeClr val="dk1"/>
              </a:buClr>
              <a:buSzPts val="600"/>
              <a:buFont typeface="Arial"/>
              <a:buNone/>
            </a:pPr>
            <a:r>
              <a:rPr b="1" lang="en" sz="1000">
                <a:solidFill>
                  <a:schemeClr val="dk1"/>
                </a:solidFill>
                <a:latin typeface="Montserrat"/>
                <a:ea typeface="Montserrat"/>
                <a:cs typeface="Montserrat"/>
                <a:sym typeface="Montserrat"/>
              </a:rPr>
              <a:t>Day 2 |</a:t>
            </a:r>
            <a:r>
              <a:rPr lang="en" sz="1000">
                <a:solidFill>
                  <a:schemeClr val="dk1"/>
                </a:solidFill>
                <a:latin typeface="Montserrat"/>
                <a:ea typeface="Montserrat"/>
                <a:cs typeface="Montserrat"/>
                <a:sym typeface="Montserrat"/>
              </a:rPr>
              <a:t> Apply the Fundamentals</a:t>
            </a:r>
            <a:endParaRPr sz="1000">
              <a:solidFill>
                <a:schemeClr val="dk1"/>
              </a:solidFill>
              <a:latin typeface="Montserrat"/>
              <a:ea typeface="Montserrat"/>
              <a:cs typeface="Montserrat"/>
              <a:sym typeface="Montserrat"/>
            </a:endParaRPr>
          </a:p>
        </p:txBody>
      </p:sp>
      <p:sp>
        <p:nvSpPr>
          <p:cNvPr id="737" name="Google Shape;737;p95"/>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Course Overview</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1" name="Shape 741"/>
        <p:cNvGrpSpPr/>
        <p:nvPr/>
      </p:nvGrpSpPr>
      <p:grpSpPr>
        <a:xfrm>
          <a:off x="0" y="0"/>
          <a:ext cx="0" cy="0"/>
          <a:chOff x="0" y="0"/>
          <a:chExt cx="0" cy="0"/>
        </a:xfrm>
      </p:grpSpPr>
      <p:sp>
        <p:nvSpPr>
          <p:cNvPr id="742" name="Google Shape;742;p96"/>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Course Overview</a:t>
            </a:r>
            <a:endParaRPr/>
          </a:p>
        </p:txBody>
      </p:sp>
      <p:sp>
        <p:nvSpPr>
          <p:cNvPr id="743" name="Google Shape;743;p96"/>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Questions</a:t>
            </a:r>
            <a:endParaRPr>
              <a:latin typeface="Montserrat SemiBold"/>
              <a:ea typeface="Montserrat SemiBold"/>
              <a:cs typeface="Montserrat SemiBold"/>
              <a:sym typeface="Montserrat SemiBo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47" name="Shape 747"/>
        <p:cNvGrpSpPr/>
        <p:nvPr/>
      </p:nvGrpSpPr>
      <p:grpSpPr>
        <a:xfrm>
          <a:off x="0" y="0"/>
          <a:ext cx="0" cy="0"/>
          <a:chOff x="0" y="0"/>
          <a:chExt cx="0" cy="0"/>
        </a:xfrm>
      </p:grpSpPr>
      <p:pic>
        <p:nvPicPr>
          <p:cNvPr id="748" name="Google Shape;748;p97"/>
          <p:cNvPicPr preferRelativeResize="0"/>
          <p:nvPr/>
        </p:nvPicPr>
        <p:blipFill>
          <a:blip r:embed="rId3">
            <a:alphaModFix amt="95000"/>
          </a:blip>
          <a:stretch>
            <a:fillRect/>
          </a:stretch>
        </p:blipFill>
        <p:spPr>
          <a:xfrm>
            <a:off x="3336313" y="2239000"/>
            <a:ext cx="2471376" cy="665501"/>
          </a:xfrm>
          <a:prstGeom prst="rect">
            <a:avLst/>
          </a:prstGeom>
          <a:noFill/>
          <a:ln>
            <a:noFill/>
          </a:ln>
          <a:effectLst>
            <a:outerShdw blurRad="200025" rotWithShape="0" algn="bl" dir="5400000" dist="19050">
              <a:srgbClr val="000000">
                <a:alpha val="50000"/>
              </a:srgbClr>
            </a:outerShdw>
          </a:effectLst>
        </p:spPr>
      </p:pic>
      <p:sp>
        <p:nvSpPr>
          <p:cNvPr id="749" name="Google Shape;749;p97"/>
          <p:cNvSpPr txBox="1"/>
          <p:nvPr/>
        </p:nvSpPr>
        <p:spPr>
          <a:xfrm>
            <a:off x="5230000" y="4919150"/>
            <a:ext cx="4014000" cy="22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600">
                <a:solidFill>
                  <a:schemeClr val="dk1"/>
                </a:solidFill>
              </a:rPr>
              <a:t>Use or disclosure of data contained on this sheet is subject to the restriction on the second page of this proposal</a:t>
            </a:r>
            <a:endParaRPr sz="600"/>
          </a:p>
        </p:txBody>
      </p:sp>
      <p:sp>
        <p:nvSpPr>
          <p:cNvPr id="750" name="Google Shape;750;p97"/>
          <p:cNvSpPr/>
          <p:nvPr/>
        </p:nvSpPr>
        <p:spPr>
          <a:xfrm>
            <a:off x="72025" y="4767350"/>
            <a:ext cx="1013100" cy="316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kydio Deck">
  <a:themeElements>
    <a:clrScheme name="Simple Light">
      <a:dk1>
        <a:srgbClr val="000000"/>
      </a:dk1>
      <a:lt1>
        <a:srgbClr val="FFFFFF"/>
      </a:lt1>
      <a:dk2>
        <a:srgbClr val="1F1F1F"/>
      </a:dk2>
      <a:lt2>
        <a:srgbClr val="2A2A2A"/>
      </a:lt2>
      <a:accent1>
        <a:srgbClr val="088BF5"/>
      </a:accent1>
      <a:accent2>
        <a:srgbClr val="0572CA"/>
      </a:accent2>
      <a:accent3>
        <a:srgbClr val="045CA3"/>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kydio 2 Training">
  <a:themeElements>
    <a:clrScheme name="Simple Light">
      <a:dk1>
        <a:srgbClr val="000000"/>
      </a:dk1>
      <a:lt1>
        <a:srgbClr val="FFFFFF"/>
      </a:lt1>
      <a:dk2>
        <a:srgbClr val="666666"/>
      </a:dk2>
      <a:lt2>
        <a:srgbClr val="EEEEEE"/>
      </a:lt2>
      <a:accent1>
        <a:srgbClr val="0077EE"/>
      </a:accent1>
      <a:accent2>
        <a:srgbClr val="92C5FF"/>
      </a:accent2>
      <a:accent3>
        <a:srgbClr val="DBECFF"/>
      </a:accent3>
      <a:accent4>
        <a:srgbClr val="FF9B00"/>
      </a:accent4>
      <a:accent5>
        <a:srgbClr val="FFEAD3"/>
      </a:accent5>
      <a:accent6>
        <a:srgbClr val="B7B7B7"/>
      </a:accent6>
      <a:hlink>
        <a:srgbClr val="0077EE"/>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kydio Deck">
  <a:themeElements>
    <a:clrScheme name="Simple Light">
      <a:dk1>
        <a:srgbClr val="000000"/>
      </a:dk1>
      <a:lt1>
        <a:srgbClr val="FFFFFF"/>
      </a:lt1>
      <a:dk2>
        <a:srgbClr val="1F1F1F"/>
      </a:dk2>
      <a:lt2>
        <a:srgbClr val="2A2A2A"/>
      </a:lt2>
      <a:accent1>
        <a:srgbClr val="088BF5"/>
      </a:accent1>
      <a:accent2>
        <a:srgbClr val="0572CA"/>
      </a:accent2>
      <a:accent3>
        <a:srgbClr val="045CA3"/>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